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Predictive analytics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15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The  model’s score was observed to be in the range of 0.1 to 0.2</a:t>
            </a:r>
          </a:p>
          <a:p>
            <a:r>
              <a:rPr lang="en-IN" sz="3200" dirty="0" smtClean="0"/>
              <a:t>The coefficient of determination was observed to be as low as 0.07</a:t>
            </a:r>
          </a:p>
          <a:p>
            <a:r>
              <a:rPr lang="en-IN" sz="3200" dirty="0" smtClean="0"/>
              <a:t>This shows that any predictions made by the linear regression model are not reliable and realistic.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08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 </a:t>
            </a:r>
            <a:r>
              <a:rPr lang="en-IN" dirty="0" err="1" smtClean="0"/>
              <a:t>regressor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The coefficient of determination for this model was also observed to be low, but better than the LINEAR REGRESSION model.</a:t>
            </a:r>
          </a:p>
          <a:p>
            <a:r>
              <a:rPr lang="en-IN" sz="3200" dirty="0" smtClean="0"/>
              <a:t>Although the predictions made were more realistic </a:t>
            </a:r>
            <a:r>
              <a:rPr lang="en-IN" sz="3200" smtClean="0"/>
              <a:t>and reliable</a:t>
            </a:r>
            <a:r>
              <a:rPr lang="en-IN" sz="3200" dirty="0" smtClean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8775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following </a:t>
            </a:r>
            <a:r>
              <a:rPr lang="en-IN" dirty="0" err="1" smtClean="0"/>
              <a:t>heatmap</a:t>
            </a:r>
            <a:r>
              <a:rPr lang="en-IN" dirty="0" smtClean="0"/>
              <a:t> was generated: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969" y="2870929"/>
            <a:ext cx="5342083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335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</TotalTime>
  <Words>90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Predictive analytics </vt:lpstr>
      <vt:lpstr>LINEAR REGRESSION MODEL</vt:lpstr>
      <vt:lpstr>Decision tree regressor</vt:lpstr>
      <vt:lpstr>correlations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</dc:title>
  <dc:creator>Windows User</dc:creator>
  <cp:lastModifiedBy>Windows User</cp:lastModifiedBy>
  <cp:revision>4</cp:revision>
  <dcterms:created xsi:type="dcterms:W3CDTF">2020-11-21T17:41:43Z</dcterms:created>
  <dcterms:modified xsi:type="dcterms:W3CDTF">2020-11-21T18:06:28Z</dcterms:modified>
</cp:coreProperties>
</file>