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6"/>
  </p:notesMasterIdLst>
  <p:sldIdLst>
    <p:sldId id="256" r:id="rId2"/>
    <p:sldId id="278" r:id="rId3"/>
    <p:sldId id="270" r:id="rId4"/>
    <p:sldId id="257" r:id="rId5"/>
    <p:sldId id="268" r:id="rId6"/>
    <p:sldId id="271" r:id="rId7"/>
    <p:sldId id="274" r:id="rId8"/>
    <p:sldId id="286" r:id="rId9"/>
    <p:sldId id="281" r:id="rId10"/>
    <p:sldId id="283" r:id="rId11"/>
    <p:sldId id="285" r:id="rId12"/>
    <p:sldId id="280" r:id="rId13"/>
    <p:sldId id="287" r:id="rId14"/>
    <p:sldId id="272" r:id="rId15"/>
    <p:sldId id="303" r:id="rId16"/>
    <p:sldId id="273" r:id="rId17"/>
    <p:sldId id="292" r:id="rId18"/>
    <p:sldId id="304" r:id="rId19"/>
    <p:sldId id="294" r:id="rId20"/>
    <p:sldId id="295" r:id="rId21"/>
    <p:sldId id="279" r:id="rId22"/>
    <p:sldId id="305" r:id="rId23"/>
    <p:sldId id="299" r:id="rId24"/>
    <p:sldId id="306" r:id="rId25"/>
    <p:sldId id="293" r:id="rId26"/>
    <p:sldId id="297" r:id="rId27"/>
    <p:sldId id="307" r:id="rId28"/>
    <p:sldId id="298" r:id="rId29"/>
    <p:sldId id="300" r:id="rId30"/>
    <p:sldId id="301" r:id="rId31"/>
    <p:sldId id="302" r:id="rId32"/>
    <p:sldId id="288" r:id="rId33"/>
    <p:sldId id="275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1E5EBD-5226-4B5D-8B71-1703CCDF83DA}">
          <p14:sldIdLst>
            <p14:sldId id="256"/>
            <p14:sldId id="278"/>
            <p14:sldId id="270"/>
            <p14:sldId id="257"/>
            <p14:sldId id="268"/>
            <p14:sldId id="271"/>
            <p14:sldId id="274"/>
            <p14:sldId id="286"/>
            <p14:sldId id="281"/>
            <p14:sldId id="283"/>
            <p14:sldId id="285"/>
            <p14:sldId id="280"/>
            <p14:sldId id="287"/>
          </p14:sldIdLst>
        </p14:section>
        <p14:section name="Untitled Section" id="{A436CD78-A402-40AC-A92B-D2590CDA3FD5}">
          <p14:sldIdLst>
            <p14:sldId id="272"/>
            <p14:sldId id="303"/>
            <p14:sldId id="273"/>
            <p14:sldId id="292"/>
            <p14:sldId id="304"/>
            <p14:sldId id="294"/>
            <p14:sldId id="295"/>
            <p14:sldId id="279"/>
            <p14:sldId id="305"/>
            <p14:sldId id="299"/>
            <p14:sldId id="306"/>
            <p14:sldId id="293"/>
            <p14:sldId id="297"/>
            <p14:sldId id="307"/>
            <p14:sldId id="298"/>
            <p14:sldId id="300"/>
            <p14:sldId id="301"/>
            <p14:sldId id="302"/>
            <p14:sldId id="288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434" autoAdjust="0"/>
  </p:normalViewPr>
  <p:slideViewPr>
    <p:cSldViewPr>
      <p:cViewPr varScale="1">
        <p:scale>
          <a:sx n="67" d="100"/>
          <a:sy n="67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5273D-68D1-411F-8304-2384692BE5A6}" type="datetimeFigureOut">
              <a:rPr lang="en-IN" smtClean="0"/>
              <a:pPr/>
              <a:t>26-11-2019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7E64-8708-46D0-91F9-0A99AD7E5D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20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27E64-8708-46D0-91F9-0A99AD7E5DC1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4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2044-678F-4F4A-B165-25A386A1D6F1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0C9C-87EE-43CD-B57B-7F1D4C30E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docs.djangoproject.com/en/2.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ora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css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Jaypee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University of Engineering &amp; Technology, </a:t>
            </a:r>
            <a:r>
              <a:rPr lang="en-US" sz="4000" b="1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Guna</a:t>
            </a:r>
            <a:r>
              <a:rPr lang="en-US" sz="4000" b="1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(MP)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915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Name :- Connecting-JUET</a:t>
            </a:r>
          </a:p>
          <a:p>
            <a:pPr algn="ctr"/>
            <a:r>
              <a:rPr lang="en-IN" sz="24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Number :- 52</a:t>
            </a:r>
          </a:p>
          <a:p>
            <a:endParaRPr lang="en-IN" dirty="0" smtClean="0"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Project Guide</a:t>
            </a:r>
            <a:r>
              <a:rPr lang="en-IN" sz="28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:                                  Project Members: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Dr.Ratnesh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Litoriya</a:t>
            </a:r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Ayush Srivastava   (171B041)       </a:t>
            </a:r>
          </a:p>
          <a:p>
            <a:r>
              <a:rPr lang="en-IN" sz="2000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                          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Kartikey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Chandra   (171B058)</a:t>
            </a:r>
          </a:p>
          <a:p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r>
              <a:rPr lang="en-IN" sz="2000" dirty="0" err="1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Shashwat</a:t>
            </a:r>
            <a:r>
              <a:rPr lang="en-IN" sz="2000" dirty="0" smtClean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Shukla   (171b117)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27FD9E6-D87F-4F75-A4CD-7B1F31AB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52600"/>
            <a:ext cx="352083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For User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733800" y="2057400"/>
            <a:ext cx="14478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 credentials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5181600" y="21717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274320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3810000" y="30480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Home page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33800" y="44196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See notifications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862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View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10000" y="3962400"/>
            <a:ext cx="1447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posts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43306" y="4786322"/>
            <a:ext cx="1776200" cy="4286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Send or receive friend request.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48332" y="536918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382294" y="33901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382294" y="3847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382294" y="4304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368226" y="525408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4382294" y="47617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2"/>
          </p:cNvCxnSpPr>
          <p:nvPr/>
        </p:nvCxnSpPr>
        <p:spPr>
          <a:xfrm rot="16200000" flipH="1">
            <a:off x="4315856" y="5763656"/>
            <a:ext cx="345820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/>
          <p:cNvSpPr/>
          <p:nvPr/>
        </p:nvSpPr>
        <p:spPr>
          <a:xfrm>
            <a:off x="4343400" y="59436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31520" y="3826667"/>
            <a:ext cx="1000132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29" idx="1"/>
          </p:cNvCxnSpPr>
          <p:nvPr/>
        </p:nvCxnSpPr>
        <p:spPr>
          <a:xfrm>
            <a:off x="5257800" y="4076700"/>
            <a:ext cx="1073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93320" y="3733800"/>
            <a:ext cx="928694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posts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1"/>
            <a:endCxn id="44" idx="3"/>
          </p:cNvCxnSpPr>
          <p:nvPr/>
        </p:nvCxnSpPr>
        <p:spPr>
          <a:xfrm flipH="1">
            <a:off x="2922014" y="4076700"/>
            <a:ext cx="887986" cy="1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Activity Diagram For Admin Side</a:t>
            </a:r>
            <a:endParaRPr lang="en-US" b="1" dirty="0"/>
          </a:p>
        </p:txBody>
      </p:sp>
      <p:sp>
        <p:nvSpPr>
          <p:cNvPr id="4" name="Flowchart: Connector 3"/>
          <p:cNvSpPr/>
          <p:nvPr/>
        </p:nvSpPr>
        <p:spPr>
          <a:xfrm>
            <a:off x="4343400" y="15240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382294" y="1942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38600" y="2057400"/>
            <a:ext cx="914400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382294" y="23995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810000" y="2514600"/>
            <a:ext cx="1371600" cy="304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382294" y="29329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181600" y="2667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562600" y="2438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4953000" y="21717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2362200"/>
            <a:ext cx="7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Invalid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2714620"/>
            <a:ext cx="54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1571604" y="3357562"/>
            <a:ext cx="1490658" cy="457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User Profile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81400" y="3505200"/>
            <a:ext cx="12954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Delete posts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29200" y="3505200"/>
            <a:ext cx="1185874" cy="352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Check recent activity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733800" y="6172200"/>
            <a:ext cx="1066800" cy="228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Logout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Flowchart: Connector 69"/>
          <p:cNvSpPr/>
          <p:nvPr/>
        </p:nvSpPr>
        <p:spPr>
          <a:xfrm>
            <a:off x="4114800" y="6553200"/>
            <a:ext cx="304800" cy="3048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4191397" y="64766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76564" y="2714620"/>
            <a:ext cx="962036" cy="757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4250529" y="332184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0"/>
          </p:cNvCxnSpPr>
          <p:nvPr/>
        </p:nvCxnSpPr>
        <p:spPr>
          <a:xfrm rot="16200000" flipH="1">
            <a:off x="4916092" y="2799155"/>
            <a:ext cx="719142" cy="69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 flipH="1">
            <a:off x="1964513" y="4250537"/>
            <a:ext cx="228601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2"/>
            <a:endCxn id="65" idx="0"/>
          </p:cNvCxnSpPr>
          <p:nvPr/>
        </p:nvCxnSpPr>
        <p:spPr>
          <a:xfrm rot="16200000" flipH="1">
            <a:off x="3028950" y="4933950"/>
            <a:ext cx="2438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3786182" y="4500570"/>
            <a:ext cx="2286016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Customer Expectation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Website should be easy to interact.</a:t>
            </a:r>
          </a:p>
          <a:p>
            <a:r>
              <a:rPr lang="en-IN" sz="3200" dirty="0" smtClean="0"/>
              <a:t>Website should be student oriented.</a:t>
            </a:r>
          </a:p>
          <a:p>
            <a:r>
              <a:rPr lang="en-IN" sz="3200" dirty="0" smtClean="0"/>
              <a:t>Student should have all control of their profile.</a:t>
            </a:r>
          </a:p>
          <a:p>
            <a:r>
              <a:rPr lang="en-IN" sz="3200" dirty="0" smtClean="0"/>
              <a:t>Student could post their feeds.</a:t>
            </a:r>
          </a:p>
          <a:p>
            <a:r>
              <a:rPr lang="en-IN" sz="3200" dirty="0" smtClean="0"/>
              <a:t>User Interface should be simple.</a:t>
            </a:r>
          </a:p>
        </p:txBody>
      </p:sp>
    </p:spTree>
    <p:extLst>
      <p:ext uri="{BB962C8B-B14F-4D97-AF65-F5344CB8AC3E}">
        <p14:creationId xmlns:p14="http://schemas.microsoft.com/office/powerpoint/2010/main" val="11257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smtClean="0"/>
              <a:t>Conclusion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 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28092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Page: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8217"/>
            <a:ext cx="8229600" cy="3900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Registration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Your </a:t>
            </a:r>
            <a:r>
              <a:rPr lang="en-IN" sz="3200" dirty="0" err="1" smtClean="0"/>
              <a:t>Enrollment</a:t>
            </a:r>
            <a:r>
              <a:rPr lang="en-IN" sz="3200" dirty="0" smtClean="0"/>
              <a:t> number will be your Login id.</a:t>
            </a:r>
          </a:p>
          <a:p>
            <a:endParaRPr lang="en-IN" sz="3200" dirty="0" smtClean="0"/>
          </a:p>
          <a:p>
            <a:r>
              <a:rPr lang="en-IN" sz="3200" dirty="0" smtClean="0"/>
              <a:t>Your Password will be hashed.</a:t>
            </a:r>
          </a:p>
          <a:p>
            <a:endParaRPr lang="en-IN" sz="3200" dirty="0" smtClean="0"/>
          </a:p>
          <a:p>
            <a:r>
              <a:rPr lang="en-IN" sz="3200" dirty="0" smtClean="0"/>
              <a:t>Button will send a post request.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169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Login page: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06883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957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100" b="1" dirty="0" smtClean="0"/>
              <a:t>PASSWORD RESET :-</a:t>
            </a:r>
            <a:endParaRPr lang="en-IN" sz="2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4968"/>
            <a:ext cx="8496944" cy="58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       Password reset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You have to enter a registered email.</a:t>
            </a:r>
          </a:p>
          <a:p>
            <a:endParaRPr lang="en-IN" sz="3200" dirty="0" smtClean="0"/>
          </a:p>
          <a:p>
            <a:r>
              <a:rPr lang="en-IN" sz="3200" dirty="0" smtClean="0"/>
              <a:t>A link will be Generated to change password.</a:t>
            </a:r>
          </a:p>
          <a:p>
            <a:endParaRPr lang="en-IN" sz="3200" dirty="0" smtClean="0"/>
          </a:p>
          <a:p>
            <a:r>
              <a:rPr lang="en-IN" sz="3200" dirty="0" smtClean="0"/>
              <a:t>We can use link to Generate new password.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1779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340768"/>
            <a:ext cx="7739489" cy="48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Contents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Project Introduction</a:t>
            </a:r>
          </a:p>
          <a:p>
            <a:r>
              <a:rPr lang="en-US" sz="3200" dirty="0" smtClean="0"/>
              <a:t>Motivation</a:t>
            </a:r>
          </a:p>
          <a:p>
            <a:r>
              <a:rPr lang="en-US" sz="3200" dirty="0" smtClean="0"/>
              <a:t>Technology  Used</a:t>
            </a:r>
          </a:p>
          <a:p>
            <a:r>
              <a:rPr lang="en-US" sz="3200" dirty="0" smtClean="0"/>
              <a:t>Software </a:t>
            </a:r>
            <a:r>
              <a:rPr lang="en-US" sz="3200" dirty="0"/>
              <a:t>D</a:t>
            </a:r>
            <a:r>
              <a:rPr lang="en-US" sz="3200" dirty="0" smtClean="0"/>
              <a:t>evelopment Model</a:t>
            </a:r>
          </a:p>
          <a:p>
            <a:r>
              <a:rPr lang="en-US" sz="3200" dirty="0" smtClean="0"/>
              <a:t>Use Case Diagram</a:t>
            </a:r>
          </a:p>
          <a:p>
            <a:r>
              <a:rPr lang="en-US" sz="3200" dirty="0" smtClean="0"/>
              <a:t>Activity Diagram</a:t>
            </a:r>
          </a:p>
          <a:p>
            <a:r>
              <a:rPr lang="en-US" sz="3200" dirty="0" smtClean="0"/>
              <a:t>Conclusion</a:t>
            </a:r>
          </a:p>
          <a:p>
            <a:r>
              <a:rPr lang="en-US" sz="3200" dirty="0" smtClean="0"/>
              <a:t>Future Work</a:t>
            </a:r>
          </a:p>
          <a:p>
            <a:r>
              <a:rPr lang="en-US" sz="3200" dirty="0" smtClean="0"/>
              <a:t>References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11237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Change Password:-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424937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229317"/>
          </a:xfrm>
        </p:spPr>
        <p:txBody>
          <a:bodyPr/>
          <a:lstStyle/>
          <a:p>
            <a:r>
              <a:rPr lang="en-IN" dirty="0" smtClean="0"/>
              <a:t>HOME PAGE:-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124744"/>
            <a:ext cx="864096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Profile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We can see our Friend’s post.</a:t>
            </a:r>
          </a:p>
          <a:p>
            <a:endParaRPr lang="en-IN" sz="3200" dirty="0" smtClean="0"/>
          </a:p>
          <a:p>
            <a:r>
              <a:rPr lang="en-IN" sz="3200" dirty="0" smtClean="0"/>
              <a:t>We also can Create a post or delete our post.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 smtClean="0"/>
              <a:t>We can comment on any post.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578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1586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Comments:--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78027"/>
            <a:ext cx="8263830" cy="49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060848"/>
            <a:ext cx="7886700" cy="1872208"/>
          </a:xfrm>
        </p:spPr>
        <p:txBody>
          <a:bodyPr/>
          <a:lstStyle/>
          <a:p>
            <a:r>
              <a:rPr lang="en-IN" dirty="0" smtClean="0"/>
              <a:t>		Need of comment feature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98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957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 smtClean="0">
                <a:latin typeface="+mn-lt"/>
              </a:rPr>
              <a:t>FIND FRIEND :-</a:t>
            </a:r>
            <a:endParaRPr lang="en-IN" sz="21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5"/>
            <a:ext cx="826383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1586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Request Send:--</a:t>
            </a:r>
            <a:endParaRPr lang="en-IN" dirty="0"/>
          </a:p>
        </p:txBody>
      </p:sp>
      <p:pic>
        <p:nvPicPr>
          <p:cNvPr id="5" name="Picture 2" descr="C:\Users\dell\Desktop\New folder\cancel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1556792"/>
            <a:ext cx="773571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1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Friends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We can send request to add friend.</a:t>
            </a:r>
          </a:p>
          <a:p>
            <a:endParaRPr lang="en-IN" sz="3200" dirty="0"/>
          </a:p>
          <a:p>
            <a:r>
              <a:rPr lang="en-IN" sz="3200" dirty="0" smtClean="0"/>
              <a:t>We can unfriend any friend , reject or </a:t>
            </a:r>
            <a:r>
              <a:rPr lang="en-IN" sz="3200" smtClean="0"/>
              <a:t>cancel request.</a:t>
            </a:r>
            <a:endParaRPr lang="en-IN" sz="3200" dirty="0" smtClean="0"/>
          </a:p>
          <a:p>
            <a:endParaRPr lang="en-IN" sz="3200" dirty="0"/>
          </a:p>
          <a:p>
            <a:r>
              <a:rPr lang="en-IN" sz="3200" dirty="0" smtClean="0"/>
              <a:t>Only friend can see your post and comment on them.</a:t>
            </a:r>
          </a:p>
          <a:p>
            <a:endParaRPr lang="en-IN" sz="3200" dirty="0" smtClean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7251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l\Desktop\New folder\accep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4144" y="980728"/>
            <a:ext cx="7735712" cy="5196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11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9578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Notification:--</a:t>
            </a:r>
            <a:endParaRPr lang="en-IN" dirty="0"/>
          </a:p>
        </p:txBody>
      </p:sp>
      <p:pic>
        <p:nvPicPr>
          <p:cNvPr id="7" name="Picture 3" descr="C:\Users\dell\Desktop\New folder\notif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6159" y="1340768"/>
            <a:ext cx="7731682" cy="4836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02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 </a:t>
            </a:r>
            <a:r>
              <a:rPr lang="en-US" sz="4000" b="1" dirty="0"/>
              <a:t>I</a:t>
            </a:r>
            <a:r>
              <a:rPr lang="en-US" sz="4000" b="1" dirty="0" smtClean="0"/>
              <a:t>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It is a social media platform which helps users to connect with each other.</a:t>
            </a:r>
          </a:p>
          <a:p>
            <a:pPr algn="just"/>
            <a:r>
              <a:rPr lang="en-US" sz="3200" dirty="0" smtClean="0"/>
              <a:t>students and faculty both can register. </a:t>
            </a:r>
          </a:p>
          <a:p>
            <a:pPr algn="just"/>
            <a:r>
              <a:rPr lang="en-US" sz="3200" dirty="0" smtClean="0"/>
              <a:t>They can communicate by comments feature.</a:t>
            </a:r>
          </a:p>
          <a:p>
            <a:pPr algn="just"/>
            <a:r>
              <a:rPr lang="en-US" sz="3200" b="1" dirty="0" smtClean="0"/>
              <a:t>Stakeholders</a:t>
            </a:r>
            <a:r>
              <a:rPr lang="en-US" sz="3200" dirty="0" smtClean="0"/>
              <a:t>:  User and Admin. </a:t>
            </a:r>
          </a:p>
          <a:p>
            <a:pPr algn="just"/>
            <a:r>
              <a:rPr lang="en-US" sz="3200" dirty="0" smtClean="0"/>
              <a:t>User can add friend, upload posts etc.</a:t>
            </a:r>
          </a:p>
          <a:p>
            <a:pPr algn="just"/>
            <a:r>
              <a:rPr lang="en-US" sz="3200" dirty="0" smtClean="0"/>
              <a:t>Admin has some extra privilege.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Profile page:-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412776"/>
            <a:ext cx="864095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692696"/>
            <a:ext cx="842493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Future Work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User can Update their Information.</a:t>
            </a:r>
          </a:p>
          <a:p>
            <a:r>
              <a:rPr lang="en-IN" sz="3200" dirty="0" smtClean="0"/>
              <a:t>User can see post of their friend`s and admin. </a:t>
            </a:r>
          </a:p>
          <a:p>
            <a:r>
              <a:rPr lang="en-IN" sz="3200" dirty="0"/>
              <a:t>U</a:t>
            </a:r>
            <a:r>
              <a:rPr lang="en-IN" sz="3200" dirty="0" smtClean="0"/>
              <a:t>ser can Like  Posts.</a:t>
            </a:r>
          </a:p>
          <a:p>
            <a:r>
              <a:rPr lang="en-IN" sz="3200" dirty="0" smtClean="0"/>
              <a:t>Speech to Text.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457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REFERENCES :</a:t>
            </a:r>
          </a:p>
          <a:p>
            <a:r>
              <a:rPr lang="en-US" dirty="0">
                <a:hlinkClick r:id="rId2"/>
              </a:rPr>
              <a:t>https://docs.djangoproject.com/en/2.2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https://getbootstrap.com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https://www.w3schools.com/css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https://stackoverflow.com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</a:t>
            </a:r>
            <a:r>
              <a:rPr lang="en-US" dirty="0" smtClean="0">
                <a:hlinkClick r:id="rId6"/>
              </a:rPr>
              <a:t>://Quora.com/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Motivation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Need of the project: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Social media websites are not student centered.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No control on Distracting Posts.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Huge Traffic in other social media websites.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</a:p>
          <a:p>
            <a:pPr>
              <a:buNone/>
            </a:pPr>
            <a:r>
              <a:rPr lang="en-US" sz="3200" dirty="0" smtClean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    </a:t>
            </a:r>
            <a:r>
              <a:rPr lang="en-US" sz="4100" dirty="0" smtClean="0"/>
              <a:t>Software Requirement :-</a:t>
            </a:r>
          </a:p>
          <a:p>
            <a:pPr>
              <a:buNone/>
            </a:pPr>
            <a:endParaRPr lang="en-US" sz="4100" dirty="0" smtClean="0"/>
          </a:p>
          <a:p>
            <a:r>
              <a:rPr lang="en-US" sz="2800" dirty="0" smtClean="0"/>
              <a:t>Browser:  Chrome, Firefox, Safari, Opera, etc.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 code editor or IDE such as Visual Studio Code or Sublime text or Python IDLE.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/>
          <a:lstStyle/>
          <a:p>
            <a:pPr algn="ctr"/>
            <a:r>
              <a:rPr lang="en-US" sz="4400" dirty="0" smtClean="0"/>
              <a:t>Technology</a:t>
            </a:r>
            <a:r>
              <a:rPr lang="en-US" dirty="0" smtClean="0"/>
              <a:t> used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714488"/>
            <a:ext cx="8674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Frontend: HTML5, CSS3, Bootstrap, </a:t>
            </a:r>
            <a:r>
              <a:rPr lang="en-US" sz="3600" dirty="0" err="1" smtClean="0"/>
              <a:t>Javascript</a:t>
            </a:r>
            <a:endParaRPr lang="en-US" sz="3600" dirty="0" smtClean="0"/>
          </a:p>
          <a:p>
            <a:r>
              <a:rPr lang="en-US" sz="3600" dirty="0" smtClean="0"/>
              <a:t>Backend: </a:t>
            </a:r>
            <a:r>
              <a:rPr lang="en-US" sz="3600" dirty="0" err="1" smtClean="0"/>
              <a:t>Django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Database: SQLite.</a:t>
            </a:r>
          </a:p>
          <a:p>
            <a:r>
              <a:rPr lang="en-US" sz="3600" dirty="0" smtClean="0"/>
              <a:t>Version control : </a:t>
            </a:r>
            <a:r>
              <a:rPr lang="en-US" sz="3600" dirty="0" err="1" smtClean="0"/>
              <a:t>Github</a:t>
            </a:r>
            <a:r>
              <a:rPr lang="en-US" sz="3600" dirty="0" smtClean="0"/>
              <a:t>. </a:t>
            </a:r>
            <a:endParaRPr lang="en-US" sz="3600" dirty="0"/>
          </a:p>
          <a:p>
            <a:r>
              <a:rPr lang="en-US" sz="3600" dirty="0" smtClean="0"/>
              <a:t>Platform used for hosting: </a:t>
            </a:r>
            <a:r>
              <a:rPr lang="en-US" sz="3600" dirty="0" err="1" smtClean="0"/>
              <a:t>Heroku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-390525"/>
            <a:ext cx="8382000" cy="13620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Software Development model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Agile Model:</a:t>
            </a:r>
            <a:endParaRPr lang="en-US" sz="4000" dirty="0"/>
          </a:p>
        </p:txBody>
      </p:sp>
      <p:sp>
        <p:nvSpPr>
          <p:cNvPr id="7" name="Right Arrow 6"/>
          <p:cNvSpPr/>
          <p:nvPr/>
        </p:nvSpPr>
        <p:spPr>
          <a:xfrm>
            <a:off x="228600" y="129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714500"/>
            <a:ext cx="8143875" cy="473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476672"/>
            <a:ext cx="3207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 smtClean="0"/>
              <a:t>Why XP</a:t>
            </a:r>
            <a:endParaRPr lang="en-IN" sz="4000" b="1" u="sng" dirty="0"/>
          </a:p>
        </p:txBody>
      </p:sp>
      <p:sp>
        <p:nvSpPr>
          <p:cNvPr id="7" name="Right Arrow 6"/>
          <p:cNvSpPr/>
          <p:nvPr/>
        </p:nvSpPr>
        <p:spPr>
          <a:xfrm>
            <a:off x="187960" y="1833984"/>
            <a:ext cx="6935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76214" y="1672285"/>
            <a:ext cx="2232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refactoring</a:t>
            </a:r>
            <a:endParaRPr lang="en-IN" sz="3600" dirty="0"/>
          </a:p>
        </p:txBody>
      </p:sp>
      <p:sp>
        <p:nvSpPr>
          <p:cNvPr id="9" name="Right Arrow 8"/>
          <p:cNvSpPr/>
          <p:nvPr/>
        </p:nvSpPr>
        <p:spPr>
          <a:xfrm>
            <a:off x="208471" y="2787282"/>
            <a:ext cx="6730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76214" y="2625583"/>
            <a:ext cx="5102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construction of a unit test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11" name="Right Arrow 10"/>
          <p:cNvSpPr/>
          <p:nvPr/>
        </p:nvSpPr>
        <p:spPr>
          <a:xfrm>
            <a:off x="167544" y="3950194"/>
            <a:ext cx="73435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2496" y="3788495"/>
            <a:ext cx="3550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pair programming</a:t>
            </a:r>
            <a:endParaRPr lang="en-IN" sz="3600" dirty="0"/>
          </a:p>
        </p:txBody>
      </p:sp>
      <p:sp>
        <p:nvSpPr>
          <p:cNvPr id="13" name="Right Arrow 12"/>
          <p:cNvSpPr/>
          <p:nvPr/>
        </p:nvSpPr>
        <p:spPr>
          <a:xfrm>
            <a:off x="175085" y="4980527"/>
            <a:ext cx="6524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44976" y="4921748"/>
            <a:ext cx="601589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</a:pPr>
            <a:r>
              <a:rPr lang="en-US" sz="3600" dirty="0"/>
              <a:t>unit tests are executed daily</a:t>
            </a:r>
          </a:p>
          <a:p>
            <a:pPr marL="685800" lvl="1" indent="-228600">
              <a:lnSpc>
                <a:spcPct val="9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7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22434" y="206525"/>
            <a:ext cx="1009650" cy="3429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SIGNUP</a:t>
            </a:r>
          </a:p>
        </p:txBody>
      </p:sp>
      <p:sp>
        <p:nvSpPr>
          <p:cNvPr id="5" name="Oval 4"/>
          <p:cNvSpPr/>
          <p:nvPr/>
        </p:nvSpPr>
        <p:spPr>
          <a:xfrm>
            <a:off x="3902412" y="604801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6" name="Oval 5"/>
          <p:cNvSpPr/>
          <p:nvPr/>
        </p:nvSpPr>
        <p:spPr>
          <a:xfrm>
            <a:off x="3511391" y="1035534"/>
            <a:ext cx="1771650" cy="5334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HOMEPAGE</a:t>
            </a:r>
          </a:p>
        </p:txBody>
      </p:sp>
      <p:sp>
        <p:nvSpPr>
          <p:cNvPr id="7" name="Oval 6"/>
          <p:cNvSpPr/>
          <p:nvPr/>
        </p:nvSpPr>
        <p:spPr>
          <a:xfrm>
            <a:off x="3511597" y="1731536"/>
            <a:ext cx="1838325" cy="4953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CHANGES</a:t>
            </a:r>
          </a:p>
        </p:txBody>
      </p:sp>
      <p:sp>
        <p:nvSpPr>
          <p:cNvPr id="8" name="Oval 7"/>
          <p:cNvSpPr/>
          <p:nvPr/>
        </p:nvSpPr>
        <p:spPr>
          <a:xfrm>
            <a:off x="3589422" y="2399462"/>
            <a:ext cx="1685925" cy="56197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PROFILE</a:t>
            </a:r>
          </a:p>
        </p:txBody>
      </p:sp>
      <p:sp>
        <p:nvSpPr>
          <p:cNvPr id="10" name="Oval 9"/>
          <p:cNvSpPr/>
          <p:nvPr/>
        </p:nvSpPr>
        <p:spPr>
          <a:xfrm>
            <a:off x="3580703" y="3231310"/>
            <a:ext cx="1752600" cy="8001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SEE ALL RECENT ACTIVITY</a:t>
            </a:r>
          </a:p>
        </p:txBody>
      </p:sp>
      <p:sp>
        <p:nvSpPr>
          <p:cNvPr id="11" name="Oval 10"/>
          <p:cNvSpPr/>
          <p:nvPr/>
        </p:nvSpPr>
        <p:spPr>
          <a:xfrm>
            <a:off x="3786431" y="4064923"/>
            <a:ext cx="14668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PROFILE PAGE</a:t>
            </a:r>
          </a:p>
        </p:txBody>
      </p:sp>
      <p:sp>
        <p:nvSpPr>
          <p:cNvPr id="12" name="Oval 11"/>
          <p:cNvSpPr/>
          <p:nvPr/>
        </p:nvSpPr>
        <p:spPr>
          <a:xfrm>
            <a:off x="3598512" y="4517519"/>
            <a:ext cx="1847850" cy="7239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 &amp; ACCEPT FRIEND REQUEST</a:t>
            </a:r>
          </a:p>
        </p:txBody>
      </p:sp>
      <p:sp>
        <p:nvSpPr>
          <p:cNvPr id="13" name="Oval 12"/>
          <p:cNvSpPr/>
          <p:nvPr/>
        </p:nvSpPr>
        <p:spPr>
          <a:xfrm>
            <a:off x="3777057" y="5310475"/>
            <a:ext cx="1390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POST</a:t>
            </a:r>
          </a:p>
        </p:txBody>
      </p:sp>
      <p:sp>
        <p:nvSpPr>
          <p:cNvPr id="14" name="Oval 13"/>
          <p:cNvSpPr/>
          <p:nvPr/>
        </p:nvSpPr>
        <p:spPr>
          <a:xfrm>
            <a:off x="3755071" y="5705123"/>
            <a:ext cx="1372235" cy="409575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 POST</a:t>
            </a:r>
          </a:p>
        </p:txBody>
      </p:sp>
      <p:sp>
        <p:nvSpPr>
          <p:cNvPr id="16" name="Oval 15"/>
          <p:cNvSpPr/>
          <p:nvPr/>
        </p:nvSpPr>
        <p:spPr>
          <a:xfrm>
            <a:off x="3939670" y="6233460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17" name="Oval 16"/>
          <p:cNvSpPr/>
          <p:nvPr/>
        </p:nvSpPr>
        <p:spPr>
          <a:xfrm>
            <a:off x="1217376" y="2833686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8" name="Oval 17"/>
          <p:cNvSpPr/>
          <p:nvPr/>
        </p:nvSpPr>
        <p:spPr>
          <a:xfrm>
            <a:off x="7038215" y="2737007"/>
            <a:ext cx="1009650" cy="3810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19" name="Straight Arrow Connector 18"/>
          <p:cNvCxnSpPr>
            <a:stCxn id="17" idx="0"/>
            <a:endCxn id="4" idx="2"/>
          </p:cNvCxnSpPr>
          <p:nvPr/>
        </p:nvCxnSpPr>
        <p:spPr>
          <a:xfrm rot="5400000" flipH="1" flipV="1">
            <a:off x="1544462" y="555715"/>
            <a:ext cx="2455711" cy="210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7"/>
            <a:endCxn id="6" idx="3"/>
          </p:cNvCxnSpPr>
          <p:nvPr/>
        </p:nvCxnSpPr>
        <p:spPr>
          <a:xfrm rot="5400000" flipH="1" flipV="1">
            <a:off x="2225673" y="1344313"/>
            <a:ext cx="1398663" cy="169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V="1">
            <a:off x="1922765" y="795301"/>
            <a:ext cx="1979647" cy="218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6"/>
          </p:cNvCxnSpPr>
          <p:nvPr/>
        </p:nvCxnSpPr>
        <p:spPr>
          <a:xfrm flipH="1" flipV="1">
            <a:off x="4912062" y="795301"/>
            <a:ext cx="2441574" cy="21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7" idx="6"/>
          </p:cNvCxnSpPr>
          <p:nvPr/>
        </p:nvCxnSpPr>
        <p:spPr>
          <a:xfrm flipH="1" flipV="1">
            <a:off x="5349922" y="1979186"/>
            <a:ext cx="1688293" cy="94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8" idx="6"/>
          </p:cNvCxnSpPr>
          <p:nvPr/>
        </p:nvCxnSpPr>
        <p:spPr>
          <a:xfrm flipH="1" flipV="1">
            <a:off x="5275347" y="2680450"/>
            <a:ext cx="1762868" cy="2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6"/>
          </p:cNvCxnSpPr>
          <p:nvPr/>
        </p:nvCxnSpPr>
        <p:spPr>
          <a:xfrm flipH="1">
            <a:off x="5333303" y="3099980"/>
            <a:ext cx="2010312" cy="53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2"/>
          </p:cNvCxnSpPr>
          <p:nvPr/>
        </p:nvCxnSpPr>
        <p:spPr>
          <a:xfrm>
            <a:off x="2227026" y="3061970"/>
            <a:ext cx="1559405" cy="119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2" idx="2"/>
          </p:cNvCxnSpPr>
          <p:nvPr/>
        </p:nvCxnSpPr>
        <p:spPr>
          <a:xfrm rot="16200000" flipH="1">
            <a:off x="1978550" y="3259506"/>
            <a:ext cx="1720579" cy="151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5"/>
            <a:endCxn id="14" idx="2"/>
          </p:cNvCxnSpPr>
          <p:nvPr/>
        </p:nvCxnSpPr>
        <p:spPr>
          <a:xfrm rot="16200000" flipH="1">
            <a:off x="1541608" y="3696447"/>
            <a:ext cx="2751021" cy="167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14" idx="6"/>
          </p:cNvCxnSpPr>
          <p:nvPr/>
        </p:nvCxnSpPr>
        <p:spPr>
          <a:xfrm flipH="1">
            <a:off x="5127306" y="3118007"/>
            <a:ext cx="2415734" cy="279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41967" y="66994"/>
            <a:ext cx="2867025" cy="689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0" y="470356"/>
            <a:ext cx="2199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18" idx="5"/>
            <a:endCxn id="16" idx="6"/>
          </p:cNvCxnSpPr>
          <p:nvPr/>
        </p:nvCxnSpPr>
        <p:spPr>
          <a:xfrm flipH="1">
            <a:off x="4949320" y="3062211"/>
            <a:ext cx="2950685" cy="336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7" idx="3"/>
            <a:endCxn id="16" idx="2"/>
          </p:cNvCxnSpPr>
          <p:nvPr/>
        </p:nvCxnSpPr>
        <p:spPr>
          <a:xfrm rot="16200000" flipH="1">
            <a:off x="1019918" y="3504208"/>
            <a:ext cx="3265070" cy="25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5"/>
          </p:cNvCxnSpPr>
          <p:nvPr/>
        </p:nvCxnSpPr>
        <p:spPr>
          <a:xfrm>
            <a:off x="2079166" y="3158890"/>
            <a:ext cx="1714693" cy="235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534</Words>
  <Application>Microsoft Office PowerPoint</Application>
  <PresentationFormat>On-screen Show (4:3)</PresentationFormat>
  <Paragraphs>155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PowerPoint Presentation</vt:lpstr>
      <vt:lpstr>Contents</vt:lpstr>
      <vt:lpstr> Introduction</vt:lpstr>
      <vt:lpstr>Motivation</vt:lpstr>
      <vt:lpstr>PowerPoint Presentation</vt:lpstr>
      <vt:lpstr>Technology used</vt:lpstr>
      <vt:lpstr>Software Development model</vt:lpstr>
      <vt:lpstr>PowerPoint Presentation</vt:lpstr>
      <vt:lpstr>PowerPoint Presentation</vt:lpstr>
      <vt:lpstr>Activity Diagram For User Side</vt:lpstr>
      <vt:lpstr>Activity Diagram For Admin Side</vt:lpstr>
      <vt:lpstr>Customer Expectation</vt:lpstr>
      <vt:lpstr>Conclusion</vt:lpstr>
      <vt:lpstr>Implementation of Web Application</vt:lpstr>
      <vt:lpstr>    Registration</vt:lpstr>
      <vt:lpstr>PowerPoint Presentation</vt:lpstr>
      <vt:lpstr>PASSWORD RESET :-</vt:lpstr>
      <vt:lpstr>         Password reset</vt:lpstr>
      <vt:lpstr>PowerPoint Presentation</vt:lpstr>
      <vt:lpstr>Change Password:-</vt:lpstr>
      <vt:lpstr>PowerPoint Presentation</vt:lpstr>
      <vt:lpstr>    Profile Page</vt:lpstr>
      <vt:lpstr>Comments:--</vt:lpstr>
      <vt:lpstr>  Need of comment feature</vt:lpstr>
      <vt:lpstr>FIND FRIEND :-</vt:lpstr>
      <vt:lpstr>Request Send:--</vt:lpstr>
      <vt:lpstr>    Friends</vt:lpstr>
      <vt:lpstr>PowerPoint Presentation</vt:lpstr>
      <vt:lpstr>Notification:--</vt:lpstr>
      <vt:lpstr>Profile page:-</vt:lpstr>
      <vt:lpstr>PowerPoint Presentation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intel</dc:creator>
  <cp:lastModifiedBy>ayush srivastava</cp:lastModifiedBy>
  <cp:revision>164</cp:revision>
  <dcterms:created xsi:type="dcterms:W3CDTF">2019-09-28T15:13:18Z</dcterms:created>
  <dcterms:modified xsi:type="dcterms:W3CDTF">2019-11-26T14:00:00Z</dcterms:modified>
</cp:coreProperties>
</file>