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5"/>
    </p:embeddedFon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63e0a80fb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563e0a80fb_3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563e0a80fb_3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63e0a80fb_3_4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1563e0a80fb_3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63e0a80fb_3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563e0a80fb_3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63e0a80fb_3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1563e0a80fb_3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563e0a80fb_3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63e0a80fb_3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563e0a80fb_3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563e0a80fb_3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63e0a80fb_3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563e0a80fb_3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563e0a80fb_3_3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63e0a80fb_3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563e0a80fb_3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563e0a80fb_3_3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63e0a80fb_3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1563e0a80fb_3_3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563e0a80fb_3_3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63e0a80fb_3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563e0a80fb_3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563e0a80fb_3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63e0a80fb_3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1563e0a80fb_3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1563e0a80fb_3_3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63e0a80fb_3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1563e0a80fb_3_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563e0a80fb_3_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1">
  <p:cSld name="Title Slide_0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57738" y="1629966"/>
            <a:ext cx="3857625" cy="156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orbel"/>
              <a:buNone/>
              <a:defRPr sz="41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757738" y="3209978"/>
            <a:ext cx="3857625" cy="3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533109" y="546409"/>
            <a:ext cx="3979246" cy="3979246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60" name="Google Shape;60;p14"/>
          <p:cNvGrpSpPr/>
          <p:nvPr/>
        </p:nvGrpSpPr>
        <p:grpSpPr>
          <a:xfrm>
            <a:off x="-1296229" y="-1537138"/>
            <a:ext cx="6687922" cy="8077326"/>
            <a:chOff x="11114088" y="2241550"/>
            <a:chExt cx="1905000" cy="2354263"/>
          </a:xfrm>
        </p:grpSpPr>
        <p:sp>
          <p:nvSpPr>
            <p:cNvPr id="61" name="Google Shape;61;p1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9749" y="984454"/>
            <a:ext cx="1308938" cy="5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4852334" y="3175187"/>
            <a:ext cx="18992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am">
  <p:cSld name="8_Te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4330297"/>
            <a:ext cx="9144000" cy="813203"/>
          </a:xfrm>
          <a:prstGeom prst="rect">
            <a:avLst/>
          </a:prstGeom>
          <a:gradFill>
            <a:gsLst>
              <a:gs pos="0">
                <a:srgbClr val="E7E6E6">
                  <a:alpha val="0"/>
                </a:srgbClr>
              </a:gs>
              <a:gs pos="40000">
                <a:srgbClr val="E7E6E6">
                  <a:alpha val="0"/>
                </a:srgbClr>
              </a:gs>
              <a:gs pos="100000">
                <a:srgbClr val="E7E6E6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F2F1F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411480" y="411480"/>
            <a:ext cx="6211490" cy="93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1322329" y="3220781"/>
            <a:ext cx="1562914" cy="1562914"/>
            <a:chOff x="4842143" y="3556857"/>
            <a:chExt cx="2083885" cy="2083885"/>
          </a:xfrm>
        </p:grpSpPr>
        <p:sp>
          <p:nvSpPr>
            <p:cNvPr id="70" name="Google Shape;70;p15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F2F1F1">
                <a:alpha val="4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E8E8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E8E8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809244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5" name="Google Shape;75;p15"/>
          <p:cNvSpPr>
            <a:spLocks noGrp="1"/>
          </p:cNvSpPr>
          <p:nvPr>
            <p:ph type="pic" idx="3"/>
          </p:nvPr>
        </p:nvSpPr>
        <p:spPr>
          <a:xfrm>
            <a:off x="2878788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6" name="Google Shape;76;p15"/>
          <p:cNvSpPr>
            <a:spLocks noGrp="1"/>
          </p:cNvSpPr>
          <p:nvPr>
            <p:ph type="pic" idx="4"/>
          </p:nvPr>
        </p:nvSpPr>
        <p:spPr>
          <a:xfrm>
            <a:off x="4996482" y="1495044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7" name="Google Shape;77;p15"/>
          <p:cNvSpPr>
            <a:spLocks noGrp="1"/>
          </p:cNvSpPr>
          <p:nvPr>
            <p:ph type="pic" idx="5"/>
          </p:nvPr>
        </p:nvSpPr>
        <p:spPr>
          <a:xfrm>
            <a:off x="7114176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809625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6"/>
          </p:nvPr>
        </p:nvSpPr>
        <p:spPr>
          <a:xfrm>
            <a:off x="809050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7"/>
          </p:nvPr>
        </p:nvSpPr>
        <p:spPr>
          <a:xfrm>
            <a:off x="2879363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8"/>
          </p:nvPr>
        </p:nvSpPr>
        <p:spPr>
          <a:xfrm>
            <a:off x="2878788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9"/>
          </p:nvPr>
        </p:nvSpPr>
        <p:spPr>
          <a:xfrm>
            <a:off x="4997057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3"/>
          </p:nvPr>
        </p:nvSpPr>
        <p:spPr>
          <a:xfrm>
            <a:off x="4996482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4"/>
          </p:nvPr>
        </p:nvSpPr>
        <p:spPr>
          <a:xfrm>
            <a:off x="7074834" y="2840466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5"/>
          </p:nvPr>
        </p:nvSpPr>
        <p:spPr>
          <a:xfrm>
            <a:off x="7074259" y="3179109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23888" y="136922"/>
            <a:ext cx="7886700" cy="70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sz="3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1604541" y="866124"/>
            <a:ext cx="5925394" cy="57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229" y="4695380"/>
            <a:ext cx="806570" cy="3111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>
            <a:spLocks noGrp="1"/>
          </p:cNvSpPr>
          <p:nvPr>
            <p:ph type="pic" idx="2"/>
          </p:nvPr>
        </p:nvSpPr>
        <p:spPr>
          <a:xfrm>
            <a:off x="2244781" y="1702782"/>
            <a:ext cx="4654800" cy="344071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04220" y="1369219"/>
            <a:ext cx="368564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 rot="8650774">
            <a:off x="3778241" y="3252070"/>
            <a:ext cx="1428750" cy="1765697"/>
            <a:chOff x="11114088" y="2241550"/>
            <a:chExt cx="1905000" cy="2354263"/>
          </a:xfrm>
        </p:grpSpPr>
        <p:sp>
          <p:nvSpPr>
            <p:cNvPr id="102" name="Google Shape;102;p17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7"/>
          <p:cNvSpPr>
            <a:spLocks noGrp="1"/>
          </p:cNvSpPr>
          <p:nvPr>
            <p:ph type="pic" idx="2"/>
          </p:nvPr>
        </p:nvSpPr>
        <p:spPr>
          <a:xfrm>
            <a:off x="4413486" y="0"/>
            <a:ext cx="4730515" cy="433527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86954" y="374696"/>
            <a:ext cx="370290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2">
  <p:cSld name="Title and Content 0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86954" y="374696"/>
            <a:ext cx="370290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404220" y="1369219"/>
            <a:ext cx="368564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890847" y="741402"/>
            <a:ext cx="3246847" cy="3660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40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830862" y="475210"/>
            <a:ext cx="4178931" cy="4178930"/>
          </a:xfrm>
          <a:prstGeom prst="ellipse">
            <a:avLst/>
          </a:prstGeom>
          <a:solidFill>
            <a:schemeClr val="lt2">
              <a:alpha val="5294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>
            <a:spLocks noGrp="1"/>
          </p:cNvSpPr>
          <p:nvPr>
            <p:ph type="pic" idx="2"/>
          </p:nvPr>
        </p:nvSpPr>
        <p:spPr>
          <a:xfrm>
            <a:off x="4091409" y="741402"/>
            <a:ext cx="3663636" cy="366363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3">
  <p:cSld name="Title and Content 0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6231136" y="1222513"/>
            <a:ext cx="2912864" cy="32799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375277" y="1367818"/>
            <a:ext cx="624078" cy="624078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>
            <a:spLocks noGrp="1"/>
          </p:cNvSpPr>
          <p:nvPr>
            <p:ph type="pic" idx="2"/>
          </p:nvPr>
        </p:nvSpPr>
        <p:spPr>
          <a:xfrm>
            <a:off x="7498738" y="1491280"/>
            <a:ext cx="377155" cy="377155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9"/>
          <p:cNvSpPr/>
          <p:nvPr/>
        </p:nvSpPr>
        <p:spPr>
          <a:xfrm>
            <a:off x="0" y="1222513"/>
            <a:ext cx="2912864" cy="32799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144508" y="1367818"/>
            <a:ext cx="624078" cy="62407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64344" y="2405268"/>
            <a:ext cx="2584175" cy="187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>
            <a:spLocks noGrp="1"/>
          </p:cNvSpPr>
          <p:nvPr>
            <p:ph type="pic" idx="3"/>
          </p:nvPr>
        </p:nvSpPr>
        <p:spPr>
          <a:xfrm>
            <a:off x="2912864" y="1222513"/>
            <a:ext cx="3318272" cy="3279913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sp>
      <p:sp>
        <p:nvSpPr>
          <p:cNvPr id="132" name="Google Shape;132;p19"/>
          <p:cNvSpPr txBox="1">
            <a:spLocks noGrp="1"/>
          </p:cNvSpPr>
          <p:nvPr>
            <p:ph type="body" idx="4"/>
          </p:nvPr>
        </p:nvSpPr>
        <p:spPr>
          <a:xfrm>
            <a:off x="6395618" y="2405268"/>
            <a:ext cx="2583900" cy="187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5"/>
          </p:nvPr>
        </p:nvSpPr>
        <p:spPr>
          <a:xfrm>
            <a:off x="164344" y="2033727"/>
            <a:ext cx="2584175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6"/>
          </p:nvPr>
        </p:nvSpPr>
        <p:spPr>
          <a:xfrm>
            <a:off x="6395343" y="2033727"/>
            <a:ext cx="2584175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>
            <a:spLocks noGrp="1"/>
          </p:cNvSpPr>
          <p:nvPr>
            <p:ph type="pic" idx="7"/>
          </p:nvPr>
        </p:nvSpPr>
        <p:spPr>
          <a:xfrm>
            <a:off x="1267970" y="1491280"/>
            <a:ext cx="377155" cy="377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ayout">
  <p:cSld name="Comparison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4949427" y="3530931"/>
            <a:ext cx="4194572" cy="7548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-61547" y="1236140"/>
            <a:ext cx="4281854" cy="7548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10701" y="2147369"/>
            <a:ext cx="3055501" cy="213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982028" y="1427796"/>
            <a:ext cx="2584175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495938" y="1236140"/>
            <a:ext cx="3055502" cy="212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4"/>
          </p:nvPr>
        </p:nvSpPr>
        <p:spPr>
          <a:xfrm>
            <a:off x="5606782" y="3722588"/>
            <a:ext cx="2584175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cap="non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813572" y="1239572"/>
            <a:ext cx="751424" cy="75142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>
            <a:spLocks noGrp="1"/>
          </p:cNvSpPr>
          <p:nvPr>
            <p:ph type="pic" idx="5"/>
          </p:nvPr>
        </p:nvSpPr>
        <p:spPr>
          <a:xfrm>
            <a:off x="3962227" y="1388226"/>
            <a:ext cx="454115" cy="45411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0"/>
          <p:cNvSpPr/>
          <p:nvPr/>
        </p:nvSpPr>
        <p:spPr>
          <a:xfrm>
            <a:off x="4575432" y="3530930"/>
            <a:ext cx="751424" cy="75142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>
            <a:spLocks noGrp="1"/>
          </p:cNvSpPr>
          <p:nvPr>
            <p:ph type="pic" idx="6"/>
          </p:nvPr>
        </p:nvSpPr>
        <p:spPr>
          <a:xfrm>
            <a:off x="4724086" y="3679585"/>
            <a:ext cx="454115" cy="45411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1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154" name="Google Shape;154;p21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">
  <p:cSld name="Thank You 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>
            <a:spLocks noGrp="1"/>
          </p:cNvSpPr>
          <p:nvPr>
            <p:ph type="pic" idx="2"/>
          </p:nvPr>
        </p:nvSpPr>
        <p:spPr>
          <a:xfrm>
            <a:off x="4186422" y="463370"/>
            <a:ext cx="4669508" cy="4317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" y="0"/>
            <a:ext cx="3829050" cy="5143500"/>
          </a:xfrm>
          <a:prstGeom prst="rect">
            <a:avLst/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540000" tIns="0" rIns="54000" bIns="16200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orbel"/>
              <a:buNone/>
              <a:defRPr sz="3800" b="0" i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577201" y="3605635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77201" y="3889351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4"/>
          </p:nvPr>
        </p:nvSpPr>
        <p:spPr>
          <a:xfrm>
            <a:off x="577201" y="4173067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5"/>
          </p:nvPr>
        </p:nvSpPr>
        <p:spPr>
          <a:xfrm>
            <a:off x="577201" y="4455980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795636" y="4614382"/>
            <a:ext cx="183437" cy="244583"/>
          </a:xfrm>
          <a:custGeom>
            <a:avLst/>
            <a:gdLst/>
            <a:ahLst/>
            <a:cxnLst/>
            <a:rect l="l" t="t" r="r" b="b"/>
            <a:pathLst>
              <a:path w="244583" h="326111" extrusionOk="0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2">
  <p:cSld name="Title Slide_0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ctrTitle"/>
          </p:nvPr>
        </p:nvSpPr>
        <p:spPr>
          <a:xfrm>
            <a:off x="4757738" y="1629966"/>
            <a:ext cx="3857625" cy="156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  <a:defRPr sz="41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1"/>
          </p:nvPr>
        </p:nvSpPr>
        <p:spPr>
          <a:xfrm>
            <a:off x="4757738" y="3209978"/>
            <a:ext cx="3857625" cy="3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23"/>
          <p:cNvSpPr>
            <a:spLocks noGrp="1"/>
          </p:cNvSpPr>
          <p:nvPr>
            <p:ph type="pic" idx="2"/>
          </p:nvPr>
        </p:nvSpPr>
        <p:spPr>
          <a:xfrm>
            <a:off x="533109" y="546409"/>
            <a:ext cx="3979246" cy="3979246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75" name="Google Shape;175;p23"/>
          <p:cNvGrpSpPr/>
          <p:nvPr/>
        </p:nvGrpSpPr>
        <p:grpSpPr>
          <a:xfrm>
            <a:off x="-1296229" y="-1537138"/>
            <a:ext cx="6687922" cy="8077326"/>
            <a:chOff x="11114088" y="2241550"/>
            <a:chExt cx="1905000" cy="2354263"/>
          </a:xfrm>
        </p:grpSpPr>
        <p:sp>
          <p:nvSpPr>
            <p:cNvPr id="176" name="Google Shape;176;p23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888" y="293897"/>
            <a:ext cx="1308938" cy="5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3"/>
          <p:cNvCxnSpPr/>
          <p:nvPr/>
        </p:nvCxnSpPr>
        <p:spPr>
          <a:xfrm>
            <a:off x="4852334" y="3175187"/>
            <a:ext cx="189925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500">
          <p15:clr>
            <a:srgbClr val="FBAE40"/>
          </p15:clr>
        </p15:guide>
        <p15:guide id="4" pos="27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">
  <p:cSld name="Team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4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182" name="Google Shape;182;p2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4"/>
          <p:cNvSpPr/>
          <p:nvPr/>
        </p:nvSpPr>
        <p:spPr>
          <a:xfrm>
            <a:off x="715605" y="1273852"/>
            <a:ext cx="1296999" cy="1296999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2855654" y="1273852"/>
            <a:ext cx="1296999" cy="1296999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4984706" y="1273852"/>
            <a:ext cx="1296999" cy="1296999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7123994" y="1273852"/>
            <a:ext cx="1296999" cy="1296999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008975" y="1333659"/>
            <a:ext cx="990357" cy="271566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138027" y="1333659"/>
            <a:ext cx="990357" cy="271566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7277315" y="1333659"/>
            <a:ext cx="990357" cy="271566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68926" y="1333659"/>
            <a:ext cx="990357" cy="271566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>
            <a:spLocks noGrp="1"/>
          </p:cNvSpPr>
          <p:nvPr>
            <p:ph type="pic" idx="2"/>
          </p:nvPr>
        </p:nvSpPr>
        <p:spPr>
          <a:xfrm>
            <a:off x="827729" y="1386401"/>
            <a:ext cx="1072753" cy="1072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99" name="Google Shape;199;p24"/>
          <p:cNvSpPr>
            <a:spLocks noGrp="1"/>
          </p:cNvSpPr>
          <p:nvPr>
            <p:ph type="pic" idx="3"/>
          </p:nvPr>
        </p:nvSpPr>
        <p:spPr>
          <a:xfrm>
            <a:off x="2967778" y="1386401"/>
            <a:ext cx="1072753" cy="1072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0" name="Google Shape;200;p24"/>
          <p:cNvSpPr>
            <a:spLocks noGrp="1"/>
          </p:cNvSpPr>
          <p:nvPr>
            <p:ph type="pic" idx="4"/>
          </p:nvPr>
        </p:nvSpPr>
        <p:spPr>
          <a:xfrm>
            <a:off x="5096830" y="1386401"/>
            <a:ext cx="1072753" cy="1072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1" name="Google Shape;201;p24"/>
          <p:cNvSpPr>
            <a:spLocks noGrp="1"/>
          </p:cNvSpPr>
          <p:nvPr>
            <p:ph type="pic" idx="5"/>
          </p:nvPr>
        </p:nvSpPr>
        <p:spPr>
          <a:xfrm>
            <a:off x="7236117" y="1386401"/>
            <a:ext cx="1072753" cy="1072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393340" y="3039230"/>
            <a:ext cx="1941529" cy="131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6"/>
          </p:nvPr>
        </p:nvSpPr>
        <p:spPr>
          <a:xfrm>
            <a:off x="393340" y="2654451"/>
            <a:ext cx="1941529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1D51"/>
              </a:buClr>
              <a:buSzPts val="1200"/>
              <a:buNone/>
              <a:defRPr sz="12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7"/>
          </p:nvPr>
        </p:nvSpPr>
        <p:spPr>
          <a:xfrm>
            <a:off x="2533390" y="3039230"/>
            <a:ext cx="1941529" cy="131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8"/>
          </p:nvPr>
        </p:nvSpPr>
        <p:spPr>
          <a:xfrm>
            <a:off x="2533390" y="2654451"/>
            <a:ext cx="1941529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1D51"/>
              </a:buClr>
              <a:buSzPts val="1200"/>
              <a:buNone/>
              <a:defRPr sz="12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9"/>
          </p:nvPr>
        </p:nvSpPr>
        <p:spPr>
          <a:xfrm>
            <a:off x="4662442" y="3039230"/>
            <a:ext cx="1941529" cy="131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3"/>
          </p:nvPr>
        </p:nvSpPr>
        <p:spPr>
          <a:xfrm>
            <a:off x="4662442" y="2654451"/>
            <a:ext cx="1941529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1D51"/>
              </a:buClr>
              <a:buSzPts val="1200"/>
              <a:buNone/>
              <a:defRPr sz="12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4"/>
          </p:nvPr>
        </p:nvSpPr>
        <p:spPr>
          <a:xfrm>
            <a:off x="6801729" y="3039230"/>
            <a:ext cx="1941529" cy="131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5"/>
          </p:nvPr>
        </p:nvSpPr>
        <p:spPr>
          <a:xfrm>
            <a:off x="6801729" y="2654451"/>
            <a:ext cx="1941529" cy="3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1D51"/>
              </a:buClr>
              <a:buSzPts val="1200"/>
              <a:buNone/>
              <a:defRPr sz="12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01">
  <p:cSld name="Thank You 0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subTitle" idx="1"/>
          </p:nvPr>
        </p:nvSpPr>
        <p:spPr>
          <a:xfrm>
            <a:off x="5251598" y="3363518"/>
            <a:ext cx="3405330" cy="3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2" name="Google Shape;212;p25"/>
          <p:cNvSpPr>
            <a:spLocks noGrp="1"/>
          </p:cNvSpPr>
          <p:nvPr>
            <p:ph type="pic" idx="2"/>
          </p:nvPr>
        </p:nvSpPr>
        <p:spPr>
          <a:xfrm>
            <a:off x="533109" y="546409"/>
            <a:ext cx="3979246" cy="3979246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213" name="Google Shape;213;p25"/>
          <p:cNvGrpSpPr/>
          <p:nvPr/>
        </p:nvGrpSpPr>
        <p:grpSpPr>
          <a:xfrm>
            <a:off x="-1296229" y="-1537138"/>
            <a:ext cx="6687922" cy="8077326"/>
            <a:chOff x="11114088" y="2241550"/>
            <a:chExt cx="1905000" cy="2354263"/>
          </a:xfrm>
        </p:grpSpPr>
        <p:sp>
          <p:nvSpPr>
            <p:cNvPr id="214" name="Google Shape;214;p25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9749" y="1383661"/>
            <a:ext cx="1308938" cy="5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5"/>
          <p:cNvCxnSpPr/>
          <p:nvPr/>
        </p:nvCxnSpPr>
        <p:spPr>
          <a:xfrm>
            <a:off x="4852334" y="3175187"/>
            <a:ext cx="18992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25"/>
          <p:cNvSpPr txBox="1">
            <a:spLocks noGrp="1"/>
          </p:cNvSpPr>
          <p:nvPr>
            <p:ph type="body" idx="3"/>
          </p:nvPr>
        </p:nvSpPr>
        <p:spPr>
          <a:xfrm>
            <a:off x="5251740" y="3759476"/>
            <a:ext cx="3400425" cy="37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cap="none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9" name="Google Shape;219;p25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106" y="3339253"/>
            <a:ext cx="290846" cy="29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1563" y="3694230"/>
            <a:ext cx="319931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4852333" y="2571750"/>
            <a:ext cx="3758558" cy="48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Corbel"/>
              <a:buNone/>
              <a:defRPr sz="45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02">
  <p:cSld name="1_Title Slide_0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>
            <a:spLocks noGrp="1"/>
          </p:cNvSpPr>
          <p:nvPr>
            <p:ph type="pic" idx="2"/>
          </p:nvPr>
        </p:nvSpPr>
        <p:spPr>
          <a:xfrm>
            <a:off x="533109" y="546409"/>
            <a:ext cx="3979246" cy="3979246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225" name="Google Shape;225;p26"/>
          <p:cNvGrpSpPr/>
          <p:nvPr/>
        </p:nvGrpSpPr>
        <p:grpSpPr>
          <a:xfrm>
            <a:off x="-1296229" y="-1537138"/>
            <a:ext cx="6687922" cy="8077326"/>
            <a:chOff x="11114088" y="2241550"/>
            <a:chExt cx="1905000" cy="2354263"/>
          </a:xfrm>
        </p:grpSpPr>
        <p:sp>
          <p:nvSpPr>
            <p:cNvPr id="226" name="Google Shape;226;p26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8" name="Google Shape;22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888" y="293897"/>
            <a:ext cx="1308938" cy="5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6"/>
          <p:cNvCxnSpPr/>
          <p:nvPr/>
        </p:nvCxnSpPr>
        <p:spPr>
          <a:xfrm>
            <a:off x="4852334" y="3175187"/>
            <a:ext cx="189925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0" name="Google Shape;230;p26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106" y="3339253"/>
            <a:ext cx="290846" cy="29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1563" y="3694230"/>
            <a:ext cx="319931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5251598" y="3363518"/>
            <a:ext cx="3405330" cy="3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3"/>
          </p:nvPr>
        </p:nvSpPr>
        <p:spPr>
          <a:xfrm>
            <a:off x="5251740" y="3759476"/>
            <a:ext cx="3400425" cy="37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cap="none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4852333" y="2368981"/>
            <a:ext cx="3758558" cy="69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500">
          <p15:clr>
            <a:srgbClr val="FBAE40"/>
          </p15:clr>
        </p15:guide>
        <p15:guide id="4" pos="27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65508" y="531220"/>
            <a:ext cx="4000522" cy="4000522"/>
          </a:xfrm>
          <a:prstGeom prst="ellips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4757738" y="1629966"/>
            <a:ext cx="3857625" cy="156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  <a:defRPr sz="41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"/>
          </p:nvPr>
        </p:nvSpPr>
        <p:spPr>
          <a:xfrm>
            <a:off x="4757738" y="3209978"/>
            <a:ext cx="3857625" cy="3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-1296229" y="-1537138"/>
            <a:ext cx="6687922" cy="8077326"/>
            <a:chOff x="11114088" y="2241550"/>
            <a:chExt cx="1905000" cy="2354263"/>
          </a:xfrm>
        </p:grpSpPr>
        <p:sp>
          <p:nvSpPr>
            <p:cNvPr id="241" name="Google Shape;241;p27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3" name="Google Shape;24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888" y="293897"/>
            <a:ext cx="1308938" cy="5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7"/>
          <p:cNvCxnSpPr/>
          <p:nvPr/>
        </p:nvCxnSpPr>
        <p:spPr>
          <a:xfrm>
            <a:off x="4852334" y="3175187"/>
            <a:ext cx="189925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500">
          <p15:clr>
            <a:srgbClr val="FBAE40"/>
          </p15:clr>
        </p15:guide>
        <p15:guide id="4" pos="27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623888" y="136922"/>
            <a:ext cx="7886700" cy="70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sz="3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229" y="4695380"/>
            <a:ext cx="806570" cy="3111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28"/>
          <p:cNvGrpSpPr/>
          <p:nvPr/>
        </p:nvGrpSpPr>
        <p:grpSpPr>
          <a:xfrm rot="-5400000">
            <a:off x="1228040" y="1104838"/>
            <a:ext cx="6687922" cy="8077326"/>
            <a:chOff x="-1728305" y="-2049517"/>
            <a:chExt cx="8917229" cy="10769768"/>
          </a:xfrm>
        </p:grpSpPr>
        <p:sp>
          <p:nvSpPr>
            <p:cNvPr id="252" name="Google Shape;252;p28"/>
            <p:cNvSpPr/>
            <p:nvPr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28"/>
            <p:cNvGrpSpPr/>
            <p:nvPr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11114088" y="2241550"/>
                <a:ext cx="1905000" cy="235426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53" extrusionOk="0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1412538" y="2590800"/>
                <a:ext cx="835025" cy="16732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93" extrusionOk="0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623888" y="865011"/>
            <a:ext cx="7886700" cy="48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9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259" name="Google Shape;259;p29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9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386954" y="1369219"/>
            <a:ext cx="8128397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0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270" name="Google Shape;270;p30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0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386954" y="1369219"/>
            <a:ext cx="4127897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1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282" name="Google Shape;282;p31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31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386954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86954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>
            <a:spLocks noGrp="1"/>
          </p:cNvSpPr>
          <p:nvPr>
            <p:ph type="pic" idx="2"/>
          </p:nvPr>
        </p:nvSpPr>
        <p:spPr>
          <a:xfrm>
            <a:off x="4572000" y="576364"/>
            <a:ext cx="3979247" cy="397924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296" name="Google Shape;296;p32"/>
          <p:cNvGrpSpPr/>
          <p:nvPr/>
        </p:nvGrpSpPr>
        <p:grpSpPr>
          <a:xfrm flipH="1">
            <a:off x="4050589" y="-1502632"/>
            <a:ext cx="6687922" cy="8077326"/>
            <a:chOff x="11114088" y="2241550"/>
            <a:chExt cx="1905000" cy="2354263"/>
          </a:xfrm>
        </p:grpSpPr>
        <p:sp>
          <p:nvSpPr>
            <p:cNvPr id="297" name="Google Shape;297;p32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3"/>
          <p:cNvGrpSpPr/>
          <p:nvPr/>
        </p:nvGrpSpPr>
        <p:grpSpPr>
          <a:xfrm rot="-2149226">
            <a:off x="5572533" y="-1382345"/>
            <a:ext cx="3327168" cy="4111826"/>
            <a:chOff x="11114088" y="2241550"/>
            <a:chExt cx="1905000" cy="2354263"/>
          </a:xfrm>
        </p:grpSpPr>
        <p:sp>
          <p:nvSpPr>
            <p:cNvPr id="304" name="Google Shape;304;p33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3"/>
          <p:cNvSpPr/>
          <p:nvPr/>
        </p:nvSpPr>
        <p:spPr>
          <a:xfrm rot="10800000">
            <a:off x="386954" y="-12541"/>
            <a:ext cx="943964" cy="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528752" y="4807048"/>
            <a:ext cx="210038" cy="2100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2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035" y="4696077"/>
            <a:ext cx="804764" cy="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rbel"/>
              <a:buNone/>
              <a:defRPr sz="3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44">
          <p15:clr>
            <a:srgbClr val="F26B43"/>
          </p15:clr>
        </p15:guide>
        <p15:guide id="4" pos="5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ctrTitle"/>
          </p:nvPr>
        </p:nvSpPr>
        <p:spPr>
          <a:xfrm>
            <a:off x="5046326" y="1419101"/>
            <a:ext cx="390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ookman Old Style"/>
              <a:buNone/>
            </a:pPr>
            <a:r>
              <a:rPr lang="en-IN" sz="5100" dirty="0">
                <a:latin typeface="Bookman Old Style"/>
                <a:ea typeface="Bookman Old Style"/>
                <a:cs typeface="Bookman Old Style"/>
                <a:sym typeface="Bookman Old Style"/>
              </a:rPr>
              <a:t>CPLAYER</a:t>
            </a:r>
            <a:endParaRPr sz="51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1"/>
          </p:nvPr>
        </p:nvSpPr>
        <p:spPr>
          <a:xfrm>
            <a:off x="4666063" y="2987197"/>
            <a:ext cx="3857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567A"/>
              </a:buClr>
              <a:buSzPts val="1400"/>
              <a:buNone/>
            </a:pPr>
            <a:r>
              <a:rPr lang="en" b="1">
                <a:solidFill>
                  <a:schemeClr val="lt1"/>
                </a:solidFill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BATCH-F</a:t>
            </a:r>
            <a:endParaRPr b="1">
              <a:solidFill>
                <a:schemeClr val="lt1"/>
              </a:solidFill>
              <a:highlight>
                <a:schemeClr val="lt1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6064" y="224635"/>
            <a:ext cx="1964531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601" y="4040840"/>
            <a:ext cx="2130941" cy="40727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/>
          <p:nvPr/>
        </p:nvSpPr>
        <p:spPr>
          <a:xfrm>
            <a:off x="5556075" y="3029200"/>
            <a:ext cx="12837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cxnSp>
        <p:nvCxnSpPr>
          <p:cNvPr id="325" name="Google Shape;325;p34"/>
          <p:cNvCxnSpPr/>
          <p:nvPr/>
        </p:nvCxnSpPr>
        <p:spPr>
          <a:xfrm>
            <a:off x="5125175" y="3007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4FDB8B3-47FD-33AA-9A1C-70E884D89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2"/>
          <a:stretch/>
        </p:blipFill>
        <p:spPr>
          <a:xfrm>
            <a:off x="214852" y="1157288"/>
            <a:ext cx="4386468" cy="329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628638" y="375297"/>
            <a:ext cx="7886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TOOLS/TECHNOLOGIES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3"/>
          <p:cNvSpPr txBox="1">
            <a:spLocks noGrp="1"/>
          </p:cNvSpPr>
          <p:nvPr>
            <p:ph type="sldNum" idx="12"/>
          </p:nvPr>
        </p:nvSpPr>
        <p:spPr>
          <a:xfrm>
            <a:off x="8522772" y="4841804"/>
            <a:ext cx="220845" cy="1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900" y="1522887"/>
            <a:ext cx="1459200" cy="14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400" y="1544355"/>
            <a:ext cx="1601200" cy="141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625" y="1522900"/>
            <a:ext cx="1941800" cy="14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3"/>
          <p:cNvSpPr/>
          <p:nvPr/>
        </p:nvSpPr>
        <p:spPr>
          <a:xfrm>
            <a:off x="8489975" y="4703425"/>
            <a:ext cx="321000" cy="3852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348400" y="4648400"/>
            <a:ext cx="179700" cy="3339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458425" y="4840950"/>
            <a:ext cx="715200" cy="1926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4" name="Google Shape;46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1400" y="3452866"/>
            <a:ext cx="1459200" cy="14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>
            <a:spLocks noGrp="1"/>
          </p:cNvSpPr>
          <p:nvPr>
            <p:ph type="body" idx="5"/>
          </p:nvPr>
        </p:nvSpPr>
        <p:spPr>
          <a:xfrm rot="10800000" flipH="1">
            <a:off x="577201" y="4421691"/>
            <a:ext cx="55846" cy="3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00"/>
              <a:t>ww.lucernepublishing.com</a:t>
            </a: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6793825" y="4547550"/>
            <a:ext cx="2475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2183550" y="1842875"/>
            <a:ext cx="477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ctrTitle"/>
          </p:nvPr>
        </p:nvSpPr>
        <p:spPr>
          <a:xfrm>
            <a:off x="1728555" y="128370"/>
            <a:ext cx="6211490" cy="93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n" b="1">
                <a:latin typeface="Bookman Old Style"/>
                <a:ea typeface="Bookman Old Style"/>
                <a:cs typeface="Bookman Old Style"/>
                <a:sym typeface="Bookman Old Style"/>
              </a:rPr>
              <a:t>TEAM MEMBERS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2425" y="1323700"/>
            <a:ext cx="4788425" cy="29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1274425" y="1402775"/>
            <a:ext cx="222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109375" y="1452075"/>
            <a:ext cx="149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BATCH-E</a:t>
            </a:r>
            <a:endParaRPr sz="1800" b="1" u="sng" dirty="0">
              <a:solidFill>
                <a:srgbClr val="5B0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1033312" y="1963075"/>
            <a:ext cx="24297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IN" sz="1600" dirty="0"/>
              <a:t>Presentation by: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KARTIK GUPTA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KAVIN RAJ A.D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RASIKA 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THOGATE ADVESH</a:t>
            </a:r>
          </a:p>
        </p:txBody>
      </p:sp>
      <p:sp>
        <p:nvSpPr>
          <p:cNvPr id="337" name="Google Shape;337;p35"/>
          <p:cNvSpPr/>
          <p:nvPr/>
        </p:nvSpPr>
        <p:spPr>
          <a:xfrm>
            <a:off x="8563325" y="4877625"/>
            <a:ext cx="2658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 flipH="1">
            <a:off x="9109711" y="-17145"/>
            <a:ext cx="34289" cy="3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Corbel"/>
              <a:buNone/>
            </a:pPr>
            <a:r>
              <a:rPr lang="en" sz="100"/>
              <a:t>SECTION DIVIDER</a:t>
            </a:r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body" idx="1"/>
          </p:nvPr>
        </p:nvSpPr>
        <p:spPr>
          <a:xfrm>
            <a:off x="685801" y="954157"/>
            <a:ext cx="4269441" cy="371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Introduction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Requirements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Objective</a:t>
            </a:r>
            <a:endParaRPr sz="2100" dirty="0">
              <a:latin typeface="Aharoni"/>
              <a:ea typeface="Aharoni"/>
              <a:cs typeface="Aharoni"/>
              <a:sym typeface="Aharoni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haroni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Project Overflow</a:t>
            </a:r>
            <a:endParaRPr sz="2100" dirty="0">
              <a:latin typeface="Aharoni"/>
              <a:ea typeface="Aharoni"/>
              <a:cs typeface="Aharoni"/>
              <a:sym typeface="Aharoni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Architecture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Application Flow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❖"/>
            </a:pPr>
            <a:r>
              <a:rPr lang="en" sz="2100" dirty="0">
                <a:latin typeface="Aharoni"/>
                <a:ea typeface="Aharoni"/>
                <a:cs typeface="Aharoni"/>
                <a:sym typeface="Aharoni"/>
              </a:rPr>
              <a:t>Tools/Technologies used</a:t>
            </a:r>
            <a:endParaRPr dirty="0"/>
          </a:p>
        </p:txBody>
      </p:sp>
      <p:sp>
        <p:nvSpPr>
          <p:cNvPr id="345" name="Google Shape;345;p36"/>
          <p:cNvSpPr/>
          <p:nvPr/>
        </p:nvSpPr>
        <p:spPr>
          <a:xfrm>
            <a:off x="330075" y="4666750"/>
            <a:ext cx="843600" cy="3576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50" y="618800"/>
            <a:ext cx="4345025" cy="37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/>
          <p:nvPr/>
        </p:nvSpPr>
        <p:spPr>
          <a:xfrm>
            <a:off x="8471650" y="4740100"/>
            <a:ext cx="339300" cy="3576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title"/>
          </p:nvPr>
        </p:nvSpPr>
        <p:spPr>
          <a:xfrm>
            <a:off x="623888" y="136922"/>
            <a:ext cx="7886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" sz="25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386975" y="889325"/>
            <a:ext cx="8260800" cy="198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mes New Roman"/>
              <a:buChar char="●"/>
            </a:pPr>
            <a:r>
              <a:rPr lang="en-IN" sz="2400" dirty="0" err="1">
                <a:solidFill>
                  <a:srgbClr val="F2F2F2"/>
                </a:solidFill>
                <a:latin typeface="+mj-lt"/>
                <a:ea typeface="STHupo" panose="02010800040101010101" pitchFamily="2" charset="-122"/>
                <a:cs typeface="Times New Roman"/>
                <a:sym typeface="Times New Roman"/>
              </a:rPr>
              <a:t>Cplayer</a:t>
            </a:r>
            <a:r>
              <a:rPr lang="en-IN" sz="2400" dirty="0">
                <a:solidFill>
                  <a:srgbClr val="F2F2F2"/>
                </a:solidFill>
                <a:latin typeface="+mj-lt"/>
                <a:ea typeface="STHupo" panose="02010800040101010101" pitchFamily="2" charset="-122"/>
                <a:cs typeface="Times New Roman"/>
                <a:sym typeface="Times New Roman"/>
              </a:rPr>
              <a:t> is an app where users can add his </a:t>
            </a:r>
            <a:r>
              <a:rPr lang="en-IN" sz="2400" dirty="0" err="1">
                <a:solidFill>
                  <a:srgbClr val="F2F2F2"/>
                </a:solidFill>
                <a:latin typeface="+mj-lt"/>
                <a:ea typeface="STHupo" panose="02010800040101010101" pitchFamily="2" charset="-122"/>
                <a:cs typeface="Times New Roman"/>
                <a:sym typeface="Times New Roman"/>
              </a:rPr>
              <a:t>favorite</a:t>
            </a:r>
            <a:r>
              <a:rPr lang="en-IN" sz="2400" dirty="0">
                <a:solidFill>
                  <a:srgbClr val="F2F2F2"/>
                </a:solidFill>
                <a:latin typeface="+mj-lt"/>
                <a:ea typeface="STHupo" panose="02010800040101010101" pitchFamily="2" charset="-122"/>
                <a:cs typeface="Times New Roman"/>
                <a:sym typeface="Times New Roman"/>
              </a:rPr>
              <a:t> players;</a:t>
            </a:r>
            <a:endParaRPr sz="2400" dirty="0">
              <a:solidFill>
                <a:srgbClr val="F2F2F2"/>
              </a:solidFill>
              <a:latin typeface="+mj-lt"/>
              <a:ea typeface="STHupo" panose="02010800040101010101" pitchFamily="2" charset="-122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mes New Roman"/>
              <a:buChar char="●"/>
            </a:pPr>
            <a:r>
              <a:rPr lang="en" sz="2400" dirty="0">
                <a:solidFill>
                  <a:srgbClr val="F2F2F2"/>
                </a:solidFill>
                <a:latin typeface="+mj-lt"/>
                <a:ea typeface="STHupo" panose="02010800040101010101" pitchFamily="2" charset="-122"/>
                <a:cs typeface="Times New Roman"/>
                <a:sym typeface="Times New Roman"/>
              </a:rPr>
              <a:t>It is an online database and search engine that allows users to search for players and add the favorite player.</a:t>
            </a:r>
            <a:endParaRPr sz="2400" dirty="0">
              <a:solidFill>
                <a:srgbClr val="F2F2F2"/>
              </a:solidFill>
              <a:latin typeface="+mj-lt"/>
              <a:ea typeface="STHupo" panose="02010800040101010101" pitchFamily="2" charset="-122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348400" y="4666750"/>
            <a:ext cx="880200" cy="3942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526650" y="4767600"/>
            <a:ext cx="293400" cy="3027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>
            <a:off x="628638" y="393647"/>
            <a:ext cx="7886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" dirty="0">
                <a:solidFill>
                  <a:srgbClr val="D8D8D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REQUIREMENTS:</a:t>
            </a:r>
            <a:endParaRPr dirty="0">
              <a:solidFill>
                <a:srgbClr val="D8D8D8"/>
              </a:solidFill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397284" y="1017651"/>
            <a:ext cx="7629000" cy="382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Register user, login and logout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Search a player by name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player statistics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a player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favourite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list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should be able to see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favourite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players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275050" y="4639225"/>
            <a:ext cx="999300" cy="4035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508325" y="4758425"/>
            <a:ext cx="293400" cy="3393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8627"/>
          </a:schemeClr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9" descr="Bar char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953857" y="2101504"/>
            <a:ext cx="63335" cy="6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 descr="Single gear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426420" y="1018273"/>
            <a:ext cx="147449" cy="1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50" y="1067150"/>
            <a:ext cx="2239125" cy="179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/>
          <p:nvPr/>
        </p:nvSpPr>
        <p:spPr>
          <a:xfrm>
            <a:off x="265875" y="128350"/>
            <a:ext cx="238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2600">
              <a:solidFill>
                <a:srgbClr val="D9EAD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4500" y="3548499"/>
            <a:ext cx="1459225" cy="12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/>
          <p:nvPr/>
        </p:nvSpPr>
        <p:spPr>
          <a:xfrm>
            <a:off x="357575" y="4639225"/>
            <a:ext cx="293400" cy="4308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" name="Google Shape;378;p39"/>
          <p:cNvCxnSpPr>
            <a:cxnSpLocks/>
          </p:cNvCxnSpPr>
          <p:nvPr/>
        </p:nvCxnSpPr>
        <p:spPr>
          <a:xfrm>
            <a:off x="2797650" y="2101525"/>
            <a:ext cx="1050900" cy="59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39"/>
          <p:cNvCxnSpPr>
            <a:stCxn id="374" idx="3"/>
          </p:cNvCxnSpPr>
          <p:nvPr/>
        </p:nvCxnSpPr>
        <p:spPr>
          <a:xfrm rot="10800000" flipH="1">
            <a:off x="2773675" y="1949239"/>
            <a:ext cx="9318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0" name="Google Shape;380;p39"/>
          <p:cNvSpPr/>
          <p:nvPr/>
        </p:nvSpPr>
        <p:spPr>
          <a:xfrm>
            <a:off x="2964838" y="2205925"/>
            <a:ext cx="732300" cy="201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623450" y="4767600"/>
            <a:ext cx="596100" cy="2016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1531125" y="2961400"/>
            <a:ext cx="147600" cy="430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8499150" y="4785925"/>
            <a:ext cx="311700" cy="311700"/>
          </a:xfrm>
          <a:prstGeom prst="rect">
            <a:avLst/>
          </a:prstGeom>
          <a:solidFill>
            <a:srgbClr val="2C567A"/>
          </a:solidFill>
          <a:ln w="9525" cap="flat" cmpd="sng">
            <a:solidFill>
              <a:srgbClr val="2C56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0030B8F-8484-D679-1FC8-833088AA92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1"/>
          <a:stretch/>
        </p:blipFill>
        <p:spPr bwMode="auto">
          <a:xfrm>
            <a:off x="3872525" y="1167618"/>
            <a:ext cx="4998630" cy="325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PROJECT OVERFLOW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85075" y="0"/>
            <a:ext cx="1302000" cy="11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843462-66C2-89FC-C0AA-015CD5CA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463"/>
            <a:ext cx="9144000" cy="3886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390517" y="270625"/>
            <a:ext cx="26601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ARCHITECTURE </a:t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2957690" y="3067435"/>
            <a:ext cx="2018700" cy="13338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889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1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8890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+mj-lt"/>
                <a:ea typeface="Bookman Old Style"/>
                <a:cs typeface="Bookman Old Style"/>
                <a:sym typeface="Bookman Old Style"/>
              </a:rPr>
              <a:t>UserService API</a:t>
            </a:r>
            <a:endParaRPr sz="1100" dirty="0">
              <a:latin typeface="+mj-lt"/>
            </a:endParaRPr>
          </a:p>
          <a:p>
            <a:pPr marL="8890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+mj-lt"/>
                <a:ea typeface="Bookman Old Style"/>
                <a:cs typeface="Bookman Old Style"/>
                <a:sym typeface="Bookman Old Style"/>
              </a:rPr>
              <a:t>Get Favorite</a:t>
            </a:r>
            <a:endParaRPr sz="1100" dirty="0">
              <a:latin typeface="+mj-lt"/>
            </a:endParaRPr>
          </a:p>
          <a:p>
            <a:pPr marL="8890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1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073300" y="1321780"/>
            <a:ext cx="785700" cy="1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504275" y="2825732"/>
            <a:ext cx="1571100" cy="1453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Postman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2957690" y="1321779"/>
            <a:ext cx="2018700" cy="11703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Authentication API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JWT validator</a:t>
            </a:r>
            <a:endParaRPr sz="1100"/>
          </a:p>
        </p:txBody>
      </p:sp>
      <p:sp>
        <p:nvSpPr>
          <p:cNvPr id="403" name="Google Shape;403;p41"/>
          <p:cNvSpPr/>
          <p:nvPr/>
        </p:nvSpPr>
        <p:spPr>
          <a:xfrm>
            <a:off x="7507075" y="1370645"/>
            <a:ext cx="1015800" cy="1013400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MySql</a:t>
            </a:r>
            <a:endParaRPr sz="12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7507075" y="3179587"/>
            <a:ext cx="1015800" cy="1013400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MySql</a:t>
            </a:r>
            <a:endParaRPr sz="1100"/>
          </a:p>
        </p:txBody>
      </p:sp>
      <p:cxnSp>
        <p:nvCxnSpPr>
          <p:cNvPr id="405" name="Google Shape;405;p41"/>
          <p:cNvCxnSpPr>
            <a:endCxn id="404" idx="2"/>
          </p:cNvCxnSpPr>
          <p:nvPr/>
        </p:nvCxnSpPr>
        <p:spPr>
          <a:xfrm>
            <a:off x="5009275" y="3683287"/>
            <a:ext cx="2497800" cy="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06" name="Google Shape;406;p41"/>
          <p:cNvCxnSpPr/>
          <p:nvPr/>
        </p:nvCxnSpPr>
        <p:spPr>
          <a:xfrm>
            <a:off x="5009336" y="2008850"/>
            <a:ext cx="2432100" cy="1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07" name="Google Shape;407;p41"/>
          <p:cNvSpPr/>
          <p:nvPr/>
        </p:nvSpPr>
        <p:spPr>
          <a:xfrm>
            <a:off x="5185831" y="3358325"/>
            <a:ext cx="1227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POST,GET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41"/>
          <p:cNvCxnSpPr>
            <a:stCxn id="401" idx="0"/>
            <a:endCxn id="402" idx="1"/>
          </p:cNvCxnSpPr>
          <p:nvPr/>
        </p:nvCxnSpPr>
        <p:spPr>
          <a:xfrm rot="-5400000">
            <a:off x="1664375" y="1532282"/>
            <a:ext cx="918900" cy="1668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09" name="Google Shape;409;p41"/>
          <p:cNvCxnSpPr>
            <a:stCxn id="401" idx="3"/>
          </p:cNvCxnSpPr>
          <p:nvPr/>
        </p:nvCxnSpPr>
        <p:spPr>
          <a:xfrm>
            <a:off x="2075375" y="3552482"/>
            <a:ext cx="872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10" name="Google Shape;410;p41"/>
          <p:cNvSpPr txBox="1"/>
          <p:nvPr/>
        </p:nvSpPr>
        <p:spPr>
          <a:xfrm>
            <a:off x="1805774" y="1535445"/>
            <a:ext cx="10167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Login/Register</a:t>
            </a:r>
            <a:endParaRPr sz="1100"/>
          </a:p>
        </p:txBody>
      </p:sp>
      <p:sp>
        <p:nvSpPr>
          <p:cNvPr id="411" name="Google Shape;411;p41"/>
          <p:cNvSpPr txBox="1"/>
          <p:nvPr/>
        </p:nvSpPr>
        <p:spPr>
          <a:xfrm>
            <a:off x="635295" y="2031145"/>
            <a:ext cx="745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Token generated</a:t>
            </a:r>
            <a:endParaRPr sz="1100"/>
          </a:p>
        </p:txBody>
      </p:sp>
      <p:sp>
        <p:nvSpPr>
          <p:cNvPr id="412" name="Google Shape;412;p41"/>
          <p:cNvSpPr txBox="1"/>
          <p:nvPr/>
        </p:nvSpPr>
        <p:spPr>
          <a:xfrm>
            <a:off x="2150124" y="2808947"/>
            <a:ext cx="900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</a:t>
            </a:r>
            <a:b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/GET</a:t>
            </a:r>
            <a:endParaRPr sz="1100"/>
          </a:p>
        </p:txBody>
      </p:sp>
      <p:sp>
        <p:nvSpPr>
          <p:cNvPr id="413" name="Google Shape;413;p41"/>
          <p:cNvSpPr txBox="1"/>
          <p:nvPr/>
        </p:nvSpPr>
        <p:spPr>
          <a:xfrm flipH="1">
            <a:off x="2373750" y="4401201"/>
            <a:ext cx="635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5111768" y="1610138"/>
            <a:ext cx="1123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 Request</a:t>
            </a:r>
            <a:endParaRPr sz="1100"/>
          </a:p>
        </p:txBody>
      </p:sp>
      <p:pic>
        <p:nvPicPr>
          <p:cNvPr id="415" name="Google Shape;41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22" y="4455666"/>
            <a:ext cx="1496188" cy="66294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/>
          <p:nvPr/>
        </p:nvSpPr>
        <p:spPr>
          <a:xfrm>
            <a:off x="8453300" y="4795100"/>
            <a:ext cx="375900" cy="26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>
            <a:spLocks noGrp="1"/>
          </p:cNvSpPr>
          <p:nvPr>
            <p:ph type="title"/>
          </p:nvPr>
        </p:nvSpPr>
        <p:spPr>
          <a:xfrm>
            <a:off x="386954" y="184966"/>
            <a:ext cx="8362950" cy="6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APPLICATION FLOW</a:t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949185" y="1191741"/>
            <a:ext cx="1095269" cy="3268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Postman</a:t>
            </a:r>
            <a:endParaRPr sz="1100"/>
          </a:p>
        </p:txBody>
      </p:sp>
      <p:cxnSp>
        <p:nvCxnSpPr>
          <p:cNvPr id="426" name="Google Shape;426;p42"/>
          <p:cNvCxnSpPr/>
          <p:nvPr/>
        </p:nvCxnSpPr>
        <p:spPr>
          <a:xfrm rot="10800000" flipH="1">
            <a:off x="1941186" y="1951782"/>
            <a:ext cx="2627242" cy="155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42"/>
          <p:cNvSpPr/>
          <p:nvPr/>
        </p:nvSpPr>
        <p:spPr>
          <a:xfrm>
            <a:off x="1377703" y="2389568"/>
            <a:ext cx="1039637" cy="460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Login</a:t>
            </a:r>
            <a:endParaRPr sz="1100"/>
          </a:p>
        </p:txBody>
      </p:sp>
      <p:sp>
        <p:nvSpPr>
          <p:cNvPr id="428" name="Google Shape;428;p42"/>
          <p:cNvSpPr/>
          <p:nvPr/>
        </p:nvSpPr>
        <p:spPr>
          <a:xfrm>
            <a:off x="2930926" y="2414381"/>
            <a:ext cx="829818" cy="3268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Register</a:t>
            </a:r>
            <a:endParaRPr sz="1100"/>
          </a:p>
        </p:txBody>
      </p:sp>
      <p:sp>
        <p:nvSpPr>
          <p:cNvPr id="429" name="Google Shape;429;p42"/>
          <p:cNvSpPr/>
          <p:nvPr/>
        </p:nvSpPr>
        <p:spPr>
          <a:xfrm>
            <a:off x="3977986" y="2270602"/>
            <a:ext cx="1301642" cy="3268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Search</a:t>
            </a:r>
            <a:endParaRPr sz="1100"/>
          </a:p>
        </p:txBody>
      </p:sp>
      <p:cxnSp>
        <p:nvCxnSpPr>
          <p:cNvPr id="430" name="Google Shape;430;p42"/>
          <p:cNvCxnSpPr/>
          <p:nvPr/>
        </p:nvCxnSpPr>
        <p:spPr>
          <a:xfrm>
            <a:off x="1949185" y="1974441"/>
            <a:ext cx="6287" cy="3995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42"/>
          <p:cNvCxnSpPr/>
          <p:nvPr/>
        </p:nvCxnSpPr>
        <p:spPr>
          <a:xfrm>
            <a:off x="3306696" y="2022350"/>
            <a:ext cx="0" cy="3995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42"/>
          <p:cNvCxnSpPr/>
          <p:nvPr/>
        </p:nvCxnSpPr>
        <p:spPr>
          <a:xfrm>
            <a:off x="4568429" y="1953814"/>
            <a:ext cx="0" cy="3190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4" name="Google Shape;434;p42"/>
          <p:cNvCxnSpPr/>
          <p:nvPr/>
        </p:nvCxnSpPr>
        <p:spPr>
          <a:xfrm>
            <a:off x="4568428" y="2658047"/>
            <a:ext cx="0" cy="1664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6" name="Google Shape;436;p42"/>
          <p:cNvCxnSpPr>
            <a:stCxn id="428" idx="1"/>
          </p:cNvCxnSpPr>
          <p:nvPr/>
        </p:nvCxnSpPr>
        <p:spPr>
          <a:xfrm flipH="1">
            <a:off x="2417327" y="2577830"/>
            <a:ext cx="5136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7" name="Google Shape;437;p42"/>
          <p:cNvCxnSpPr/>
          <p:nvPr/>
        </p:nvCxnSpPr>
        <p:spPr>
          <a:xfrm>
            <a:off x="1949185" y="2892569"/>
            <a:ext cx="0" cy="5924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8" name="Google Shape;438;p42"/>
          <p:cNvSpPr/>
          <p:nvPr/>
        </p:nvSpPr>
        <p:spPr>
          <a:xfrm>
            <a:off x="1382502" y="3553022"/>
            <a:ext cx="1166674" cy="3915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Favorite</a:t>
            </a:r>
            <a:endParaRPr sz="1100"/>
          </a:p>
        </p:txBody>
      </p:sp>
      <p:sp>
        <p:nvSpPr>
          <p:cNvPr id="439" name="Google Shape;439;p42"/>
          <p:cNvSpPr/>
          <p:nvPr/>
        </p:nvSpPr>
        <p:spPr>
          <a:xfrm>
            <a:off x="3945575" y="2824510"/>
            <a:ext cx="1308886" cy="3268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 to Favorite</a:t>
            </a:r>
            <a:endParaRPr sz="1100"/>
          </a:p>
        </p:txBody>
      </p:sp>
      <p:cxnSp>
        <p:nvCxnSpPr>
          <p:cNvPr id="440" name="Google Shape;440;p42"/>
          <p:cNvCxnSpPr>
            <a:cxnSpLocks/>
          </p:cNvCxnSpPr>
          <p:nvPr/>
        </p:nvCxnSpPr>
        <p:spPr>
          <a:xfrm flipH="1">
            <a:off x="2286000" y="2987959"/>
            <a:ext cx="16176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1" name="Google Shape;441;p42"/>
          <p:cNvCxnSpPr/>
          <p:nvPr/>
        </p:nvCxnSpPr>
        <p:spPr>
          <a:xfrm>
            <a:off x="2549176" y="1541702"/>
            <a:ext cx="0" cy="4256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2" name="Google Shape;4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03" y="4282463"/>
            <a:ext cx="1171473" cy="77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2" descr="What are Buyer Personas and How to Create Th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84" y="633178"/>
            <a:ext cx="2627242" cy="116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42"/>
          <p:cNvCxnSpPr>
            <a:endCxn id="425" idx="3"/>
          </p:cNvCxnSpPr>
          <p:nvPr/>
        </p:nvCxnSpPr>
        <p:spPr>
          <a:xfrm rot="10800000">
            <a:off x="3044454" y="1355190"/>
            <a:ext cx="82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8" name="Google Shape;4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5575" y="1005150"/>
            <a:ext cx="454175" cy="4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/>
          <p:nvPr/>
        </p:nvSpPr>
        <p:spPr>
          <a:xfrm>
            <a:off x="8480825" y="4749250"/>
            <a:ext cx="3393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DC4E5-CBA6-B9E2-54EB-584838BE0D63}"/>
              </a:ext>
            </a:extLst>
          </p:cNvPr>
          <p:cNvCxnSpPr/>
          <p:nvPr/>
        </p:nvCxnSpPr>
        <p:spPr>
          <a:xfrm flipV="1">
            <a:off x="2300288" y="2824510"/>
            <a:ext cx="0" cy="16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Noto Sans Symbols</vt:lpstr>
      <vt:lpstr>Corbel</vt:lpstr>
      <vt:lpstr>Times New Roman</vt:lpstr>
      <vt:lpstr>Georgia</vt:lpstr>
      <vt:lpstr>Calibri</vt:lpstr>
      <vt:lpstr>Bookman Old Style</vt:lpstr>
      <vt:lpstr>Aharoni</vt:lpstr>
      <vt:lpstr>Wingdings</vt:lpstr>
      <vt:lpstr>Arial</vt:lpstr>
      <vt:lpstr>Simple Light</vt:lpstr>
      <vt:lpstr>Office Theme</vt:lpstr>
      <vt:lpstr>CPLAYER</vt:lpstr>
      <vt:lpstr>TEAM MEMBERS</vt:lpstr>
      <vt:lpstr>SECTION DIVIDER</vt:lpstr>
      <vt:lpstr>INTRODUCTION</vt:lpstr>
      <vt:lpstr>REQUIREMENTS:</vt:lpstr>
      <vt:lpstr>PowerPoint Presentation</vt:lpstr>
      <vt:lpstr>PROJECT OVERFLOW</vt:lpstr>
      <vt:lpstr>ARCHITECTURE </vt:lpstr>
      <vt:lpstr>APPLICATION FLOW</vt:lpstr>
      <vt:lpstr>TOOLS/TECHNOLOGIES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CPLAYER</dc:title>
  <cp:lastModifiedBy>kartik gupta</cp:lastModifiedBy>
  <cp:revision>6</cp:revision>
  <dcterms:modified xsi:type="dcterms:W3CDTF">2022-09-14T13:57:07Z</dcterms:modified>
</cp:coreProperties>
</file>