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 Semi Bold" pitchFamily="2" charset="-78"/>
      <p:regular r:id="rId11"/>
    </p:embeddedFont>
    <p:embeddedFont>
      <p:font typeface="Sora Light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21F1B-FBE9-B247-8F13-76078C3D0DFE}" type="datetimeFigureOut">
              <a:rPr lang="en-US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D4D54-AA37-C24B-AA26-30F2397B3F0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5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715697"/>
            <a:ext cx="4944785" cy="27980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271950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COVID-19 Analysis Dashboard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44709" y="446984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Hello, I am Kartik Jangir. This presentation offers an overview of the COVID-19 Analysis Dashboard project. We'll discuss its functionality, real-world applications, and key features.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15909" y="117752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Workflow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909" y="2215158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24061" y="24317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Acquisition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824061" y="2917865"/>
            <a:ext cx="80480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Gathering data from reliable sources.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909" y="3515082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24061" y="3731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824061" y="4217789"/>
            <a:ext cx="80480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Cleaning and transforming the data.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909" y="4815007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24061" y="50315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824061" y="5517713"/>
            <a:ext cx="80480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Creating interactive charts and maps.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4415909" y="6358652"/>
            <a:ext cx="94561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project follows a structured workflow. This ensures data accuracy and reliability. Regular updates keep the dashboard current.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76695"/>
            <a:ext cx="602003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Dashboard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458045"/>
            <a:ext cx="3879413" cy="356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Visualizing Pandemic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00370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dashboard offers comprehensive insights into the COVID-19 pandemic. It aggregates data from various sources. It also presents it in an accessible format.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23874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Interactive maps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66117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Dynamic charts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08361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Key metrics</a:t>
            </a:r>
            <a:endParaRPr lang="en-US" sz="17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2458045"/>
            <a:ext cx="5688925" cy="3219093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587139" y="592085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58309" y="670619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helps stakeholders understand the pandemic's progression. Interactive elements allow for detailed exploration.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30925"/>
            <a:ext cx="66744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Real-World Problem #1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1985129"/>
            <a:ext cx="288917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2557939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dashboard aids in efficient resource allocation. This helps identify hotspots and predict future needs.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4462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Hospital beds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386869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Medical supplies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29113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Vaccination efforts</a:t>
            </a:r>
            <a:endParaRPr lang="en-US" sz="17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2012275"/>
            <a:ext cx="6292572" cy="4305419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58309" y="6805136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It helps governments and healthcare organizations to make informed decisions. It optimizes the distribution of essential resources.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59525"/>
            <a:ext cx="679073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Real-World Problem #2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240875"/>
            <a:ext cx="6292572" cy="41950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7139" y="221372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Policy Making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7139" y="278653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Informed policy-making is crucial during a pandemic. The dashboard provides insights. It enables evidence-based decisions.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7139" y="402157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Lockdown measures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7139" y="444400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Social distancing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87139" y="486644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Travel restrictions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58309" y="692336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ensures public health measures are effective. Also, they are proportionate to the risk.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0148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Features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476976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16499" y="243911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Filtering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16499" y="2925247"/>
            <a:ext cx="123555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Allows detailed data analysis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959781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16499" y="392191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Historical Data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16499" y="4408051"/>
            <a:ext cx="123555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Tracks pandemic progression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442585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16499" y="54047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Alerts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16499" y="5890855"/>
            <a:ext cx="123555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Notifies outbreaks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758309" y="648128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dashboard is packed with useful features. These enhance usability and analytical power. They provide timely updates.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935950"/>
            <a:ext cx="4944785" cy="63576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123146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DAX Queries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44709" y="2269093"/>
            <a:ext cx="7627382" cy="3445193"/>
          </a:xfrm>
          <a:prstGeom prst="roundRect">
            <a:avLst>
              <a:gd name="adj" fmla="val 2641"/>
            </a:avLst>
          </a:prstGeom>
          <a:solidFill>
            <a:srgbClr val="D5DCF6"/>
          </a:solidFill>
          <a:ln/>
        </p:spPr>
      </p:sp>
      <p:sp>
        <p:nvSpPr>
          <p:cNvPr id="6" name="Shape 2"/>
          <p:cNvSpPr/>
          <p:nvPr/>
        </p:nvSpPr>
        <p:spPr>
          <a:xfrm>
            <a:off x="6233993" y="2269094"/>
            <a:ext cx="7648813" cy="2690670"/>
          </a:xfrm>
          <a:prstGeom prst="roundRect">
            <a:avLst>
              <a:gd name="adj" fmla="val 943"/>
            </a:avLst>
          </a:prstGeom>
          <a:solidFill>
            <a:srgbClr val="D5DCF6"/>
          </a:solidFill>
          <a:ln/>
        </p:spPr>
      </p:sp>
      <p:sp>
        <p:nvSpPr>
          <p:cNvPr id="7" name="Text 3"/>
          <p:cNvSpPr/>
          <p:nvPr/>
        </p:nvSpPr>
        <p:spPr>
          <a:xfrm>
            <a:off x="6574562" y="2886005"/>
            <a:ext cx="7215664" cy="3072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--Total Cases
Total Cases = SUM(Cases[New Cases])
--Total Deaths
Total Deaths = SUM(Deaths[New Deaths])
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6244709" y="5958007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dashboard leverages powerful DAX queries. They perform complex calculations and aggregations. These metrics provide deeper insights.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23838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3" name="Text 1"/>
          <p:cNvSpPr/>
          <p:nvPr/>
        </p:nvSpPr>
        <p:spPr>
          <a:xfrm>
            <a:off x="4464368" y="380166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58309" y="483929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kartik jangir</cp:lastModifiedBy>
  <cp:revision>3</cp:revision>
  <dcterms:created xsi:type="dcterms:W3CDTF">2025-03-24T11:59:06Z</dcterms:created>
  <dcterms:modified xsi:type="dcterms:W3CDTF">2025-03-24T12:50:32Z</dcterms:modified>
</cp:coreProperties>
</file>