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sz="8000"/>
              <a:t>SSH(SECURE SHELL SERVER)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SSH PASSWORD LESS LOGIN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Create Key Pair with a tool ssh-keygen command on system.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Copy public key to remote machine where you want to login without password.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So when you login attempt on remote machine then it issue a challenge that can be correctly answered by private key.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As a result, your </a:t>
            </a:r>
            <a:r>
              <a:rPr b="1" lang="en-US" sz="2400"/>
              <a:t>ssh </a:t>
            </a:r>
            <a:r>
              <a:rPr lang="en-US" sz="2400"/>
              <a:t>client can automatically authenticate your login to the server with your unique copy of the private key.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COMMAND TO CONFIGURE PASSWORD LESS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Ssh-keygen (To generate keys)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Ssh-copy-id user@IP (To transfer public keys)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SSHD_CONFIG &amp; SSH_CONFIG FILES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SSHD_CONFIG Server Side Configuration file.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Port 22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PermitRootLogin yes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PasswordAuthentication yes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Allowusers / Denyusers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SSH_CONFIG Client Side Configuration file.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USE OF SSH SERVER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 is typically used to log into a remote machine and execute commands.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It can transfer files using the secure copy (SCP) protocols.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SSH DETAILS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S/w name: Openssh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Port number 22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Configuration file /etc/ssh/sshd_config</a:t>
            </a:r>
            <a:endParaRPr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Commands ssh &amp; scp</a:t>
            </a:r>
            <a:endParaRPr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Sftp command for file transfer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SSH ADVANTAGE OVER TELNET/RSH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 is more secure compared to Telnet &amp; RSH.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 encrypts the data while</a:t>
            </a:r>
            <a:r>
              <a:rPr b="1" lang="en-US" sz="3200"/>
              <a:t> </a:t>
            </a:r>
            <a:r>
              <a:rPr lang="en-US" sz="3200"/>
              <a:t>Telnet</a:t>
            </a:r>
            <a:r>
              <a:rPr b="1" lang="en-US" sz="3200"/>
              <a:t> </a:t>
            </a:r>
            <a:r>
              <a:rPr lang="en-US" sz="3200"/>
              <a:t>sends data in plain text.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 Uses Assymetric Encryption.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ENCRYPTION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Encryption is a process that encodes a message or file so that it can only be read by certain people. 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Encryption uses an algorithm to encrypt data and then uses a key for the receiving party to decrypt data.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599" y="3422164"/>
            <a:ext cx="10058400" cy="343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TYPES OF ENCRYPTION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Symmetric Encryption: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Encryption with a single key.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Fast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Key Transfer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Asymmetric Encryption: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Encryption with key pair(Public &amp; Private Key)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Slow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   Key Transfer Problems Solved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ASSYMETRIC ENCRYPTION</a:t>
            </a:r>
            <a:endParaRPr/>
          </a:p>
        </p:txBody>
      </p:sp>
      <p:pic>
        <p:nvPicPr>
          <p:cNvPr id="142" name="Google Shape;14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33" y="299285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8875" y="299285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-73296" y="5245122"/>
            <a:ext cx="22862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Gaurav</a:t>
            </a:r>
            <a:endParaRPr b="0" i="0" sz="3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10048875" y="5135980"/>
            <a:ext cx="22862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Ravi</a:t>
            </a:r>
            <a:endParaRPr b="0" i="0" sz="3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2804160" y="2876204"/>
            <a:ext cx="1734589" cy="103632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HELLO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1463040" y="2177935"/>
            <a:ext cx="426720" cy="532014"/>
          </a:xfrm>
          <a:prstGeom prst="lightningBolt">
            <a:avLst/>
          </a:prstGeom>
          <a:solidFill>
            <a:srgbClr val="92D05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828800" y="2047429"/>
            <a:ext cx="426720" cy="532014"/>
          </a:xfrm>
          <a:prstGeom prst="lightningBolt">
            <a:avLst/>
          </a:prstGeom>
          <a:solidFill>
            <a:srgbClr val="FF000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9282545" y="2211221"/>
            <a:ext cx="365760" cy="532014"/>
          </a:xfrm>
          <a:prstGeom prst="lightningBolt">
            <a:avLst/>
          </a:prstGeom>
          <a:solidFill>
            <a:srgbClr val="0070C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8994371" y="2344190"/>
            <a:ext cx="393469" cy="532014"/>
          </a:xfrm>
          <a:prstGeom prst="lightningBolt">
            <a:avLst/>
          </a:prstGeom>
          <a:solidFill>
            <a:srgbClr val="FFFF0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964574" y="5314508"/>
            <a:ext cx="393469" cy="532014"/>
          </a:xfrm>
          <a:prstGeom prst="lightningBolt">
            <a:avLst/>
          </a:prstGeom>
          <a:solidFill>
            <a:srgbClr val="FFFF0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9434945" y="5245122"/>
            <a:ext cx="426720" cy="532014"/>
          </a:xfrm>
          <a:prstGeom prst="lightningBolt">
            <a:avLst/>
          </a:prstGeom>
          <a:solidFill>
            <a:srgbClr val="92D05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2161308" y="5748737"/>
            <a:ext cx="1382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K(PUB) ravi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8428497" y="5838000"/>
            <a:ext cx="1708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K(PUB) gaurav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3014472" y="2344190"/>
            <a:ext cx="393469" cy="532014"/>
          </a:xfrm>
          <a:prstGeom prst="lightningBolt">
            <a:avLst/>
          </a:prstGeom>
          <a:solidFill>
            <a:srgbClr val="FFFF0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749061" y="2876204"/>
            <a:ext cx="1734589" cy="103632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@!#$%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693908" y="2876204"/>
            <a:ext cx="1734589" cy="103632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@!#$%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81484" y="2378826"/>
            <a:ext cx="365760" cy="532014"/>
          </a:xfrm>
          <a:prstGeom prst="lightningBolt">
            <a:avLst/>
          </a:prstGeom>
          <a:solidFill>
            <a:srgbClr val="0070C0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8520545" y="2931991"/>
            <a:ext cx="1734589" cy="103632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HELLO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SSH USE ASSYMETRIC ENCRYPTIONS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Client want to login in server then server send its public key to him.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Client save public key of server in ~/.ssh/known_hosts file.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Client Enter password then this password encrypt with public key of server.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/>
              <a:t>Server Decrypt password with his private key &amp; if password match then client authenticate on server.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 172.25.0.1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 </a:t>
            </a:r>
            <a:r>
              <a:rPr lang="en-US" sz="3200" u="sng">
                <a:solidFill>
                  <a:schemeClr val="hlink"/>
                </a:solidFill>
                <a:hlinkClick r:id="rId3"/>
              </a:rPr>
              <a:t>user@172.25.0.1</a:t>
            </a:r>
            <a:endParaRPr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Scp source destination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Scp –r source destination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 –p 22 172.25.0.1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 –I key_name </a:t>
            </a:r>
            <a:r>
              <a:rPr lang="en-US" sz="3200" u="sng">
                <a:solidFill>
                  <a:schemeClr val="hlink"/>
                </a:solidFill>
                <a:hlinkClick r:id="rId4"/>
              </a:rPr>
              <a:t>user@172.25.0.1</a:t>
            </a:r>
            <a:endParaRPr sz="3200"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20"/>
              <a:buChar char="▪"/>
            </a:pPr>
            <a:r>
              <a:rPr lang="en-US" sz="3200"/>
              <a:t>Ssh –X user@172.25.0.1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