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0A725-A218-4E2A-BD39-2F784B48093A}" v="164" dt="2022-10-10T06:08:52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-3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cbhiwani00@gmail.com" userId="94330996c65a847e" providerId="LiveId" clId="{1B00A725-A218-4E2A-BD39-2F784B48093A}"/>
    <pc:docChg chg="undo redo custSel addSld delSld modSld sldOrd">
      <pc:chgData name="cscbhiwani00@gmail.com" userId="94330996c65a847e" providerId="LiveId" clId="{1B00A725-A218-4E2A-BD39-2F784B48093A}" dt="2022-10-10T06:08:52.578" v="2219"/>
      <pc:docMkLst>
        <pc:docMk/>
      </pc:docMkLst>
      <pc:sldChg chg="addSp delSp modSp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592902591" sldId="256"/>
        </pc:sldMkLst>
        <pc:spChg chg="mod">
          <ac:chgData name="cscbhiwani00@gmail.com" userId="94330996c65a847e" providerId="LiveId" clId="{1B00A725-A218-4E2A-BD39-2F784B48093A}" dt="2022-10-07T08:45:30.455" v="2162" actId="20577"/>
          <ac:spMkLst>
            <pc:docMk/>
            <pc:sldMk cId="592902591" sldId="256"/>
            <ac:spMk id="2" creationId="{F76BD6C8-8D57-72D6-BA6B-89A03B08E3B9}"/>
          </ac:spMkLst>
        </pc:spChg>
        <pc:picChg chg="add mod">
          <ac:chgData name="cscbhiwani00@gmail.com" userId="94330996c65a847e" providerId="LiveId" clId="{1B00A725-A218-4E2A-BD39-2F784B48093A}" dt="2022-10-07T08:06:39.127" v="2144"/>
          <ac:picMkLst>
            <pc:docMk/>
            <pc:sldMk cId="592902591" sldId="256"/>
            <ac:picMk id="4" creationId="{309D90DC-4787-AA56-FFDA-DE19C9C5416E}"/>
          </ac:picMkLst>
        </pc:picChg>
        <pc:picChg chg="add del mod">
          <ac:chgData name="cscbhiwani00@gmail.com" userId="94330996c65a847e" providerId="LiveId" clId="{1B00A725-A218-4E2A-BD39-2F784B48093A}" dt="2022-10-07T08:10:13.779" v="2146"/>
          <ac:picMkLst>
            <pc:docMk/>
            <pc:sldMk cId="592902591" sldId="256"/>
            <ac:picMk id="5" creationId="{F527E576-60A8-743F-509B-2388E705C524}"/>
          </ac:picMkLst>
        </pc:pic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592902591" sldId="256"/>
            <ac:picMk id="6" creationId="{9F3F304B-39C0-1308-C2CA-9883A624A0B3}"/>
          </ac:picMkLst>
        </pc:picChg>
        <pc:picChg chg="add del mod">
          <ac:chgData name="cscbhiwani00@gmail.com" userId="94330996c65a847e" providerId="LiveId" clId="{1B00A725-A218-4E2A-BD39-2F784B48093A}" dt="2022-10-07T08:44:44.878" v="2152"/>
          <ac:picMkLst>
            <pc:docMk/>
            <pc:sldMk cId="592902591" sldId="256"/>
            <ac:picMk id="7" creationId="{133E5ED8-50FE-3785-8FAB-7BD133EBE62D}"/>
          </ac:picMkLst>
        </pc:picChg>
        <pc:picChg chg="add del mod">
          <ac:chgData name="cscbhiwani00@gmail.com" userId="94330996c65a847e" providerId="LiveId" clId="{1B00A725-A218-4E2A-BD39-2F784B48093A}" dt="2022-10-07T08:48:30.803" v="2180"/>
          <ac:picMkLst>
            <pc:docMk/>
            <pc:sldMk cId="592902591" sldId="256"/>
            <ac:picMk id="8" creationId="{D52A2E62-A345-09D7-9A97-E353673329E6}"/>
          </ac:picMkLst>
        </pc:picChg>
        <pc:picChg chg="add del mod">
          <ac:chgData name="cscbhiwani00@gmail.com" userId="94330996c65a847e" providerId="LiveId" clId="{1B00A725-A218-4E2A-BD39-2F784B48093A}" dt="2022-10-07T08:50:10.456" v="2182"/>
          <ac:picMkLst>
            <pc:docMk/>
            <pc:sldMk cId="592902591" sldId="256"/>
            <ac:picMk id="9" creationId="{AD782904-DBAB-C069-B057-2CE99977951F}"/>
          </ac:picMkLst>
        </pc:picChg>
        <pc:picChg chg="add del mod">
          <ac:chgData name="cscbhiwani00@gmail.com" userId="94330996c65a847e" providerId="LiveId" clId="{1B00A725-A218-4E2A-BD39-2F784B48093A}" dt="2022-10-07T08:54:23.319" v="2184"/>
          <ac:picMkLst>
            <pc:docMk/>
            <pc:sldMk cId="592902591" sldId="256"/>
            <ac:picMk id="10" creationId="{21F5C650-E5C3-C979-748A-3AE934A8F8F9}"/>
          </ac:picMkLst>
        </pc:picChg>
        <pc:picChg chg="add del mod">
          <ac:chgData name="cscbhiwani00@gmail.com" userId="94330996c65a847e" providerId="LiveId" clId="{1B00A725-A218-4E2A-BD39-2F784B48093A}" dt="2022-10-07T08:56:20.332" v="2186"/>
          <ac:picMkLst>
            <pc:docMk/>
            <pc:sldMk cId="592902591" sldId="256"/>
            <ac:picMk id="11" creationId="{30456112-A8A2-FE02-5252-60F67DB3E5D5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592902591" sldId="256"/>
            <ac:picMk id="12" creationId="{CB2BE45E-3EC5-7F1A-8CBA-F7D7CB9568C1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592902591" sldId="256"/>
            <ac:picMk id="13" creationId="{31002BA2-14FF-9873-960F-FD0308D5F023}"/>
          </ac:picMkLst>
        </pc:picChg>
        <pc:picChg chg="add del mod">
          <ac:chgData name="cscbhiwani00@gmail.com" userId="94330996c65a847e" providerId="LiveId" clId="{1B00A725-A218-4E2A-BD39-2F784B48093A}" dt="2022-10-07T09:06:03.859" v="2194"/>
          <ac:picMkLst>
            <pc:docMk/>
            <pc:sldMk cId="592902591" sldId="256"/>
            <ac:picMk id="14" creationId="{B1E6405A-6A3D-8E60-5FC5-22E281B02017}"/>
          </ac:picMkLst>
        </pc:picChg>
        <pc:picChg chg="add del mod">
          <ac:chgData name="cscbhiwani00@gmail.com" userId="94330996c65a847e" providerId="LiveId" clId="{1B00A725-A218-4E2A-BD39-2F784B48093A}" dt="2022-10-07T09:06:53.435" v="2196"/>
          <ac:picMkLst>
            <pc:docMk/>
            <pc:sldMk cId="592902591" sldId="256"/>
            <ac:picMk id="15" creationId="{834CAFDA-3476-A6F5-D56F-C23929B146A5}"/>
          </ac:picMkLst>
        </pc:picChg>
        <pc:picChg chg="add del mod">
          <ac:chgData name="cscbhiwani00@gmail.com" userId="94330996c65a847e" providerId="LiveId" clId="{1B00A725-A218-4E2A-BD39-2F784B48093A}" dt="2022-10-07T09:07:30.346" v="2198"/>
          <ac:picMkLst>
            <pc:docMk/>
            <pc:sldMk cId="592902591" sldId="256"/>
            <ac:picMk id="16" creationId="{A44CB6FD-06EA-9EFB-C90A-3600F60ABAD5}"/>
          </ac:picMkLst>
        </pc:picChg>
        <pc:picChg chg="add del mod">
          <ac:chgData name="cscbhiwani00@gmail.com" userId="94330996c65a847e" providerId="LiveId" clId="{1B00A725-A218-4E2A-BD39-2F784B48093A}" dt="2022-10-07T09:08:32.448" v="2200"/>
          <ac:picMkLst>
            <pc:docMk/>
            <pc:sldMk cId="592902591" sldId="256"/>
            <ac:picMk id="17" creationId="{13F7140E-F88F-548B-AD1D-715E1EE25881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592902591" sldId="256"/>
            <ac:picMk id="18" creationId="{1619DAE4-0497-CAE5-DE7C-9BA865BA199C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592902591" sldId="256"/>
            <ac:picMk id="19" creationId="{795B2D36-A324-DEEF-5D97-1C37949B5E7D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592902591" sldId="256"/>
            <ac:picMk id="20" creationId="{CB36DFDD-8DF4-59E6-7648-D4049EF09247}"/>
          </ac:picMkLst>
        </pc:picChg>
        <pc:picChg chg="add del mod">
          <ac:chgData name="cscbhiwani00@gmail.com" userId="94330996c65a847e" providerId="LiveId" clId="{1B00A725-A218-4E2A-BD39-2F784B48093A}" dt="2022-10-07T10:32:42.141" v="2215"/>
          <ac:picMkLst>
            <pc:docMk/>
            <pc:sldMk cId="592902591" sldId="256"/>
            <ac:picMk id="21" creationId="{39DB48E2-7A00-D1BA-2866-C9141F42A56A}"/>
          </ac:picMkLst>
        </pc:picChg>
        <pc:picChg chg="add del mod">
          <ac:chgData name="cscbhiwani00@gmail.com" userId="94330996c65a847e" providerId="LiveId" clId="{1B00A725-A218-4E2A-BD39-2F784B48093A}" dt="2022-10-07T10:35:19.670" v="2217"/>
          <ac:picMkLst>
            <pc:docMk/>
            <pc:sldMk cId="592902591" sldId="256"/>
            <ac:picMk id="22" creationId="{41CA8320-F1B4-6D44-DEB8-A534175838C5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592902591" sldId="256"/>
            <ac:picMk id="23" creationId="{11C56789-5974-CB9C-C50E-E37228EDAEE7}"/>
          </ac:picMkLst>
        </pc:picChg>
      </pc:sldChg>
      <pc:sldChg chg="addSp delSp modSp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1759531118" sldId="257"/>
        </pc:sldMkLst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1759531118" sldId="257"/>
            <ac:picMk id="4" creationId="{56BBE767-A27E-E607-2245-B2C693C6F03E}"/>
          </ac:picMkLst>
        </pc:picChg>
        <pc:picChg chg="add del mod">
          <ac:chgData name="cscbhiwani00@gmail.com" userId="94330996c65a847e" providerId="LiveId" clId="{1B00A725-A218-4E2A-BD39-2F784B48093A}" dt="2022-10-07T08:48:30.803" v="2180"/>
          <ac:picMkLst>
            <pc:docMk/>
            <pc:sldMk cId="1759531118" sldId="257"/>
            <ac:picMk id="5" creationId="{F5C16687-CD28-B874-50E2-D07A28A0A4BC}"/>
          </ac:picMkLst>
        </pc:picChg>
        <pc:picChg chg="add del mod">
          <ac:chgData name="cscbhiwani00@gmail.com" userId="94330996c65a847e" providerId="LiveId" clId="{1B00A725-A218-4E2A-BD39-2F784B48093A}" dt="2022-10-07T08:50:10.456" v="2182"/>
          <ac:picMkLst>
            <pc:docMk/>
            <pc:sldMk cId="1759531118" sldId="257"/>
            <ac:picMk id="6" creationId="{652DE79F-4F9C-28A3-58FA-2DB8823522D5}"/>
          </ac:picMkLst>
        </pc:picChg>
        <pc:picChg chg="add del mod">
          <ac:chgData name="cscbhiwani00@gmail.com" userId="94330996c65a847e" providerId="LiveId" clId="{1B00A725-A218-4E2A-BD39-2F784B48093A}" dt="2022-10-07T08:54:23.319" v="2184"/>
          <ac:picMkLst>
            <pc:docMk/>
            <pc:sldMk cId="1759531118" sldId="257"/>
            <ac:picMk id="7" creationId="{8C4D3B9F-4058-8410-2196-D439BAEC938F}"/>
          </ac:picMkLst>
        </pc:picChg>
        <pc:picChg chg="add del mod">
          <ac:chgData name="cscbhiwani00@gmail.com" userId="94330996c65a847e" providerId="LiveId" clId="{1B00A725-A218-4E2A-BD39-2F784B48093A}" dt="2022-10-07T08:56:20.332" v="2186"/>
          <ac:picMkLst>
            <pc:docMk/>
            <pc:sldMk cId="1759531118" sldId="257"/>
            <ac:picMk id="8" creationId="{4AEC21F4-DAD7-6E36-02D5-358C72AE2A27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1759531118" sldId="257"/>
            <ac:picMk id="9" creationId="{37019284-0D60-7EA6-038C-C481F51BB24D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1759531118" sldId="257"/>
            <ac:picMk id="10" creationId="{A6467359-1FA1-CF0B-CF3C-60C62C0B890F}"/>
          </ac:picMkLst>
        </pc:picChg>
        <pc:picChg chg="add del mod">
          <ac:chgData name="cscbhiwani00@gmail.com" userId="94330996c65a847e" providerId="LiveId" clId="{1B00A725-A218-4E2A-BD39-2F784B48093A}" dt="2022-10-07T09:06:03.859" v="2194"/>
          <ac:picMkLst>
            <pc:docMk/>
            <pc:sldMk cId="1759531118" sldId="257"/>
            <ac:picMk id="11" creationId="{814F31D8-FDFB-284B-FE08-E343EA91483D}"/>
          </ac:picMkLst>
        </pc:picChg>
        <pc:picChg chg="add del mod">
          <ac:chgData name="cscbhiwani00@gmail.com" userId="94330996c65a847e" providerId="LiveId" clId="{1B00A725-A218-4E2A-BD39-2F784B48093A}" dt="2022-10-07T09:06:53.435" v="2196"/>
          <ac:picMkLst>
            <pc:docMk/>
            <pc:sldMk cId="1759531118" sldId="257"/>
            <ac:picMk id="12" creationId="{5029F583-E04E-DFF1-8366-FF7CE0EE1941}"/>
          </ac:picMkLst>
        </pc:picChg>
        <pc:picChg chg="add del mod">
          <ac:chgData name="cscbhiwani00@gmail.com" userId="94330996c65a847e" providerId="LiveId" clId="{1B00A725-A218-4E2A-BD39-2F784B48093A}" dt="2022-10-07T09:07:30.346" v="2198"/>
          <ac:picMkLst>
            <pc:docMk/>
            <pc:sldMk cId="1759531118" sldId="257"/>
            <ac:picMk id="13" creationId="{AAACC26B-C6DA-9E2C-9C75-E0BD6491EEE5}"/>
          </ac:picMkLst>
        </pc:picChg>
        <pc:picChg chg="add del mod">
          <ac:chgData name="cscbhiwani00@gmail.com" userId="94330996c65a847e" providerId="LiveId" clId="{1B00A725-A218-4E2A-BD39-2F784B48093A}" dt="2022-10-07T09:08:32.448" v="2200"/>
          <ac:picMkLst>
            <pc:docMk/>
            <pc:sldMk cId="1759531118" sldId="257"/>
            <ac:picMk id="14" creationId="{8EEAAD71-C065-7041-D002-9E66F8047ECC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1759531118" sldId="257"/>
            <ac:picMk id="15" creationId="{691FB25E-C2E3-9C1A-C22E-BE5C722AEC13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1759531118" sldId="257"/>
            <ac:picMk id="16" creationId="{21F46DB2-6C6C-DC43-925A-8C28AF3D099F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1759531118" sldId="257"/>
            <ac:picMk id="17" creationId="{6E96325D-742A-065C-3ECA-F2F4A91CCED9}"/>
          </ac:picMkLst>
        </pc:picChg>
        <pc:picChg chg="add del mod">
          <ac:chgData name="cscbhiwani00@gmail.com" userId="94330996c65a847e" providerId="LiveId" clId="{1B00A725-A218-4E2A-BD39-2F784B48093A}" dt="2022-10-07T10:35:19.670" v="2217"/>
          <ac:picMkLst>
            <pc:docMk/>
            <pc:sldMk cId="1759531118" sldId="257"/>
            <ac:picMk id="18" creationId="{0672D8EB-F2F8-4D83-1534-4BC48D76A6FA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1759531118" sldId="257"/>
            <ac:picMk id="19" creationId="{82D06EF8-40AF-216B-D929-FA42D608D384}"/>
          </ac:picMkLst>
        </pc:picChg>
      </pc:sldChg>
      <pc:sldChg chg="addSp delSp modSp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2574785929" sldId="258"/>
        </pc:sldMkLst>
        <pc:spChg chg="mod">
          <ac:chgData name="cscbhiwani00@gmail.com" userId="94330996c65a847e" providerId="LiveId" clId="{1B00A725-A218-4E2A-BD39-2F784B48093A}" dt="2022-10-06T17:14:26.536" v="231" actId="255"/>
          <ac:spMkLst>
            <pc:docMk/>
            <pc:sldMk cId="2574785929" sldId="258"/>
            <ac:spMk id="3" creationId="{2C509278-EBCE-0150-CE06-F4453F0C731C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2574785929" sldId="258"/>
            <ac:picMk id="4" creationId="{A6586512-6778-1FBD-410E-B7C4DCAE7218}"/>
          </ac:picMkLst>
        </pc:picChg>
        <pc:picChg chg="add del mod">
          <ac:chgData name="cscbhiwani00@gmail.com" userId="94330996c65a847e" providerId="LiveId" clId="{1B00A725-A218-4E2A-BD39-2F784B48093A}" dt="2022-10-07T08:48:30.803" v="2180"/>
          <ac:picMkLst>
            <pc:docMk/>
            <pc:sldMk cId="2574785929" sldId="258"/>
            <ac:picMk id="5" creationId="{55B14974-7F1B-F57E-71BB-16234AEE7407}"/>
          </ac:picMkLst>
        </pc:picChg>
        <pc:picChg chg="add del mod">
          <ac:chgData name="cscbhiwani00@gmail.com" userId="94330996c65a847e" providerId="LiveId" clId="{1B00A725-A218-4E2A-BD39-2F784B48093A}" dt="2022-10-07T08:50:10.456" v="2182"/>
          <ac:picMkLst>
            <pc:docMk/>
            <pc:sldMk cId="2574785929" sldId="258"/>
            <ac:picMk id="6" creationId="{74619156-FE78-50E2-DDDF-845E0BBC56A9}"/>
          </ac:picMkLst>
        </pc:picChg>
        <pc:picChg chg="add del mod">
          <ac:chgData name="cscbhiwani00@gmail.com" userId="94330996c65a847e" providerId="LiveId" clId="{1B00A725-A218-4E2A-BD39-2F784B48093A}" dt="2022-10-07T08:54:23.319" v="2184"/>
          <ac:picMkLst>
            <pc:docMk/>
            <pc:sldMk cId="2574785929" sldId="258"/>
            <ac:picMk id="7" creationId="{F743C08C-20F9-8B84-08A3-682943D87721}"/>
          </ac:picMkLst>
        </pc:picChg>
        <pc:picChg chg="add del mod">
          <ac:chgData name="cscbhiwani00@gmail.com" userId="94330996c65a847e" providerId="LiveId" clId="{1B00A725-A218-4E2A-BD39-2F784B48093A}" dt="2022-10-07T08:56:20.332" v="2186"/>
          <ac:picMkLst>
            <pc:docMk/>
            <pc:sldMk cId="2574785929" sldId="258"/>
            <ac:picMk id="8" creationId="{309042F3-AFB7-A9F5-B045-79B7E6405803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2574785929" sldId="258"/>
            <ac:picMk id="9" creationId="{46AA2992-874A-CE67-6317-409B7620F960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2574785929" sldId="258"/>
            <ac:picMk id="10" creationId="{183ACFCD-D0E0-D934-2D43-ABAAC215B1EC}"/>
          </ac:picMkLst>
        </pc:picChg>
        <pc:picChg chg="add del mod">
          <ac:chgData name="cscbhiwani00@gmail.com" userId="94330996c65a847e" providerId="LiveId" clId="{1B00A725-A218-4E2A-BD39-2F784B48093A}" dt="2022-10-07T09:08:32.448" v="2200"/>
          <ac:picMkLst>
            <pc:docMk/>
            <pc:sldMk cId="2574785929" sldId="258"/>
            <ac:picMk id="11" creationId="{CFADAAD7-5A57-F546-FC07-3E5DE6C358C7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2574785929" sldId="258"/>
            <ac:picMk id="12" creationId="{6238D1B3-D0A6-39CA-B1EE-0286E59B6103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2574785929" sldId="258"/>
            <ac:picMk id="13" creationId="{F3E01315-BBDD-B7CD-79C6-05F1560D90E6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2574785929" sldId="258"/>
            <ac:picMk id="14" creationId="{68DA9388-0E82-06B2-22F5-340BD7EA6961}"/>
          </ac:picMkLst>
        </pc:picChg>
        <pc:picChg chg="add del mod">
          <ac:chgData name="cscbhiwani00@gmail.com" userId="94330996c65a847e" providerId="LiveId" clId="{1B00A725-A218-4E2A-BD39-2F784B48093A}" dt="2022-10-07T10:35:19.670" v="2217"/>
          <ac:picMkLst>
            <pc:docMk/>
            <pc:sldMk cId="2574785929" sldId="258"/>
            <ac:picMk id="15" creationId="{B79EF934-F67B-132D-D880-ADEA52B7A987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2574785929" sldId="258"/>
            <ac:picMk id="16" creationId="{4048C14C-29B5-5823-C04B-D9B7DB5DB9E7}"/>
          </ac:picMkLst>
        </pc:picChg>
      </pc:sldChg>
      <pc:sldChg chg="addSp delSp modSp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3087941174" sldId="259"/>
        </pc:sldMkLst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3087941174" sldId="259"/>
            <ac:picMk id="4" creationId="{4825203A-3129-5A19-0B29-266367EE23D6}"/>
          </ac:picMkLst>
        </pc:picChg>
        <pc:picChg chg="add del mod">
          <ac:chgData name="cscbhiwani00@gmail.com" userId="94330996c65a847e" providerId="LiveId" clId="{1B00A725-A218-4E2A-BD39-2F784B48093A}" dt="2022-10-07T08:50:10.456" v="2182"/>
          <ac:picMkLst>
            <pc:docMk/>
            <pc:sldMk cId="3087941174" sldId="259"/>
            <ac:picMk id="5" creationId="{227CF6A8-20CF-2002-F657-12D6B81499AA}"/>
          </ac:picMkLst>
        </pc:picChg>
        <pc:picChg chg="add del mod">
          <ac:chgData name="cscbhiwani00@gmail.com" userId="94330996c65a847e" providerId="LiveId" clId="{1B00A725-A218-4E2A-BD39-2F784B48093A}" dt="2022-10-07T08:54:23.319" v="2184"/>
          <ac:picMkLst>
            <pc:docMk/>
            <pc:sldMk cId="3087941174" sldId="259"/>
            <ac:picMk id="6" creationId="{CB932412-C31D-9C7E-EBB1-050742A6EC96}"/>
          </ac:picMkLst>
        </pc:picChg>
        <pc:picChg chg="add del mod">
          <ac:chgData name="cscbhiwani00@gmail.com" userId="94330996c65a847e" providerId="LiveId" clId="{1B00A725-A218-4E2A-BD39-2F784B48093A}" dt="2022-10-07T08:56:20.332" v="2186"/>
          <ac:picMkLst>
            <pc:docMk/>
            <pc:sldMk cId="3087941174" sldId="259"/>
            <ac:picMk id="7" creationId="{0889D165-F008-9E2E-636C-80F3D1DB4101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3087941174" sldId="259"/>
            <ac:picMk id="8" creationId="{674B8B93-14D1-1BC2-AB2C-8C3815521749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3087941174" sldId="259"/>
            <ac:picMk id="9" creationId="{087C3D7C-E908-CC3D-A52A-840074590B10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3087941174" sldId="259"/>
            <ac:picMk id="10" creationId="{3C77274D-20AE-0077-3F87-CBDD4884CB13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3087941174" sldId="259"/>
            <ac:picMk id="11" creationId="{0F040702-22BA-1652-19F0-3324C8B90AE4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3087941174" sldId="259"/>
            <ac:picMk id="12" creationId="{3E8DAC11-C03F-50A3-3D73-3A4AF1427451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3087941174" sldId="259"/>
            <ac:picMk id="13" creationId="{29A8EE92-F435-E4FF-F6C5-59E5F8307D53}"/>
          </ac:picMkLst>
        </pc:picChg>
      </pc:sldChg>
      <pc:sldChg chg="addSp delSp modSp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3015864566" sldId="260"/>
        </pc:sldMkLst>
        <pc:spChg chg="mod">
          <ac:chgData name="cscbhiwani00@gmail.com" userId="94330996c65a847e" providerId="LiveId" clId="{1B00A725-A218-4E2A-BD39-2F784B48093A}" dt="2022-10-06T17:15:21.781" v="235" actId="255"/>
          <ac:spMkLst>
            <pc:docMk/>
            <pc:sldMk cId="3015864566" sldId="260"/>
            <ac:spMk id="3" creationId="{94C305DC-68D2-70FE-41E3-832C31B19771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3015864566" sldId="260"/>
            <ac:picMk id="4" creationId="{5ECAF382-BD34-6815-2CDE-3143C5E8C782}"/>
          </ac:picMkLst>
        </pc:picChg>
        <pc:picChg chg="add del mod">
          <ac:chgData name="cscbhiwani00@gmail.com" userId="94330996c65a847e" providerId="LiveId" clId="{1B00A725-A218-4E2A-BD39-2F784B48093A}" dt="2022-10-07T08:54:23.319" v="2184"/>
          <ac:picMkLst>
            <pc:docMk/>
            <pc:sldMk cId="3015864566" sldId="260"/>
            <ac:picMk id="5" creationId="{8D2685AC-F64D-E226-99A8-07326B79D65C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3015864566" sldId="260"/>
            <ac:picMk id="6" creationId="{B88F2F66-4DC4-EBBE-8A69-321EDC8093A6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3015864566" sldId="260"/>
            <ac:picMk id="7" creationId="{0F5C2290-9566-CFF1-76C9-A0556299B791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3015864566" sldId="260"/>
            <ac:picMk id="8" creationId="{03CBB492-9928-1909-F478-B5B2DBD9E345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3015864566" sldId="260"/>
            <ac:picMk id="9" creationId="{8680C0CA-AEAA-2D6F-9684-BDDA685D6AC3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3015864566" sldId="260"/>
            <ac:picMk id="10" creationId="{CCB2F1ED-33F2-28A5-F86E-5335DC826740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3015864566" sldId="260"/>
            <ac:picMk id="11" creationId="{2F129966-08FB-E4A8-79A9-19E448CA7066}"/>
          </ac:picMkLst>
        </pc:picChg>
      </pc:sldChg>
      <pc:sldChg chg="addSp delSp modSp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2316523885" sldId="262"/>
        </pc:sldMkLst>
        <pc:spChg chg="mod">
          <ac:chgData name="cscbhiwani00@gmail.com" userId="94330996c65a847e" providerId="LiveId" clId="{1B00A725-A218-4E2A-BD39-2F784B48093A}" dt="2022-10-06T18:20:15.154" v="1561" actId="20577"/>
          <ac:spMkLst>
            <pc:docMk/>
            <pc:sldMk cId="2316523885" sldId="262"/>
            <ac:spMk id="5" creationId="{C62EE33A-1FF4-AF95-9463-C65E666279A1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2316523885" sldId="262"/>
            <ac:picMk id="2" creationId="{02D043F8-6287-53E3-8677-E8E0D10E1354}"/>
          </ac:picMkLst>
        </pc:picChg>
        <pc:picChg chg="add del mod">
          <ac:chgData name="cscbhiwani00@gmail.com" userId="94330996c65a847e" providerId="LiveId" clId="{1B00A725-A218-4E2A-BD39-2F784B48093A}" dt="2022-10-07T08:54:23.319" v="2184"/>
          <ac:picMkLst>
            <pc:docMk/>
            <pc:sldMk cId="2316523885" sldId="262"/>
            <ac:picMk id="10" creationId="{6B796D8A-9BAE-9672-92D3-ED91D108DB06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2316523885" sldId="262"/>
            <ac:picMk id="11" creationId="{78DD9805-DB6F-96CA-9325-835203ECB402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2316523885" sldId="262"/>
            <ac:picMk id="12" creationId="{ED1D2545-002D-5946-E4B2-4E70FD6FE41F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2316523885" sldId="262"/>
            <ac:picMk id="13" creationId="{51035DFC-11D1-478D-10EC-B5EFA2D789A1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2316523885" sldId="262"/>
            <ac:picMk id="14" creationId="{368B260E-1769-A295-6648-7340DA70E999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2316523885" sldId="262"/>
            <ac:picMk id="15" creationId="{2CBB65DA-1A1D-51EA-7D17-C62B32032595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2316523885" sldId="262"/>
            <ac:picMk id="16" creationId="{A5EA8985-9952-9A5E-B754-8BEA2EB08454}"/>
          </ac:picMkLst>
        </pc:picChg>
      </pc:sldChg>
      <pc:sldChg chg="addSp delSp modSp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2272620010" sldId="263"/>
        </pc:sldMkLst>
        <pc:spChg chg="mod">
          <ac:chgData name="cscbhiwani00@gmail.com" userId="94330996c65a847e" providerId="LiveId" clId="{1B00A725-A218-4E2A-BD39-2F784B48093A}" dt="2022-10-06T17:16:57.072" v="241" actId="1038"/>
          <ac:spMkLst>
            <pc:docMk/>
            <pc:sldMk cId="2272620010" sldId="263"/>
            <ac:spMk id="2" creationId="{ED3E2554-C0C5-3E4F-9C09-32DEFFCB315B}"/>
          </ac:spMkLst>
        </pc:spChg>
        <pc:spChg chg="mod">
          <ac:chgData name="cscbhiwani00@gmail.com" userId="94330996c65a847e" providerId="LiveId" clId="{1B00A725-A218-4E2A-BD39-2F784B48093A}" dt="2022-10-07T08:45:54.834" v="2178" actId="20577"/>
          <ac:spMkLst>
            <pc:docMk/>
            <pc:sldMk cId="2272620010" sldId="263"/>
            <ac:spMk id="3" creationId="{2F366B1B-ED09-BED1-2392-7131DB9FDA42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2272620010" sldId="263"/>
            <ac:picMk id="4" creationId="{C25E15F5-DCE4-5717-359D-ADCAD05F1B2E}"/>
          </ac:picMkLst>
        </pc:picChg>
        <pc:picChg chg="add del mod">
          <ac:chgData name="cscbhiwani00@gmail.com" userId="94330996c65a847e" providerId="LiveId" clId="{1B00A725-A218-4E2A-BD39-2F784B48093A}" dt="2022-10-07T08:54:23.319" v="2184"/>
          <ac:picMkLst>
            <pc:docMk/>
            <pc:sldMk cId="2272620010" sldId="263"/>
            <ac:picMk id="5" creationId="{89DC19D6-CC13-7513-9B73-D45AC262727E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2272620010" sldId="263"/>
            <ac:picMk id="6" creationId="{22CCE03F-7234-F4EF-84E7-222D2C85E102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2272620010" sldId="263"/>
            <ac:picMk id="7" creationId="{A218AD55-EA85-B273-338D-DF170D4BBFCB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2272620010" sldId="263"/>
            <ac:picMk id="8" creationId="{17F7361C-E0B4-8521-6117-D258FA013F4A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2272620010" sldId="263"/>
            <ac:picMk id="9" creationId="{AD0DF5BA-835E-14E9-22E3-F5BA118168C7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2272620010" sldId="263"/>
            <ac:picMk id="10" creationId="{16E2A6B9-C0D5-9522-18BC-AA8AA3B161F8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2272620010" sldId="263"/>
            <ac:picMk id="11" creationId="{4F036EE7-B9EE-5A3E-0F6F-72A699D0C385}"/>
          </ac:picMkLst>
        </pc:picChg>
      </pc:sldChg>
      <pc:sldChg chg="addSp delSp modSp new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653958622" sldId="264"/>
        </pc:sldMkLst>
        <pc:spChg chg="add mod">
          <ac:chgData name="cscbhiwani00@gmail.com" userId="94330996c65a847e" providerId="LiveId" clId="{1B00A725-A218-4E2A-BD39-2F784B48093A}" dt="2022-10-06T17:36:19.838" v="581" actId="207"/>
          <ac:spMkLst>
            <pc:docMk/>
            <pc:sldMk cId="653958622" sldId="264"/>
            <ac:spMk id="6" creationId="{CF118144-8717-75DD-14FB-9C262E86E2B5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653958622" sldId="264"/>
            <ac:picMk id="2" creationId="{22FEF817-262B-45F7-5D37-38100389D62A}"/>
          </ac:picMkLst>
        </pc:picChg>
        <pc:picChg chg="add del mod">
          <ac:chgData name="cscbhiwani00@gmail.com" userId="94330996c65a847e" providerId="LiveId" clId="{1B00A725-A218-4E2A-BD39-2F784B48093A}" dt="2022-10-07T08:54:23.319" v="2184"/>
          <ac:picMkLst>
            <pc:docMk/>
            <pc:sldMk cId="653958622" sldId="264"/>
            <ac:picMk id="3" creationId="{2BFBB645-88AC-FBAE-F558-FFF70557FE12}"/>
          </ac:picMkLst>
        </pc:picChg>
        <pc:picChg chg="add del mod">
          <ac:chgData name="cscbhiwani00@gmail.com" userId="94330996c65a847e" providerId="LiveId" clId="{1B00A725-A218-4E2A-BD39-2F784B48093A}" dt="2022-10-06T17:24:18.511" v="254" actId="478"/>
          <ac:picMkLst>
            <pc:docMk/>
            <pc:sldMk cId="653958622" sldId="264"/>
            <ac:picMk id="3" creationId="{894BE5CF-463E-5BB4-E49C-9D7D032BA9FE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653958622" sldId="264"/>
            <ac:picMk id="4" creationId="{B5D89264-B4BB-F3CF-26E3-09A8CDE0C468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653958622" sldId="264"/>
            <ac:picMk id="5" creationId="{16ADC494-03DB-2D84-8E5D-C4A0C48C23C5}"/>
          </ac:picMkLst>
        </pc:picChg>
        <pc:picChg chg="add del mod">
          <ac:chgData name="cscbhiwani00@gmail.com" userId="94330996c65a847e" providerId="LiveId" clId="{1B00A725-A218-4E2A-BD39-2F784B48093A}" dt="2022-10-06T17:26:37.069" v="271" actId="478"/>
          <ac:picMkLst>
            <pc:docMk/>
            <pc:sldMk cId="653958622" sldId="264"/>
            <ac:picMk id="5" creationId="{2886B236-BB6F-76D6-4463-4C761BD8C6FF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653958622" sldId="264"/>
            <ac:picMk id="7" creationId="{B318FBBF-D913-2AD3-C862-761808C4F6BE}"/>
          </ac:picMkLst>
        </pc:picChg>
        <pc:picChg chg="add mod">
          <ac:chgData name="cscbhiwani00@gmail.com" userId="94330996c65a847e" providerId="LiveId" clId="{1B00A725-A218-4E2A-BD39-2F784B48093A}" dt="2022-10-06T17:34:22.852" v="512" actId="1076"/>
          <ac:picMkLst>
            <pc:docMk/>
            <pc:sldMk cId="653958622" sldId="264"/>
            <ac:picMk id="8" creationId="{2D401C30-B02E-DAC4-58F1-935EC88CE3D6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653958622" sldId="264"/>
            <ac:picMk id="9" creationId="{DF97A4A6-8169-B85D-3F85-DDDE7F33A61C}"/>
          </ac:picMkLst>
        </pc:picChg>
        <pc:picChg chg="add mod">
          <ac:chgData name="cscbhiwani00@gmail.com" userId="94330996c65a847e" providerId="LiveId" clId="{1B00A725-A218-4E2A-BD39-2F784B48093A}" dt="2022-10-06T17:34:15.320" v="510" actId="1076"/>
          <ac:picMkLst>
            <pc:docMk/>
            <pc:sldMk cId="653958622" sldId="264"/>
            <ac:picMk id="10" creationId="{5D59C4D9-991F-DA21-C731-4292FEAB8D3C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653958622" sldId="264"/>
            <ac:picMk id="11" creationId="{0D038CA6-8FFC-2973-E334-CD6F150E4DA2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653958622" sldId="264"/>
            <ac:picMk id="12" creationId="{5DF17C0E-039B-1EF0-6B79-E6902D6044CE}"/>
          </ac:picMkLst>
        </pc:picChg>
      </pc:sldChg>
      <pc:sldChg chg="new del">
        <pc:chgData name="cscbhiwani00@gmail.com" userId="94330996c65a847e" providerId="LiveId" clId="{1B00A725-A218-4E2A-BD39-2F784B48093A}" dt="2022-10-06T17:15:59.300" v="237" actId="2696"/>
        <pc:sldMkLst>
          <pc:docMk/>
          <pc:sldMk cId="1149547877" sldId="264"/>
        </pc:sldMkLst>
      </pc:sldChg>
      <pc:sldChg chg="addSp delSp modSp new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1546195965" sldId="265"/>
        </pc:sldMkLst>
        <pc:spChg chg="add mod">
          <ac:chgData name="cscbhiwani00@gmail.com" userId="94330996c65a847e" providerId="LiveId" clId="{1B00A725-A218-4E2A-BD39-2F784B48093A}" dt="2022-10-06T17:41:04.531" v="762" actId="20577"/>
          <ac:spMkLst>
            <pc:docMk/>
            <pc:sldMk cId="1546195965" sldId="265"/>
            <ac:spMk id="4" creationId="{5E2CE279-8665-913F-DEF6-C70741A36C6C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1546195965" sldId="265"/>
            <ac:picMk id="2" creationId="{6769C948-091E-0B4B-5300-09262DE35F30}"/>
          </ac:picMkLst>
        </pc:picChg>
        <pc:picChg chg="add mod">
          <ac:chgData name="cscbhiwani00@gmail.com" userId="94330996c65a847e" providerId="LiveId" clId="{1B00A725-A218-4E2A-BD39-2F784B48093A}" dt="2022-10-06T17:37:15.269" v="585" actId="1076"/>
          <ac:picMkLst>
            <pc:docMk/>
            <pc:sldMk cId="1546195965" sldId="265"/>
            <ac:picMk id="3" creationId="{62E1456B-3AA1-2769-8F27-4BC3903CD565}"/>
          </ac:picMkLst>
        </pc:picChg>
        <pc:picChg chg="add del mod">
          <ac:chgData name="cscbhiwani00@gmail.com" userId="94330996c65a847e" providerId="LiveId" clId="{1B00A725-A218-4E2A-BD39-2F784B48093A}" dt="2022-10-07T09:01:00.481" v="2188"/>
          <ac:picMkLst>
            <pc:docMk/>
            <pc:sldMk cId="1546195965" sldId="265"/>
            <ac:picMk id="5" creationId="{1ED90814-4232-0298-0676-65765EACD170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1546195965" sldId="265"/>
            <ac:picMk id="6" creationId="{64634E1D-984F-C57B-50D6-81BB4163A422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1546195965" sldId="265"/>
            <ac:picMk id="7" creationId="{C86E3726-8232-BC94-1DBD-FDE0C356A45B}"/>
          </ac:picMkLst>
        </pc:picChg>
        <pc:picChg chg="add del mod">
          <ac:chgData name="cscbhiwani00@gmail.com" userId="94330996c65a847e" providerId="LiveId" clId="{1B00A725-A218-4E2A-BD39-2F784B48093A}" dt="2022-10-07T09:23:48.767" v="2204"/>
          <ac:picMkLst>
            <pc:docMk/>
            <pc:sldMk cId="1546195965" sldId="265"/>
            <ac:picMk id="8" creationId="{4996D97B-A09A-1E42-D59F-0F365E0ACEDC}"/>
          </ac:picMkLst>
        </pc:picChg>
        <pc:picChg chg="add del mod">
          <ac:chgData name="cscbhiwani00@gmail.com" userId="94330996c65a847e" providerId="LiveId" clId="{1B00A725-A218-4E2A-BD39-2F784B48093A}" dt="2022-10-07T09:23:58.761" v="2206"/>
          <ac:picMkLst>
            <pc:docMk/>
            <pc:sldMk cId="1546195965" sldId="265"/>
            <ac:picMk id="9" creationId="{6AFE43B1-404F-DC60-52AB-F1FD0790261F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1546195965" sldId="265"/>
            <ac:picMk id="10" creationId="{D0BF7C36-8DCD-0216-810F-0CABA6D1DC87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1546195965" sldId="265"/>
            <ac:picMk id="11" creationId="{90BDEE4E-D1B8-E635-B719-30C9FA2DB70C}"/>
          </ac:picMkLst>
        </pc:picChg>
      </pc:sldChg>
      <pc:sldChg chg="new del">
        <pc:chgData name="cscbhiwani00@gmail.com" userId="94330996c65a847e" providerId="LiveId" clId="{1B00A725-A218-4E2A-BD39-2F784B48093A}" dt="2022-10-06T17:41:37.564" v="765" actId="47"/>
        <pc:sldMkLst>
          <pc:docMk/>
          <pc:sldMk cId="3383003608" sldId="266"/>
        </pc:sldMkLst>
      </pc:sldChg>
      <pc:sldChg chg="addSp delSp modSp new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3542536763" sldId="267"/>
        </pc:sldMkLst>
        <pc:spChg chg="mod">
          <ac:chgData name="cscbhiwani00@gmail.com" userId="94330996c65a847e" providerId="LiveId" clId="{1B00A725-A218-4E2A-BD39-2F784B48093A}" dt="2022-10-06T17:42:01.378" v="788" actId="2711"/>
          <ac:spMkLst>
            <pc:docMk/>
            <pc:sldMk cId="3542536763" sldId="267"/>
            <ac:spMk id="2" creationId="{0BD29995-3812-12C0-F956-67167DB0B414}"/>
          </ac:spMkLst>
        </pc:spChg>
        <pc:spChg chg="mod">
          <ac:chgData name="cscbhiwani00@gmail.com" userId="94330996c65a847e" providerId="LiveId" clId="{1B00A725-A218-4E2A-BD39-2F784B48093A}" dt="2022-10-06T17:47:31.207" v="920" actId="2711"/>
          <ac:spMkLst>
            <pc:docMk/>
            <pc:sldMk cId="3542536763" sldId="267"/>
            <ac:spMk id="3" creationId="{2ADD0A27-AEB4-263D-0128-9D335795BCD2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3542536763" sldId="267"/>
            <ac:picMk id="4" creationId="{32ED3B5D-2787-CCDA-900C-3CDF6C319DA9}"/>
          </ac:picMkLst>
        </pc:picChg>
        <pc:picChg chg="add del mod">
          <ac:chgData name="cscbhiwani00@gmail.com" userId="94330996c65a847e" providerId="LiveId" clId="{1B00A725-A218-4E2A-BD39-2F784B48093A}" dt="2022-10-07T09:04:12.633" v="2190"/>
          <ac:picMkLst>
            <pc:docMk/>
            <pc:sldMk cId="3542536763" sldId="267"/>
            <ac:picMk id="5" creationId="{E9A56304-7531-62C8-EBA4-7B2ED04D425D}"/>
          </ac:picMkLst>
        </pc:picChg>
        <pc:picChg chg="add del mod">
          <ac:chgData name="cscbhiwani00@gmail.com" userId="94330996c65a847e" providerId="LiveId" clId="{1B00A725-A218-4E2A-BD39-2F784B48093A}" dt="2022-10-07T09:05:04.019" v="2192"/>
          <ac:picMkLst>
            <pc:docMk/>
            <pc:sldMk cId="3542536763" sldId="267"/>
            <ac:picMk id="6" creationId="{68D5319E-27A7-0FAA-AA55-A69C0A2C4496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3542536763" sldId="267"/>
            <ac:picMk id="7" creationId="{AD10111A-935B-EFC8-D107-4F9D2036B603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3542536763" sldId="267"/>
            <ac:picMk id="8" creationId="{8D502F5A-E371-FA31-89C6-D59E04EB987F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3542536763" sldId="267"/>
            <ac:picMk id="9" creationId="{B64E587C-4ADE-BC80-2B06-5CF06C32FB76}"/>
          </ac:picMkLst>
        </pc:picChg>
      </pc:sldChg>
      <pc:sldChg chg="addSp delSp modSp new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923662145" sldId="268"/>
        </pc:sldMkLst>
        <pc:spChg chg="add mod">
          <ac:chgData name="cscbhiwani00@gmail.com" userId="94330996c65a847e" providerId="LiveId" clId="{1B00A725-A218-4E2A-BD39-2F784B48093A}" dt="2022-10-06T17:51:55.465" v="1003" actId="12"/>
          <ac:spMkLst>
            <pc:docMk/>
            <pc:sldMk cId="923662145" sldId="268"/>
            <ac:spMk id="4" creationId="{6E3F6170-4C02-FA58-1102-B168A2AD53BC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923662145" sldId="268"/>
            <ac:picMk id="2" creationId="{C759F897-4CF1-1314-778A-4B7CF9EB3DEB}"/>
          </ac:picMkLst>
        </pc:picChg>
        <pc:picChg chg="add mod">
          <ac:chgData name="cscbhiwani00@gmail.com" userId="94330996c65a847e" providerId="LiveId" clId="{1B00A725-A218-4E2A-BD39-2F784B48093A}" dt="2022-10-06T17:48:59.782" v="926" actId="14100"/>
          <ac:picMkLst>
            <pc:docMk/>
            <pc:sldMk cId="923662145" sldId="268"/>
            <ac:picMk id="3" creationId="{A2B74EB7-E2C7-9318-A964-E6C33EEF6244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923662145" sldId="268"/>
            <ac:picMk id="5" creationId="{BF938B50-011B-8B92-638F-198DF594BD05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923662145" sldId="268"/>
            <ac:picMk id="6" creationId="{B36AF6CA-2F52-FD83-3800-718859266A9B}"/>
          </ac:picMkLst>
        </pc:picChg>
        <pc:picChg chg="add del mod">
          <ac:chgData name="cscbhiwani00@gmail.com" userId="94330996c65a847e" providerId="LiveId" clId="{1B00A725-A218-4E2A-BD39-2F784B48093A}" dt="2022-10-06T17:52:46.307" v="1007" actId="478"/>
          <ac:picMkLst>
            <pc:docMk/>
            <pc:sldMk cId="923662145" sldId="268"/>
            <ac:picMk id="6" creationId="{F99B8EE6-C120-22BA-FBCA-A695D40100AF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923662145" sldId="268"/>
            <ac:picMk id="7" creationId="{C6D1A1C6-611A-6C2A-3D78-8166305BBB64}"/>
          </ac:picMkLst>
        </pc:picChg>
      </pc:sldChg>
      <pc:sldChg chg="addSp delSp modSp new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2140368824" sldId="269"/>
        </pc:sldMkLst>
        <pc:spChg chg="add mod">
          <ac:chgData name="cscbhiwani00@gmail.com" userId="94330996c65a847e" providerId="LiveId" clId="{1B00A725-A218-4E2A-BD39-2F784B48093A}" dt="2022-10-06T17:56:56.556" v="1040" actId="20577"/>
          <ac:spMkLst>
            <pc:docMk/>
            <pc:sldMk cId="2140368824" sldId="269"/>
            <ac:spMk id="4" creationId="{08621178-8842-1553-CC25-2EEE2429F8EE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2140368824" sldId="269"/>
            <ac:picMk id="2" creationId="{8B3A2D5F-97FF-EFCC-D42A-F531A71D0770}"/>
          </ac:picMkLst>
        </pc:picChg>
        <pc:picChg chg="add mod">
          <ac:chgData name="cscbhiwani00@gmail.com" userId="94330996c65a847e" providerId="LiveId" clId="{1B00A725-A218-4E2A-BD39-2F784B48093A}" dt="2022-10-06T17:56:14.621" v="1025" actId="14100"/>
          <ac:picMkLst>
            <pc:docMk/>
            <pc:sldMk cId="2140368824" sldId="269"/>
            <ac:picMk id="3" creationId="{86E0E9F8-3291-95F7-4BEF-C5B2BD1FB62F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2140368824" sldId="269"/>
            <ac:picMk id="5" creationId="{DFE9733D-99E1-E9FD-561C-97AF3A7C7152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2140368824" sldId="269"/>
            <ac:picMk id="6" creationId="{9A49EC01-CB2D-8DCA-FFC9-747DDB0901D8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2140368824" sldId="269"/>
            <ac:picMk id="7" creationId="{82E16BCD-EBBA-D40F-D4CC-645138C77167}"/>
          </ac:picMkLst>
        </pc:picChg>
      </pc:sldChg>
      <pc:sldChg chg="addSp delSp modSp new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3085622406" sldId="270"/>
        </pc:sldMkLst>
        <pc:spChg chg="add mod">
          <ac:chgData name="cscbhiwani00@gmail.com" userId="94330996c65a847e" providerId="LiveId" clId="{1B00A725-A218-4E2A-BD39-2F784B48093A}" dt="2022-10-06T18:06:08.665" v="1393" actId="207"/>
          <ac:spMkLst>
            <pc:docMk/>
            <pc:sldMk cId="3085622406" sldId="270"/>
            <ac:spMk id="6" creationId="{777F4FD8-0135-3568-54DA-B4E49F6F2880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3085622406" sldId="270"/>
            <ac:picMk id="2" creationId="{B9E0D07E-E893-DAD0-8E01-7FB936B12D88}"/>
          </ac:picMkLst>
        </pc:picChg>
        <pc:picChg chg="add mod">
          <ac:chgData name="cscbhiwani00@gmail.com" userId="94330996c65a847e" providerId="LiveId" clId="{1B00A725-A218-4E2A-BD39-2F784B48093A}" dt="2022-10-06T18:03:08.623" v="1384" actId="14100"/>
          <ac:picMkLst>
            <pc:docMk/>
            <pc:sldMk cId="3085622406" sldId="270"/>
            <ac:picMk id="3" creationId="{16E7F075-BCB1-AAD2-9AC9-E8913B10294D}"/>
          </ac:picMkLst>
        </pc:picChg>
        <pc:picChg chg="add del mod">
          <ac:chgData name="cscbhiwani00@gmail.com" userId="94330996c65a847e" providerId="LiveId" clId="{1B00A725-A218-4E2A-BD39-2F784B48093A}" dt="2022-10-07T09:18:54.104" v="2202"/>
          <ac:picMkLst>
            <pc:docMk/>
            <pc:sldMk cId="3085622406" sldId="270"/>
            <ac:picMk id="4" creationId="{0F1B2714-AC54-F509-84DB-13A19613CF9F}"/>
          </ac:picMkLst>
        </pc:picChg>
        <pc:picChg chg="add mod">
          <ac:chgData name="cscbhiwani00@gmail.com" userId="94330996c65a847e" providerId="LiveId" clId="{1B00A725-A218-4E2A-BD39-2F784B48093A}" dt="2022-10-06T18:03:23.013" v="1387" actId="1076"/>
          <ac:picMkLst>
            <pc:docMk/>
            <pc:sldMk cId="3085622406" sldId="270"/>
            <ac:picMk id="5" creationId="{90550C12-A292-0DFA-1163-766BDC8D5B63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3085622406" sldId="270"/>
            <ac:picMk id="7" creationId="{6A079393-09C6-7FEA-0C3F-977A9989676D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3085622406" sldId="270"/>
            <ac:picMk id="8" creationId="{02318839-BCA5-E042-98C9-A071ABE2738C}"/>
          </ac:picMkLst>
        </pc:picChg>
      </pc:sldChg>
      <pc:sldChg chg="addSp delSp modSp new mod ord modTransition modAnim">
        <pc:chgData name="cscbhiwani00@gmail.com" userId="94330996c65a847e" providerId="LiveId" clId="{1B00A725-A218-4E2A-BD39-2F784B48093A}" dt="2022-10-10T06:08:52.578" v="2219"/>
        <pc:sldMkLst>
          <pc:docMk/>
          <pc:sldMk cId="1710816767" sldId="271"/>
        </pc:sldMkLst>
        <pc:spChg chg="add mod">
          <ac:chgData name="cscbhiwani00@gmail.com" userId="94330996c65a847e" providerId="LiveId" clId="{1B00A725-A218-4E2A-BD39-2F784B48093A}" dt="2022-10-06T18:18:57.199" v="1552" actId="20577"/>
          <ac:spMkLst>
            <pc:docMk/>
            <pc:sldMk cId="1710816767" sldId="271"/>
            <ac:spMk id="6" creationId="{AE8AB374-8F42-4BC9-7436-3BF18C9D410F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1710816767" sldId="271"/>
            <ac:picMk id="2" creationId="{198D7BBB-3A0F-A1A3-71D7-D12076F38751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1710816767" sldId="271"/>
            <ac:picMk id="3" creationId="{6E2555B8-0075-6C23-F8BE-F49210F537FC}"/>
          </ac:picMkLst>
        </pc:picChg>
        <pc:picChg chg="add del mod">
          <ac:chgData name="cscbhiwani00@gmail.com" userId="94330996c65a847e" providerId="LiveId" clId="{1B00A725-A218-4E2A-BD39-2F784B48093A}" dt="2022-10-06T18:13:07.221" v="1399" actId="478"/>
          <ac:picMkLst>
            <pc:docMk/>
            <pc:sldMk cId="1710816767" sldId="271"/>
            <ac:picMk id="3" creationId="{BEC843F7-539A-D6FD-6D5B-EB9315CD7167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1710816767" sldId="271"/>
            <ac:picMk id="4" creationId="{10E7F675-F15A-0A30-F410-FC16673878A3}"/>
          </ac:picMkLst>
        </pc:picChg>
        <pc:picChg chg="add mod">
          <ac:chgData name="cscbhiwani00@gmail.com" userId="94330996c65a847e" providerId="LiveId" clId="{1B00A725-A218-4E2A-BD39-2F784B48093A}" dt="2022-10-06T18:13:30.411" v="1404" actId="1076"/>
          <ac:picMkLst>
            <pc:docMk/>
            <pc:sldMk cId="1710816767" sldId="271"/>
            <ac:picMk id="5" creationId="{353D9BDE-C76E-CDE2-3DD8-2030283FD77A}"/>
          </ac:picMkLst>
        </pc:picChg>
      </pc:sldChg>
      <pc:sldChg chg="addSp delSp modSp new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46426792" sldId="272"/>
        </pc:sldMkLst>
        <pc:spChg chg="add del mod">
          <ac:chgData name="cscbhiwani00@gmail.com" userId="94330996c65a847e" providerId="LiveId" clId="{1B00A725-A218-4E2A-BD39-2F784B48093A}" dt="2022-10-06T18:21:04.256" v="1565"/>
          <ac:spMkLst>
            <pc:docMk/>
            <pc:sldMk cId="46426792" sldId="272"/>
            <ac:spMk id="2" creationId="{621BA56F-B268-F1F1-0D7A-41FEE4584520}"/>
          </ac:spMkLst>
        </pc:spChg>
        <pc:spChg chg="add mod">
          <ac:chgData name="cscbhiwani00@gmail.com" userId="94330996c65a847e" providerId="LiveId" clId="{1B00A725-A218-4E2A-BD39-2F784B48093A}" dt="2022-10-06T18:33:21.056" v="2102" actId="1076"/>
          <ac:spMkLst>
            <pc:docMk/>
            <pc:sldMk cId="46426792" sldId="272"/>
            <ac:spMk id="3" creationId="{90845D94-8835-60FC-592C-3CE770EE022F}"/>
          </ac:spMkLst>
        </pc:spChg>
        <pc:spChg chg="add del mod">
          <ac:chgData name="cscbhiwani00@gmail.com" userId="94330996c65a847e" providerId="LiveId" clId="{1B00A725-A218-4E2A-BD39-2F784B48093A}" dt="2022-10-06T18:32:25.588" v="2095"/>
          <ac:spMkLst>
            <pc:docMk/>
            <pc:sldMk cId="46426792" sldId="272"/>
            <ac:spMk id="4" creationId="{6434133D-A3E6-DA3C-6392-B4A17625528A}"/>
          </ac:spMkLst>
        </pc:spChg>
        <pc:spChg chg="add mod">
          <ac:chgData name="cscbhiwani00@gmail.com" userId="94330996c65a847e" providerId="LiveId" clId="{1B00A725-A218-4E2A-BD39-2F784B48093A}" dt="2022-10-06T18:33:12.357" v="2101" actId="1076"/>
          <ac:spMkLst>
            <pc:docMk/>
            <pc:sldMk cId="46426792" sldId="272"/>
            <ac:spMk id="5" creationId="{A47B79C9-4068-2E1F-F9C3-035CC060D43C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46426792" sldId="272"/>
            <ac:picMk id="2" creationId="{58E4E96D-EAAF-18FD-5331-097188C5D43D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46426792" sldId="272"/>
            <ac:picMk id="4" creationId="{EAB0087E-D591-6529-2983-D7DFC23F673C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46426792" sldId="272"/>
            <ac:picMk id="6" creationId="{498212F7-3518-928E-B96A-38F0942C2130}"/>
          </ac:picMkLst>
        </pc:picChg>
      </pc:sldChg>
      <pc:sldChg chg="addSp modSp new del mod">
        <pc:chgData name="cscbhiwani00@gmail.com" userId="94330996c65a847e" providerId="LiveId" clId="{1B00A725-A218-4E2A-BD39-2F784B48093A}" dt="2022-10-06T18:39:08.204" v="2142" actId="47"/>
        <pc:sldMkLst>
          <pc:docMk/>
          <pc:sldMk cId="2737258018" sldId="273"/>
        </pc:sldMkLst>
        <pc:spChg chg="add mod">
          <ac:chgData name="cscbhiwani00@gmail.com" userId="94330996c65a847e" providerId="LiveId" clId="{1B00A725-A218-4E2A-BD39-2F784B48093A}" dt="2022-10-06T18:36:01.363" v="2128" actId="2711"/>
          <ac:spMkLst>
            <pc:docMk/>
            <pc:sldMk cId="2737258018" sldId="273"/>
            <ac:spMk id="2" creationId="{2905D443-7D3A-6D9A-57E8-D6216DB22E4C}"/>
          </ac:spMkLst>
        </pc:spChg>
      </pc:sldChg>
      <pc:sldChg chg="new del">
        <pc:chgData name="cscbhiwani00@gmail.com" userId="94330996c65a847e" providerId="LiveId" clId="{1B00A725-A218-4E2A-BD39-2F784B48093A}" dt="2022-10-06T18:33:04.410" v="2100" actId="47"/>
        <pc:sldMkLst>
          <pc:docMk/>
          <pc:sldMk cId="3135924972" sldId="273"/>
        </pc:sldMkLst>
      </pc:sldChg>
      <pc:sldChg chg="new del">
        <pc:chgData name="cscbhiwani00@gmail.com" userId="94330996c65a847e" providerId="LiveId" clId="{1B00A725-A218-4E2A-BD39-2F784B48093A}" dt="2022-10-06T18:37:07.550" v="2131" actId="47"/>
        <pc:sldMkLst>
          <pc:docMk/>
          <pc:sldMk cId="175718287" sldId="274"/>
        </pc:sldMkLst>
      </pc:sldChg>
      <pc:sldChg chg="addSp delSp modSp new mod modTransition modAnim">
        <pc:chgData name="cscbhiwani00@gmail.com" userId="94330996c65a847e" providerId="LiveId" clId="{1B00A725-A218-4E2A-BD39-2F784B48093A}" dt="2022-10-10T06:08:52.578" v="2219"/>
        <pc:sldMkLst>
          <pc:docMk/>
          <pc:sldMk cId="3518667832" sldId="275"/>
        </pc:sldMkLst>
        <pc:spChg chg="mod">
          <ac:chgData name="cscbhiwani00@gmail.com" userId="94330996c65a847e" providerId="LiveId" clId="{1B00A725-A218-4E2A-BD39-2F784B48093A}" dt="2022-10-06T18:38:35.583" v="2138" actId="1076"/>
          <ac:spMkLst>
            <pc:docMk/>
            <pc:sldMk cId="3518667832" sldId="275"/>
            <ac:spMk id="2" creationId="{0A16D3BD-E26B-0D0D-2333-B2A4964B50E7}"/>
          </ac:spMkLst>
        </pc:spChg>
        <pc:spChg chg="mod">
          <ac:chgData name="cscbhiwani00@gmail.com" userId="94330996c65a847e" providerId="LiveId" clId="{1B00A725-A218-4E2A-BD39-2F784B48093A}" dt="2022-10-06T18:39:00.311" v="2141" actId="27636"/>
          <ac:spMkLst>
            <pc:docMk/>
            <pc:sldMk cId="3518667832" sldId="275"/>
            <ac:spMk id="3" creationId="{A5D975A3-09EE-F039-CC6B-8C89D2F85EFB}"/>
          </ac:spMkLst>
        </pc:spChg>
        <pc:picChg chg="add del mod">
          <ac:chgData name="cscbhiwani00@gmail.com" userId="94330996c65a847e" providerId="LiveId" clId="{1B00A725-A218-4E2A-BD39-2F784B48093A}" dt="2022-10-07T08:22:10.582" v="2150"/>
          <ac:picMkLst>
            <pc:docMk/>
            <pc:sldMk cId="3518667832" sldId="275"/>
            <ac:picMk id="4" creationId="{F61334C1-F21B-2C95-87FF-29E4AFCD4E78}"/>
          </ac:picMkLst>
        </pc:picChg>
        <pc:picChg chg="add mod">
          <ac:chgData name="cscbhiwani00@gmail.com" userId="94330996c65a847e" providerId="LiveId" clId="{1B00A725-A218-4E2A-BD39-2F784B48093A}" dt="2022-10-07T08:19:27.031" v="2149"/>
          <ac:picMkLst>
            <pc:docMk/>
            <pc:sldMk cId="3518667832" sldId="275"/>
            <ac:picMk id="5" creationId="{BAFDCEC3-CC0E-03DA-D89A-B3888648D684}"/>
          </ac:picMkLst>
        </pc:picChg>
        <pc:picChg chg="add del mod">
          <ac:chgData name="cscbhiwani00@gmail.com" userId="94330996c65a847e" providerId="LiveId" clId="{1B00A725-A218-4E2A-BD39-2F784B48093A}" dt="2022-10-07T09:35:39.143" v="2213"/>
          <ac:picMkLst>
            <pc:docMk/>
            <pc:sldMk cId="3518667832" sldId="275"/>
            <ac:picMk id="6" creationId="{E7644F7B-83B6-AA7F-61DC-F712F13AC66D}"/>
          </ac:picMkLst>
        </pc:picChg>
        <pc:picChg chg="add del mod">
          <ac:chgData name="cscbhiwani00@gmail.com" userId="94330996c65a847e" providerId="LiveId" clId="{1B00A725-A218-4E2A-BD39-2F784B48093A}" dt="2022-10-10T06:08:52.578" v="2219"/>
          <ac:picMkLst>
            <pc:docMk/>
            <pc:sldMk cId="3518667832" sldId="275"/>
            <ac:picMk id="7" creationId="{880F9107-588E-2544-4486-6B9A88DEF6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D6C8-8D57-72D6-BA6B-89A03B08E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554635"/>
            <a:ext cx="8679915" cy="15804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Capstone Project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rnard MT Condensed" panose="02050806060905020404" pitchFamily="18" charset="0"/>
              </a:rPr>
              <a:t>Play Store Apps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D932C-9173-D5B7-79E5-36E180BDC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848" y="3997706"/>
            <a:ext cx="8673427" cy="132258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rPr>
              <a:t>By-Kartik Rahi</a:t>
            </a:r>
          </a:p>
        </p:txBody>
      </p:sp>
    </p:spTree>
    <p:extLst>
      <p:ext uri="{BB962C8B-B14F-4D97-AF65-F5344CB8AC3E}">
        <p14:creationId xmlns:p14="http://schemas.microsoft.com/office/powerpoint/2010/main" val="59290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3"/>
    </mc:Choice>
    <mc:Fallback xmlns="">
      <p:transition spd="slow" advTm="83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9995-3812-12C0-F956-67167DB0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Category wise Analysis</a:t>
            </a:r>
            <a:endParaRPr lang="en-IN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0A27-AEB4-263D-0128-9D335795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doing  </a:t>
            </a:r>
            <a:r>
              <a:rPr lang="en-US" dirty="0">
                <a:latin typeface="Elephant" panose="02020904090505020303" pitchFamily="18" charset="0"/>
              </a:rPr>
              <a:t>Category wise Analysis </a:t>
            </a:r>
            <a:r>
              <a:rPr lang="en-US" dirty="0"/>
              <a:t>of given dataset we  answered following questions.</a:t>
            </a:r>
          </a:p>
          <a:p>
            <a:endParaRPr lang="en-US" dirty="0"/>
          </a:p>
          <a:p>
            <a:r>
              <a:rPr lang="en-US" dirty="0"/>
              <a:t>WHICH CATEGORY OF APP HAS HIGHEST AND LOWEST RATING</a:t>
            </a:r>
          </a:p>
          <a:p>
            <a:r>
              <a:rPr lang="en-US" dirty="0"/>
              <a:t> WHICH CATEGORY HAS MAXIMUM AND MINIMUM APPS.</a:t>
            </a:r>
          </a:p>
          <a:p>
            <a:r>
              <a:rPr lang="en-US" dirty="0"/>
              <a:t> WHAT CATEGORY OF SIZED APP HAS HIGHEST INSTALLS</a:t>
            </a:r>
          </a:p>
          <a:p>
            <a:r>
              <a:rPr lang="en-US" dirty="0"/>
              <a:t>WHICH CATEGORY OF APPS HAS HIGHEST INSTALLS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16"/>
    </mc:Choice>
    <mc:Fallback xmlns="">
      <p:transition spd="slow" advTm="2041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74EB7-E2C7-9318-A964-E6C33EEF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40" y="0"/>
            <a:ext cx="905155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3F6170-4C02-FA58-1102-B168A2AD53BC}"/>
              </a:ext>
            </a:extLst>
          </p:cNvPr>
          <p:cNvSpPr txBox="1"/>
          <p:nvPr/>
        </p:nvSpPr>
        <p:spPr>
          <a:xfrm>
            <a:off x="314960" y="1249680"/>
            <a:ext cx="282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Every app has almost same ratings but if we talk about exact figures, the Education apps has highest app rating, and on the other hand dating apps has lowest rating.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36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38"/>
    </mc:Choice>
    <mc:Fallback xmlns="">
      <p:transition spd="slow" advTm="4413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0E9F8-3291-95F7-4BEF-C5B2BD1F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-50800"/>
            <a:ext cx="8649594" cy="6389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21178-8842-1553-CC25-2EEE2429F8EE}"/>
              </a:ext>
            </a:extLst>
          </p:cNvPr>
          <p:cNvSpPr txBox="1"/>
          <p:nvPr/>
        </p:nvSpPr>
        <p:spPr>
          <a:xfrm>
            <a:off x="138806" y="2163574"/>
            <a:ext cx="3667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we can see Family category has the highest no. of apps and second highest apps are in Game. minimum apps are in beauty and comics Category.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3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51"/>
    </mc:Choice>
    <mc:Fallback xmlns="">
      <p:transition spd="slow" advTm="275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7F075-BCB1-AAD2-9AC9-E8913B10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992237" cy="3616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50C12-A292-0DFA-1163-766BDC8D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60" y="193040"/>
            <a:ext cx="6916242" cy="6062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F4FD8-0135-3568-54DA-B4E49F6F2880}"/>
              </a:ext>
            </a:extLst>
          </p:cNvPr>
          <p:cNvSpPr txBox="1"/>
          <p:nvPr/>
        </p:nvSpPr>
        <p:spPr>
          <a:xfrm>
            <a:off x="489518" y="3830320"/>
            <a:ext cx="401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Apps </a:t>
            </a:r>
            <a:r>
              <a:rPr lang="en-US" sz="2000" dirty="0">
                <a:solidFill>
                  <a:srgbClr val="0070C0"/>
                </a:solidFill>
              </a:rPr>
              <a:t>below 50mb </a:t>
            </a:r>
            <a:r>
              <a:rPr lang="en-US" sz="2000" dirty="0"/>
              <a:t>has more installs (almost 90%)</a:t>
            </a:r>
            <a:r>
              <a:rPr lang="en-IN" sz="2000" dirty="0"/>
              <a:t> </a:t>
            </a:r>
            <a:r>
              <a:rPr lang="en-IN" sz="2000" dirty="0">
                <a:solidFill>
                  <a:schemeClr val="accent2"/>
                </a:solidFill>
              </a:rPr>
              <a:t>Above 50mb</a:t>
            </a:r>
            <a:r>
              <a:rPr lang="en-IN" sz="2000" dirty="0"/>
              <a:t> are 10% installs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</a:rPr>
              <a:t>Games</a:t>
            </a:r>
            <a:r>
              <a:rPr lang="en-IN" sz="2000" dirty="0"/>
              <a:t> has the highest installs </a:t>
            </a:r>
          </a:p>
          <a:p>
            <a:r>
              <a:rPr lang="en-IN" sz="2000" dirty="0"/>
              <a:t>and second 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Communication</a:t>
            </a:r>
            <a:r>
              <a:rPr lang="en-IN" sz="2000" dirty="0"/>
              <a:t> app (Because these are the two type of app which are used by every smartphone 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56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36"/>
    </mc:Choice>
    <mc:Fallback xmlns="">
      <p:transition spd="slow" advTm="5403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D9BDE-C76E-CDE2-3DD8-2030283F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42" y="0"/>
            <a:ext cx="8490940" cy="6035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AB374-8F42-4BC9-7436-3BF18C9D410F}"/>
              </a:ext>
            </a:extLst>
          </p:cNvPr>
          <p:cNvSpPr txBox="1"/>
          <p:nvPr/>
        </p:nvSpPr>
        <p:spPr>
          <a:xfrm>
            <a:off x="274320" y="579120"/>
            <a:ext cx="2956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Here is the Correlation heatmap, It shows the co-relation between given columns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Here is </a:t>
            </a:r>
            <a:r>
              <a:rPr lang="en-US" sz="2400" dirty="0">
                <a:solidFill>
                  <a:schemeClr val="accent2"/>
                </a:solidFill>
              </a:rPr>
              <a:t>Installs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Review</a:t>
            </a:r>
            <a:r>
              <a:rPr lang="en-US" sz="2400" dirty="0"/>
              <a:t> are slightly correlated.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08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62"/>
    </mc:Choice>
    <mc:Fallback xmlns="">
      <p:transition spd="slow" advTm="2076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45D94-8835-60FC-592C-3CE770EE022F}"/>
              </a:ext>
            </a:extLst>
          </p:cNvPr>
          <p:cNvSpPr txBox="1"/>
          <p:nvPr/>
        </p:nvSpPr>
        <p:spPr>
          <a:xfrm>
            <a:off x="741680" y="1920240"/>
            <a:ext cx="11135360" cy="588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90% apps in dataset are free only 10% of apps are  paid.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Mostly app works in highest android version.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Highest revenue generating app in dataset is a game named Minecraft.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Family category app has largest number of app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90% of apps are below 50mb that are installed by users.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Games and communication apps has highest installs </a:t>
            </a:r>
            <a:br>
              <a:rPr lang="en-IN" sz="2400" dirty="0"/>
            </a:br>
            <a:endParaRPr lang="en-I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B79C9-4068-2E1F-F9C3-035CC060D43C}"/>
              </a:ext>
            </a:extLst>
          </p:cNvPr>
          <p:cNvSpPr txBox="1"/>
          <p:nvPr/>
        </p:nvSpPr>
        <p:spPr>
          <a:xfrm>
            <a:off x="3032760" y="518160"/>
            <a:ext cx="637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FF0000"/>
                </a:highlight>
                <a:latin typeface="Elephant" panose="02020904090505020303" pitchFamily="18" charset="0"/>
              </a:rPr>
              <a:t>Conclusion</a:t>
            </a:r>
            <a:endParaRPr lang="en-IN" sz="6000" dirty="0">
              <a:solidFill>
                <a:schemeClr val="bg1"/>
              </a:solidFill>
              <a:highlight>
                <a:srgbClr val="FF0000"/>
              </a:highligh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1"/>
    </mc:Choice>
    <mc:Fallback xmlns="">
      <p:transition spd="slow" advTm="3537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D3BD-E26B-0D0D-2333-B2A4964B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3480124"/>
            <a:ext cx="8679915" cy="1748729"/>
          </a:xfrm>
        </p:spPr>
        <p:txBody>
          <a:bodyPr>
            <a:noAutofit/>
          </a:bodyPr>
          <a:lstStyle/>
          <a:p>
            <a:r>
              <a:rPr lang="en-IN" sz="9600" b="1" dirty="0">
                <a:latin typeface="Centaur" panose="02030504050205020304" pitchFamily="18" charset="0"/>
              </a:rPr>
              <a:t>Thank You</a:t>
            </a:r>
            <a:br>
              <a:rPr lang="en-IN" sz="9600" b="1" dirty="0">
                <a:latin typeface="Centaur" panose="02030504050205020304" pitchFamily="18" charset="0"/>
              </a:rPr>
            </a:br>
            <a:endParaRPr lang="en-IN" sz="9600" b="1" dirty="0">
              <a:latin typeface="Centaur" panose="020305040502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975A3-09EE-F039-CC6B-8C89D2F85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78560" y="5049520"/>
            <a:ext cx="13208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6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0"/>
    </mc:Choice>
    <mc:Fallback xmlns="">
      <p:transition spd="slow" advTm="33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3BFF-6397-E2FC-2426-9C538DA6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Elephant" panose="02020904090505020303" pitchFamily="18" charset="0"/>
              </a:rPr>
              <a:t>Points to Discuss: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E44B-8264-A279-6E4F-EBDD7824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Agenda.</a:t>
            </a:r>
          </a:p>
          <a:p>
            <a:r>
              <a:rPr lang="en-IN" sz="3200" dirty="0"/>
              <a:t>Data Summary.</a:t>
            </a:r>
          </a:p>
          <a:p>
            <a:r>
              <a:rPr lang="en-IN" sz="3200" dirty="0"/>
              <a:t>Univariate Analysis.</a:t>
            </a:r>
          </a:p>
          <a:p>
            <a:r>
              <a:rPr lang="en-IN" sz="3200" dirty="0"/>
              <a:t>Some Imp Ques.</a:t>
            </a:r>
          </a:p>
          <a:p>
            <a:r>
              <a:rPr lang="en-IN" sz="3200" dirty="0"/>
              <a:t>Correlation Heat Map</a:t>
            </a:r>
          </a:p>
          <a:p>
            <a:r>
              <a:rPr lang="en-IN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95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43"/>
    </mc:Choice>
    <mc:Fallback xmlns="">
      <p:transition spd="slow" advTm="246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9DE1-4FD1-A324-3B1E-D9677F94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Elephant" panose="02020904090505020303" pitchFamily="18" charset="0"/>
              </a:rPr>
              <a:t>Agenda: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9278-EBCE-0150-CE06-F4453F0C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To discuss the analysis of Play Store Apps data set from 2014-2018</a:t>
            </a:r>
          </a:p>
          <a:p>
            <a:pPr marL="0" indent="0">
              <a:buNone/>
            </a:pPr>
            <a:r>
              <a:rPr lang="en-IN" sz="2400" dirty="0"/>
              <a:t>We’ll be doing analysis of given data set in following ways.</a:t>
            </a:r>
          </a:p>
          <a:p>
            <a:r>
              <a:rPr lang="en-IN" sz="2400" dirty="0"/>
              <a:t> Category wise analysis.</a:t>
            </a:r>
          </a:p>
          <a:p>
            <a:r>
              <a:rPr lang="en-IN" sz="2400" dirty="0"/>
              <a:t>Size wise analysis.</a:t>
            </a:r>
          </a:p>
          <a:p>
            <a:r>
              <a:rPr lang="en-IN" sz="2400" dirty="0"/>
              <a:t>Comparing diff types of app category.</a:t>
            </a:r>
          </a:p>
          <a:p>
            <a:r>
              <a:rPr lang="en-IN" sz="2400" dirty="0"/>
              <a:t>Android version wise analysis.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By doing this we’ll find out key factors to make a app worth making.</a:t>
            </a:r>
          </a:p>
        </p:txBody>
      </p:sp>
    </p:spTree>
    <p:extLst>
      <p:ext uri="{BB962C8B-B14F-4D97-AF65-F5344CB8AC3E}">
        <p14:creationId xmlns:p14="http://schemas.microsoft.com/office/powerpoint/2010/main" val="25747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76"/>
    </mc:Choice>
    <mc:Fallback xmlns="">
      <p:transition spd="slow" advTm="220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6E34-DE4E-ABE6-AEB2-F97E7734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Elephant" panose="02020904090505020303" pitchFamily="18" charset="0"/>
              </a:rPr>
              <a:t>Data Summary</a:t>
            </a:r>
            <a:endParaRPr lang="en-IN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5B36-3D56-3EA5-EAC0-8E4CD8E6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0" y="0"/>
            <a:ext cx="7548879" cy="700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Given data set has different columns of variable crucial for app info,  some of them are…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App : </a:t>
            </a:r>
            <a:r>
              <a:rPr lang="en-IN" sz="2000" dirty="0"/>
              <a:t>name  of apps are mentioned in this column.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i="0" dirty="0">
                <a:solidFill>
                  <a:srgbClr val="0070C0"/>
                </a:solidFill>
                <a:effectLst/>
              </a:rPr>
              <a:t>Category : </a:t>
            </a:r>
            <a:r>
              <a:rPr lang="en-IN" sz="2000" dirty="0"/>
              <a:t>Category of app is mentioned in this column.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>
                <a:solidFill>
                  <a:srgbClr val="0070C0"/>
                </a:solidFill>
              </a:rPr>
              <a:t>Rating </a:t>
            </a:r>
            <a:r>
              <a:rPr lang="en-IN" sz="2000" dirty="0"/>
              <a:t>: Rating of each app is mentioned in this column.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>
                <a:solidFill>
                  <a:srgbClr val="0070C0"/>
                </a:solidFill>
              </a:rPr>
              <a:t>Review: </a:t>
            </a:r>
            <a:r>
              <a:rPr lang="en-IN" sz="2000" dirty="0"/>
              <a:t>Numbers of reviews are given in this column.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>
                <a:solidFill>
                  <a:srgbClr val="0070C0"/>
                </a:solidFill>
              </a:rPr>
              <a:t>Size: </a:t>
            </a:r>
            <a:r>
              <a:rPr lang="en-IN" sz="2000" dirty="0"/>
              <a:t>Size of app is given in this column</a:t>
            </a:r>
            <a:r>
              <a:rPr lang="en-IN" sz="20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Installs</a:t>
            </a:r>
            <a:r>
              <a:rPr lang="en-IN" sz="2000" dirty="0"/>
              <a:t>: Total numbers of installs are given in this column.</a:t>
            </a:r>
          </a:p>
        </p:txBody>
      </p:sp>
    </p:spTree>
    <p:extLst>
      <p:ext uri="{BB962C8B-B14F-4D97-AF65-F5344CB8AC3E}">
        <p14:creationId xmlns:p14="http://schemas.microsoft.com/office/powerpoint/2010/main" val="30879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84"/>
    </mc:Choice>
    <mc:Fallback xmlns="">
      <p:transition spd="slow" advTm="439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9E22-4147-D654-64B0-93620993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Elephant" panose="02020904090505020303" pitchFamily="18" charset="0"/>
              </a:rPr>
              <a:t>Data Summary </a:t>
            </a:r>
            <a:r>
              <a:rPr lang="en-IN" sz="4000" dirty="0" err="1">
                <a:latin typeface="Elephant" panose="02020904090505020303" pitchFamily="18" charset="0"/>
              </a:rPr>
              <a:t>cont</a:t>
            </a:r>
            <a:r>
              <a:rPr lang="en-IN" sz="4000" dirty="0">
                <a:latin typeface="Elephant" panose="02020904090505020303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05DC-68D2-70FE-41E3-832C31B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Type</a:t>
            </a:r>
            <a:r>
              <a:rPr lang="en-IN" sz="2400" dirty="0"/>
              <a:t>: Weather app is free or paid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Price</a:t>
            </a:r>
            <a:r>
              <a:rPr lang="en-IN" sz="2400" dirty="0"/>
              <a:t>: If app is paid, then is written.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Content Rating</a:t>
            </a:r>
            <a:r>
              <a:rPr lang="en-IN" sz="2400" dirty="0"/>
              <a:t>: Who can rate this app divided into (Everyone, Teen, Everyone 10+, Mature 17+,Adult Only 18+,Unrated)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Genres</a:t>
            </a:r>
            <a:r>
              <a:rPr lang="en-IN" sz="2400" dirty="0"/>
              <a:t>: App category is mentioned.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Last Updated: </a:t>
            </a:r>
            <a:r>
              <a:rPr lang="en-IN" sz="2400" dirty="0"/>
              <a:t>date given when the app was last updated.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Current Version</a:t>
            </a:r>
            <a:r>
              <a:rPr lang="en-IN" sz="2400" dirty="0"/>
              <a:t>: current version of app.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Android Ver: </a:t>
            </a:r>
            <a:r>
              <a:rPr lang="en-IN" sz="2400" dirty="0"/>
              <a:t>App works in which android version.</a:t>
            </a:r>
          </a:p>
        </p:txBody>
      </p:sp>
    </p:spTree>
    <p:extLst>
      <p:ext uri="{BB962C8B-B14F-4D97-AF65-F5344CB8AC3E}">
        <p14:creationId xmlns:p14="http://schemas.microsoft.com/office/powerpoint/2010/main" val="30158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00"/>
    </mc:Choice>
    <mc:Fallback xmlns="">
      <p:transition spd="slow" advTm="549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FC41158C-3902-E367-8949-3EEF1D353409}"/>
              </a:ext>
            </a:extLst>
          </p:cNvPr>
          <p:cNvSpPr/>
          <p:nvPr/>
        </p:nvSpPr>
        <p:spPr>
          <a:xfrm>
            <a:off x="5039360" y="1899920"/>
            <a:ext cx="2448560" cy="1971040"/>
          </a:xfrm>
          <a:prstGeom prst="bevel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002060"/>
                </a:solidFill>
              </a:rPr>
              <a:t>Dataset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F80B38A8-F061-2CE6-7D84-43050F348381}"/>
              </a:ext>
            </a:extLst>
          </p:cNvPr>
          <p:cNvSpPr/>
          <p:nvPr/>
        </p:nvSpPr>
        <p:spPr>
          <a:xfrm>
            <a:off x="6263640" y="1066800"/>
            <a:ext cx="2448560" cy="833120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EE33A-1FF4-AF95-9463-C65E666279A1}"/>
              </a:ext>
            </a:extLst>
          </p:cNvPr>
          <p:cNvSpPr txBox="1"/>
          <p:nvPr/>
        </p:nvSpPr>
        <p:spPr>
          <a:xfrm>
            <a:off x="6842760" y="72973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Categorical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B86162FD-DC6D-8D1A-7A34-A9055031CCB8}"/>
              </a:ext>
            </a:extLst>
          </p:cNvPr>
          <p:cNvSpPr/>
          <p:nvPr/>
        </p:nvSpPr>
        <p:spPr>
          <a:xfrm rot="10800000">
            <a:off x="3708400" y="3889494"/>
            <a:ext cx="2661920" cy="782320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9AB82-77A9-1A38-6A19-84AE2A2CB2DD}"/>
              </a:ext>
            </a:extLst>
          </p:cNvPr>
          <p:cNvSpPr txBox="1"/>
          <p:nvPr/>
        </p:nvSpPr>
        <p:spPr>
          <a:xfrm>
            <a:off x="4686300" y="4519414"/>
            <a:ext cx="15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Numeric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FE0C82-25B7-9705-195B-679237FFE4D3}"/>
              </a:ext>
            </a:extLst>
          </p:cNvPr>
          <p:cNvSpPr/>
          <p:nvPr/>
        </p:nvSpPr>
        <p:spPr>
          <a:xfrm>
            <a:off x="8910321" y="193040"/>
            <a:ext cx="3068319" cy="355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Category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Size Category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Genres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Android 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D4607-9A56-93D8-BBF6-3CE7DDF47E16}"/>
              </a:ext>
            </a:extLst>
          </p:cNvPr>
          <p:cNvSpPr/>
          <p:nvPr/>
        </p:nvSpPr>
        <p:spPr>
          <a:xfrm>
            <a:off x="772158" y="2996308"/>
            <a:ext cx="2844801" cy="3212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Rating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Review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</a:t>
            </a:r>
          </a:p>
          <a:p>
            <a:pPr algn="ctr"/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0"/>
    </mc:Choice>
    <mc:Fallback xmlns="">
      <p:transition spd="slow" advTm="1881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2554-C0C5-3E4F-9C09-32DEFFCB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51" y="2339765"/>
            <a:ext cx="3498979" cy="245644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Elephant" panose="02020904090505020303" pitchFamily="18" charset="0"/>
              </a:rPr>
              <a:t>Univariate Analysis</a:t>
            </a:r>
            <a:br>
              <a:rPr lang="en-IN" sz="4000" dirty="0">
                <a:latin typeface="Elephant" panose="02020904090505020303" pitchFamily="18" charset="0"/>
              </a:rPr>
            </a:br>
            <a:endParaRPr lang="en-IN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B1B-ED09-BED1-2392-7131DB9F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639" y="1290320"/>
            <a:ext cx="7376961" cy="4030266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dirty="0">
                <a:effectLst/>
              </a:rPr>
              <a:t>By doing </a:t>
            </a:r>
            <a:r>
              <a:rPr lang="en-IN" sz="2400" dirty="0">
                <a:latin typeface="Elephant" panose="02020904090505020303" pitchFamily="18" charset="0"/>
              </a:rPr>
              <a:t>Univariate Analysis </a:t>
            </a:r>
            <a:r>
              <a:rPr lang="en-US" sz="2400" b="1" dirty="0"/>
              <a:t>of given Dataset we </a:t>
            </a:r>
            <a:r>
              <a:rPr lang="en-US" sz="2400" b="1" dirty="0" err="1"/>
              <a:t>wll</a:t>
            </a:r>
            <a:r>
              <a:rPr lang="en-US" sz="2400" b="1" dirty="0"/>
              <a:t> answer following questions. </a:t>
            </a:r>
            <a:endParaRPr lang="en-US" sz="2400" b="1" i="0" dirty="0">
              <a:effectLst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PERSENTAGE OF PAID APPS AND FREE APPS</a:t>
            </a:r>
          </a:p>
          <a:p>
            <a:r>
              <a:rPr lang="en-US" sz="2400" dirty="0"/>
              <a:t>HIGHEST NO OF APP WORKS IN WHICH ANDROID VERSION</a:t>
            </a:r>
          </a:p>
          <a:p>
            <a:r>
              <a:rPr lang="en-US" sz="2400" dirty="0"/>
              <a:t>WHICH PAID APP HAS HIGHEST REVENUE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62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10"/>
    </mc:Choice>
    <mc:Fallback xmlns="">
      <p:transition spd="slow" advTm="194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118144-8717-75DD-14FB-9C262E86E2B5}"/>
              </a:ext>
            </a:extLst>
          </p:cNvPr>
          <p:cNvSpPr txBox="1"/>
          <p:nvPr/>
        </p:nvSpPr>
        <p:spPr>
          <a:xfrm>
            <a:off x="995680" y="1341635"/>
            <a:ext cx="40741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0070C0"/>
                </a:solidFill>
              </a:rPr>
              <a:t>9592</a:t>
            </a:r>
            <a:r>
              <a:rPr lang="en-US" sz="2400" dirty="0"/>
              <a:t> free apps and </a:t>
            </a:r>
            <a:r>
              <a:rPr lang="en-US" sz="2400" dirty="0">
                <a:solidFill>
                  <a:schemeClr val="accent2"/>
                </a:solidFill>
              </a:rPr>
              <a:t>765</a:t>
            </a:r>
            <a:r>
              <a:rPr lang="en-US" sz="2400" dirty="0"/>
              <a:t> paid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We can say more than 90% of apps are 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number of apps works in  ‘</a:t>
            </a:r>
            <a:r>
              <a:rPr lang="en-US" sz="2400" dirty="0">
                <a:solidFill>
                  <a:schemeClr val="accent4"/>
                </a:solidFill>
              </a:rPr>
              <a:t>4.1 and above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It is because this the is the newest version among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01C30-B02E-DAC4-58F1-935EC88C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0"/>
            <a:ext cx="4450080" cy="3788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59C4D9-991F-DA21-C731-4292FEAB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8364"/>
            <a:ext cx="5415281" cy="33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4"/>
    </mc:Choice>
    <mc:Fallback xmlns="">
      <p:transition spd="slow" advTm="4503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1456B-3AA1-2769-8F27-4BC3903C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894" y="0"/>
            <a:ext cx="8108386" cy="5566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CE279-8665-913F-DEF6-C70741A36C6C}"/>
              </a:ext>
            </a:extLst>
          </p:cNvPr>
          <p:cNvSpPr txBox="1"/>
          <p:nvPr/>
        </p:nvSpPr>
        <p:spPr>
          <a:xfrm>
            <a:off x="426720" y="1869440"/>
            <a:ext cx="3230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App with the highest revenue is </a:t>
            </a:r>
            <a:r>
              <a:rPr lang="en-US" sz="2400" dirty="0">
                <a:solidFill>
                  <a:srgbClr val="0070C0"/>
                </a:solidFill>
              </a:rPr>
              <a:t>Minecraft</a:t>
            </a:r>
          </a:p>
          <a:p>
            <a:r>
              <a:rPr lang="en-IN" sz="2400" dirty="0"/>
              <a:t>Which is a game, on play store I see most of the paid apps are Games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1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16"/>
    </mc:Choice>
    <mc:Fallback xmlns="">
      <p:transition spd="slow" advTm="24716"/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425</TotalTime>
  <Words>633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Agency FB</vt:lpstr>
      <vt:lpstr>Arial</vt:lpstr>
      <vt:lpstr>Arial Rounded MT Bold</vt:lpstr>
      <vt:lpstr>Bernard MT Condensed</vt:lpstr>
      <vt:lpstr>Calibri Light</vt:lpstr>
      <vt:lpstr>Centaur</vt:lpstr>
      <vt:lpstr>Elephant</vt:lpstr>
      <vt:lpstr>Rockwell</vt:lpstr>
      <vt:lpstr>Wingdings</vt:lpstr>
      <vt:lpstr>Atlas</vt:lpstr>
      <vt:lpstr>Capstone Project Play Store Apps Analysis </vt:lpstr>
      <vt:lpstr>Points to Discuss:</vt:lpstr>
      <vt:lpstr>Agenda:</vt:lpstr>
      <vt:lpstr>Data Summary</vt:lpstr>
      <vt:lpstr>Data Summary cont…</vt:lpstr>
      <vt:lpstr>PowerPoint Presentation</vt:lpstr>
      <vt:lpstr>Univariate Analysis </vt:lpstr>
      <vt:lpstr>PowerPoint Presentation</vt:lpstr>
      <vt:lpstr>PowerPoint Presentation</vt:lpstr>
      <vt:lpstr>Category wise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Play Store App Review Analysis</dc:title>
  <dc:creator>cscbhiwani00@gmail.com</dc:creator>
  <cp:lastModifiedBy>cscbhiwani00@gmail.com</cp:lastModifiedBy>
  <cp:revision>1</cp:revision>
  <dcterms:created xsi:type="dcterms:W3CDTF">2022-10-06T09:04:47Z</dcterms:created>
  <dcterms:modified xsi:type="dcterms:W3CDTF">2022-10-10T06:08:54Z</dcterms:modified>
</cp:coreProperties>
</file>