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E31AE0-269E-4A25-8749-4C33BF1CF143}"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31AE0-269E-4A25-8749-4C33BF1CF143}"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31AE0-269E-4A25-8749-4C33BF1CF143}"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31AE0-269E-4A25-8749-4C33BF1CF143}"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E31AE0-269E-4A25-8749-4C33BF1CF143}"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E31AE0-269E-4A25-8749-4C33BF1CF143}"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E31AE0-269E-4A25-8749-4C33BF1CF143}" type="datetimeFigureOut">
              <a:rPr lang="en-US" smtClean="0"/>
              <a:pPr/>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E31AE0-269E-4A25-8749-4C33BF1CF143}" type="datetimeFigureOut">
              <a:rPr lang="en-US" smtClean="0"/>
              <a:pPr/>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31AE0-269E-4A25-8749-4C33BF1CF143}" type="datetimeFigureOut">
              <a:rPr lang="en-US" smtClean="0"/>
              <a:pPr/>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31AE0-269E-4A25-8749-4C33BF1CF143}"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31AE0-269E-4A25-8749-4C33BF1CF143}"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1D4C7-B21A-4F6C-8466-B53A1FEB6DFF}" type="slidenum">
              <a:rPr lang="en-US" smtClean="0"/>
              <a:pPr/>
              <a:t>‹#›</a:t>
            </a:fld>
            <a:endParaRPr lang="en-US"/>
          </a:p>
        </p:txBody>
      </p:sp>
    </p:spTree>
  </p:cSld>
  <p:clrMapOvr>
    <a:masterClrMapping/>
  </p:clrMapOvr>
  <p:transition advTm="3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31AE0-269E-4A25-8749-4C33BF1CF143}" type="datetimeFigureOut">
              <a:rPr lang="en-US" smtClean="0"/>
              <a:pPr/>
              <a:t>5/12/2021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1D4C7-B21A-4F6C-8466-B53A1FEB6D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300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u="sng" dirty="0" smtClean="0"/>
              <a:t>Automatic Irrigation </a:t>
            </a:r>
            <a:r>
              <a:rPr lang="en-IN" b="1" i="1" u="sng" dirty="0" smtClean="0"/>
              <a:t>System</a:t>
            </a:r>
            <a:endParaRPr lang="en-US" b="1" i="1" u="sng" dirty="0"/>
          </a:p>
        </p:txBody>
      </p:sp>
    </p:spTree>
  </p:cSld>
  <p:clrMapOvr>
    <a:masterClrMapping/>
  </p:clrMapOvr>
  <p:transition advTm="3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required</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IN" dirty="0" err="1" smtClean="0"/>
              <a:t>Arduino</a:t>
            </a:r>
            <a:r>
              <a:rPr lang="en-IN" dirty="0" smtClean="0"/>
              <a:t> UNO</a:t>
            </a:r>
          </a:p>
          <a:p>
            <a:pPr>
              <a:buFont typeface="Wingdings" pitchFamily="2" charset="2"/>
              <a:buChar char="Ø"/>
            </a:pPr>
            <a:r>
              <a:rPr lang="en-IN" dirty="0" smtClean="0"/>
              <a:t>Motor driver</a:t>
            </a:r>
          </a:p>
          <a:p>
            <a:pPr>
              <a:buFont typeface="Wingdings" pitchFamily="2" charset="2"/>
              <a:buChar char="Ø"/>
            </a:pPr>
            <a:r>
              <a:rPr lang="en-IN" dirty="0" smtClean="0"/>
              <a:t>Soil moisture sensor</a:t>
            </a:r>
          </a:p>
          <a:p>
            <a:pPr>
              <a:buFont typeface="Wingdings" pitchFamily="2" charset="2"/>
              <a:buChar char="Ø"/>
            </a:pPr>
            <a:r>
              <a:rPr lang="en-IN" dirty="0" smtClean="0"/>
              <a:t>Potentiometer</a:t>
            </a:r>
          </a:p>
          <a:p>
            <a:pPr>
              <a:buFont typeface="Wingdings" pitchFamily="2" charset="2"/>
              <a:buChar char="Ø"/>
            </a:pPr>
            <a:r>
              <a:rPr lang="en-IN" dirty="0" smtClean="0"/>
              <a:t>Jumping wires</a:t>
            </a:r>
          </a:p>
          <a:p>
            <a:pPr>
              <a:buFont typeface="Wingdings" pitchFamily="2" charset="2"/>
              <a:buChar char="Ø"/>
            </a:pPr>
            <a:r>
              <a:rPr lang="en-IN" dirty="0" smtClean="0"/>
              <a:t>9v battery</a:t>
            </a:r>
          </a:p>
          <a:p>
            <a:pPr>
              <a:buFont typeface="Wingdings" pitchFamily="2" charset="2"/>
              <a:buChar char="Ø"/>
            </a:pPr>
            <a:r>
              <a:rPr lang="en-IN" dirty="0" smtClean="0"/>
              <a:t>Breadboard</a:t>
            </a:r>
          </a:p>
          <a:p>
            <a:pPr>
              <a:buFont typeface="Wingdings" pitchFamily="2" charset="2"/>
              <a:buChar char="Ø"/>
            </a:pPr>
            <a:r>
              <a:rPr lang="en-IN" dirty="0" smtClean="0"/>
              <a:t>Water pump</a:t>
            </a:r>
          </a:p>
          <a:p>
            <a:pPr>
              <a:buFont typeface="Wingdings" pitchFamily="2" charset="2"/>
              <a:buChar char="Ø"/>
            </a:pPr>
            <a:r>
              <a:rPr lang="en-IN" dirty="0" smtClean="0"/>
              <a:t>Switch</a:t>
            </a:r>
            <a:endParaRPr lang="en-US" dirty="0"/>
          </a:p>
        </p:txBody>
      </p:sp>
      <p:pic>
        <p:nvPicPr>
          <p:cNvPr id="4" name="Picture 3" descr="20191231_085557.jpg"/>
          <p:cNvPicPr>
            <a:picLocks noChangeAspect="1"/>
          </p:cNvPicPr>
          <p:nvPr/>
        </p:nvPicPr>
        <p:blipFill>
          <a:blip r:embed="rId2" cstate="print"/>
          <a:stretch>
            <a:fillRect/>
          </a:stretch>
        </p:blipFill>
        <p:spPr>
          <a:xfrm>
            <a:off x="3643306" y="1214422"/>
            <a:ext cx="1968335" cy="1107189"/>
          </a:xfrm>
          <a:prstGeom prst="rect">
            <a:avLst/>
          </a:prstGeom>
        </p:spPr>
      </p:pic>
      <p:pic>
        <p:nvPicPr>
          <p:cNvPr id="5" name="Picture 4" descr="20191231_090103.jpg"/>
          <p:cNvPicPr>
            <a:picLocks noChangeAspect="1"/>
          </p:cNvPicPr>
          <p:nvPr/>
        </p:nvPicPr>
        <p:blipFill>
          <a:blip r:embed="rId3" cstate="print"/>
          <a:stretch>
            <a:fillRect/>
          </a:stretch>
        </p:blipFill>
        <p:spPr>
          <a:xfrm>
            <a:off x="4429124" y="2643182"/>
            <a:ext cx="1701671" cy="957190"/>
          </a:xfrm>
          <a:prstGeom prst="rect">
            <a:avLst/>
          </a:prstGeom>
        </p:spPr>
      </p:pic>
      <p:pic>
        <p:nvPicPr>
          <p:cNvPr id="6" name="Picture 5" descr="20191231_093720.jpg"/>
          <p:cNvPicPr>
            <a:picLocks noChangeAspect="1"/>
          </p:cNvPicPr>
          <p:nvPr/>
        </p:nvPicPr>
        <p:blipFill>
          <a:blip r:embed="rId4" cstate="print"/>
          <a:stretch>
            <a:fillRect/>
          </a:stretch>
        </p:blipFill>
        <p:spPr>
          <a:xfrm>
            <a:off x="3286116" y="4071942"/>
            <a:ext cx="2228760" cy="1253678"/>
          </a:xfrm>
          <a:prstGeom prst="rect">
            <a:avLst/>
          </a:prstGeom>
        </p:spPr>
      </p:pic>
      <p:pic>
        <p:nvPicPr>
          <p:cNvPr id="7" name="Picture 6" descr="20200106_201421.jpg"/>
          <p:cNvPicPr>
            <a:picLocks noChangeAspect="1"/>
          </p:cNvPicPr>
          <p:nvPr/>
        </p:nvPicPr>
        <p:blipFill>
          <a:blip r:embed="rId5" cstate="print"/>
          <a:stretch>
            <a:fillRect/>
          </a:stretch>
        </p:blipFill>
        <p:spPr>
          <a:xfrm>
            <a:off x="6429388" y="1571612"/>
            <a:ext cx="2311346" cy="1300132"/>
          </a:xfrm>
          <a:prstGeom prst="rect">
            <a:avLst/>
          </a:prstGeom>
        </p:spPr>
      </p:pic>
      <p:pic>
        <p:nvPicPr>
          <p:cNvPr id="8" name="Picture 7" descr="20200108_181436.jpg"/>
          <p:cNvPicPr>
            <a:picLocks noChangeAspect="1"/>
          </p:cNvPicPr>
          <p:nvPr/>
        </p:nvPicPr>
        <p:blipFill>
          <a:blip r:embed="rId6" cstate="print"/>
          <a:stretch>
            <a:fillRect/>
          </a:stretch>
        </p:blipFill>
        <p:spPr>
          <a:xfrm>
            <a:off x="6072198" y="4929198"/>
            <a:ext cx="1893865" cy="1065299"/>
          </a:xfrm>
          <a:prstGeom prst="rect">
            <a:avLst/>
          </a:prstGeom>
        </p:spPr>
      </p:pic>
      <p:pic>
        <p:nvPicPr>
          <p:cNvPr id="9" name="Picture 8" descr="20200108_181447.jpg"/>
          <p:cNvPicPr>
            <a:picLocks noChangeAspect="1"/>
          </p:cNvPicPr>
          <p:nvPr/>
        </p:nvPicPr>
        <p:blipFill>
          <a:blip r:embed="rId7" cstate="print"/>
          <a:stretch>
            <a:fillRect/>
          </a:stretch>
        </p:blipFill>
        <p:spPr>
          <a:xfrm>
            <a:off x="6500826" y="3214686"/>
            <a:ext cx="2286015" cy="1285884"/>
          </a:xfrm>
          <a:prstGeom prst="rect">
            <a:avLst/>
          </a:prstGeom>
        </p:spPr>
      </p:pic>
    </p:spTree>
  </p:cSld>
  <p:clrMapOvr>
    <a:masterClrMapping/>
  </p:clrMapOvr>
  <p:transition advTm="3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IN" dirty="0" smtClean="0">
                <a:solidFill>
                  <a:schemeClr val="accent2">
                    <a:lumMod val="50000"/>
                  </a:schemeClr>
                </a:solidFill>
              </a:rPr>
              <a:t>What to do ?</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IN" dirty="0" smtClean="0"/>
              <a:t>Connect moisture sensor to the </a:t>
            </a:r>
            <a:r>
              <a:rPr lang="en-IN" dirty="0" err="1" smtClean="0"/>
              <a:t>Arduino</a:t>
            </a:r>
            <a:r>
              <a:rPr lang="en-IN" dirty="0" smtClean="0"/>
              <a:t>.</a:t>
            </a:r>
          </a:p>
          <a:p>
            <a:r>
              <a:rPr lang="en-IN" dirty="0" smtClean="0"/>
              <a:t>Then, connect the water pump with the </a:t>
            </a:r>
            <a:r>
              <a:rPr lang="en-IN" dirty="0" err="1" smtClean="0"/>
              <a:t>Arduino</a:t>
            </a:r>
            <a:r>
              <a:rPr lang="en-IN" dirty="0" smtClean="0"/>
              <a:t> via motor driver. Here, motor driver will act as a switch to operate the pump, according to the signal given by the </a:t>
            </a:r>
            <a:r>
              <a:rPr lang="en-IN" dirty="0" err="1" smtClean="0"/>
              <a:t>A</a:t>
            </a:r>
            <a:r>
              <a:rPr lang="en-IN" smtClean="0"/>
              <a:t>rduino</a:t>
            </a:r>
            <a:r>
              <a:rPr lang="en-IN" dirty="0" smtClean="0"/>
              <a:t>.</a:t>
            </a:r>
          </a:p>
          <a:p>
            <a:r>
              <a:rPr lang="en-IN" dirty="0" smtClean="0"/>
              <a:t>Make the remaining connections on breadboard to complete the circuit. </a:t>
            </a:r>
            <a:endParaRPr lang="en-US" dirty="0"/>
          </a:p>
        </p:txBody>
      </p:sp>
    </p:spTree>
  </p:cSld>
  <p:clrMapOvr>
    <a:masterClrMapping/>
  </p:clrMapOvr>
  <p:transition advTm="6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IN" b="1" i="1" dirty="0" smtClean="0">
                <a:effectLst>
                  <a:outerShdw blurRad="38100" dist="38100" dir="2700000" algn="tl">
                    <a:srgbClr val="000000">
                      <a:alpha val="43137"/>
                    </a:srgbClr>
                  </a:outerShdw>
                </a:effectLst>
              </a:rPr>
              <a:t>THE BIG IDEA</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buNone/>
            </a:pPr>
            <a:r>
              <a:rPr lang="en-IN" dirty="0" smtClean="0"/>
              <a:t>The basic task is to supply water to the soil as per need. For this, first we measure the water level in the soil. To do so, we use moisture sensor.</a:t>
            </a:r>
            <a:r>
              <a:rPr lang="en-US" dirty="0" smtClean="0"/>
              <a:t> It gives the information  about it to the </a:t>
            </a:r>
            <a:r>
              <a:rPr lang="en-US" dirty="0" err="1" smtClean="0"/>
              <a:t>Arduino</a:t>
            </a:r>
            <a:r>
              <a:rPr lang="en-US" dirty="0" smtClean="0"/>
              <a:t> and as the water level goes down beyond certain level, the </a:t>
            </a:r>
            <a:r>
              <a:rPr lang="en-US" dirty="0" err="1" smtClean="0"/>
              <a:t>Arduino</a:t>
            </a:r>
            <a:r>
              <a:rPr lang="en-US" dirty="0" smtClean="0"/>
              <a:t> commands motor driver to start the pump. Hence supplying water to the soil.</a:t>
            </a:r>
          </a:p>
        </p:txBody>
      </p:sp>
    </p:spTree>
  </p:cSld>
  <p:clrMapOvr>
    <a:masterClrMapping/>
  </p:clrMapOvr>
  <p:transition advTm="6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IN" dirty="0" smtClean="0"/>
              <a:t>After achieving a certain water level, it again commands the motor driver to switch off the pump.</a:t>
            </a:r>
          </a:p>
          <a:p>
            <a:pPr algn="just">
              <a:buNone/>
            </a:pPr>
            <a:endParaRPr lang="en-US" dirty="0"/>
          </a:p>
        </p:txBody>
      </p:sp>
      <p:pic>
        <p:nvPicPr>
          <p:cNvPr id="4" name="Picture 3" descr="20200108_181825.jpg"/>
          <p:cNvPicPr>
            <a:picLocks noChangeAspect="1"/>
          </p:cNvPicPr>
          <p:nvPr/>
        </p:nvPicPr>
        <p:blipFill>
          <a:blip r:embed="rId2" cstate="print"/>
          <a:stretch>
            <a:fillRect/>
          </a:stretch>
        </p:blipFill>
        <p:spPr>
          <a:xfrm>
            <a:off x="2500298" y="2928934"/>
            <a:ext cx="6000792" cy="3375446"/>
          </a:xfrm>
          <a:prstGeom prst="rect">
            <a:avLst/>
          </a:prstGeom>
        </p:spPr>
      </p:pic>
    </p:spTree>
  </p:cSld>
  <p:clrMapOvr>
    <a:masterClrMapping/>
  </p:clrMapOvr>
  <p:transition advTm="4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68742"/>
          </a:xfrm>
        </p:spPr>
        <p:txBody>
          <a:bodyPr/>
          <a:lstStyle/>
          <a:p>
            <a:r>
              <a:rPr lang="en-US" b="1" u="sng" dirty="0" smtClean="0"/>
              <a:t>Thank You</a:t>
            </a:r>
            <a:endParaRPr lang="en-US" b="1" u="sng" dirty="0"/>
          </a:p>
        </p:txBody>
      </p:sp>
    </p:spTree>
  </p:cSld>
  <p:clrMapOvr>
    <a:masterClrMapping/>
  </p:clrMapOvr>
  <p:transition advTm="2000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176</Words>
  <Application>Microsoft Office PowerPoint</Application>
  <PresentationFormat>On-screen Show (4:3)</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Automatic Irrigation System</vt:lpstr>
      <vt:lpstr>Components required</vt:lpstr>
      <vt:lpstr>What to do ?</vt:lpstr>
      <vt:lpstr>THE BIG IDEA</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dc:creator>Hp</dc:creator>
  <cp:lastModifiedBy>Kartik Saini</cp:lastModifiedBy>
  <cp:revision>10</cp:revision>
  <dcterms:created xsi:type="dcterms:W3CDTF">2020-01-07T20:31:36Z</dcterms:created>
  <dcterms:modified xsi:type="dcterms:W3CDTF">2021-05-12T12:03:19Z</dcterms:modified>
</cp:coreProperties>
</file>