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Lst>
  <p:notesMasterIdLst>
    <p:notesMasterId r:id="rId7"/>
  </p:notesMasterIdLst>
  <p:sldIdLst>
    <p:sldId id="256" r:id="rId8"/>
  </p:sldIdLst>
  <p:sldSz cy="36576000" cx="27432000"/>
  <p:notesSz cx="7019925" cy="93059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A4A3A4"/>
          </p15:clr>
        </p15:guide>
        <p15:guide id="2" pos="8640">
          <p15:clr>
            <a:srgbClr val="A4A3A4"/>
          </p15:clr>
        </p15:guide>
      </p15:sldGuideLst>
    </p:ext>
    <p:ext uri="http://customooxmlschemas.google.com/">
      <go:slidesCustomData xmlns:go="http://customooxmlschemas.google.com/" r:id="rId9" roundtripDataSignature="AMtx7mi96smlict4wO2Sny0wmvoYBGNR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2741BD-1049-463C-8493-056301406837}">
  <a:tblStyle styleId="{9A2741BD-1049-463C-8493-05630140683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0"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1968" cy="465296"/>
          </a:xfrm>
          <a:prstGeom prst="rect">
            <a:avLst/>
          </a:prstGeom>
          <a:noFill/>
          <a:ln>
            <a:noFill/>
          </a:ln>
        </p:spPr>
        <p:txBody>
          <a:bodyPr anchorCtr="0" anchor="t" bIns="46625" lIns="93275" spcFirstLastPara="1" rIns="93275" wrap="square" tIns="466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6333" y="0"/>
            <a:ext cx="3041968" cy="465296"/>
          </a:xfrm>
          <a:prstGeom prst="rect">
            <a:avLst/>
          </a:prstGeom>
          <a:noFill/>
          <a:ln>
            <a:noFill/>
          </a:ln>
        </p:spPr>
        <p:txBody>
          <a:bodyPr anchorCtr="0" anchor="t" bIns="46625" lIns="93275" spcFirstLastPara="1" rIns="93275" wrap="square" tIns="466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01863" y="698500"/>
            <a:ext cx="261620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993" y="4420315"/>
            <a:ext cx="5615940" cy="4187666"/>
          </a:xfrm>
          <a:prstGeom prst="rect">
            <a:avLst/>
          </a:prstGeom>
          <a:noFill/>
          <a:ln>
            <a:noFill/>
          </a:ln>
        </p:spPr>
        <p:txBody>
          <a:bodyPr anchorCtr="0" anchor="t" bIns="46625" lIns="93275" spcFirstLastPara="1" rIns="93275" wrap="square" tIns="466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9014"/>
            <a:ext cx="3041968" cy="465296"/>
          </a:xfrm>
          <a:prstGeom prst="rect">
            <a:avLst/>
          </a:prstGeom>
          <a:noFill/>
          <a:ln>
            <a:noFill/>
          </a:ln>
        </p:spPr>
        <p:txBody>
          <a:bodyPr anchorCtr="0" anchor="b" bIns="46625" lIns="93275" spcFirstLastPara="1" rIns="93275" wrap="square" tIns="466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6333" y="8839014"/>
            <a:ext cx="3041968" cy="465296"/>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dac8f55d4_2_75:notes"/>
          <p:cNvSpPr/>
          <p:nvPr>
            <p:ph idx="2" type="sldImg"/>
          </p:nvPr>
        </p:nvSpPr>
        <p:spPr>
          <a:xfrm>
            <a:off x="2201863" y="698500"/>
            <a:ext cx="261620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adac8f55d4_2_75:notes"/>
          <p:cNvSpPr txBox="1"/>
          <p:nvPr>
            <p:ph idx="1" type="body"/>
          </p:nvPr>
        </p:nvSpPr>
        <p:spPr>
          <a:xfrm>
            <a:off x="701993" y="4420315"/>
            <a:ext cx="5615940" cy="4187666"/>
          </a:xfrm>
          <a:prstGeom prst="rect">
            <a:avLst/>
          </a:prstGeom>
          <a:noFill/>
          <a:ln>
            <a:noFill/>
          </a:ln>
        </p:spPr>
        <p:txBody>
          <a:bodyPr anchorCtr="0" anchor="t" bIns="46625" lIns="93275" spcFirstLastPara="1" rIns="93275" wrap="square" tIns="46625">
            <a:noAutofit/>
          </a:bodyPr>
          <a:lstStyle/>
          <a:p>
            <a:pPr indent="0" lvl="0" marL="0" rtl="0" algn="l">
              <a:spcBef>
                <a:spcPts val="0"/>
              </a:spcBef>
              <a:spcAft>
                <a:spcPts val="0"/>
              </a:spcAft>
              <a:buNone/>
            </a:pPr>
            <a:r>
              <a:t/>
            </a:r>
            <a:endParaRPr/>
          </a:p>
        </p:txBody>
      </p:sp>
      <p:sp>
        <p:nvSpPr>
          <p:cNvPr id="162" name="Google Shape;162;gadac8f55d4_2_75:notes"/>
          <p:cNvSpPr txBox="1"/>
          <p:nvPr>
            <p:ph idx="12" type="sldNum"/>
          </p:nvPr>
        </p:nvSpPr>
        <p:spPr>
          <a:xfrm>
            <a:off x="3976333" y="8839014"/>
            <a:ext cx="3041968" cy="465296"/>
          </a:xfrm>
          <a:prstGeom prst="rect">
            <a:avLst/>
          </a:prstGeom>
          <a:noFill/>
          <a:ln>
            <a:noFill/>
          </a:ln>
        </p:spPr>
        <p:txBody>
          <a:bodyPr anchorCtr="0" anchor="b" bIns="46625" lIns="93275" spcFirstLastPara="1" rIns="93275" wrap="square" tIns="466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057400" y="11362270"/>
            <a:ext cx="23317200" cy="78401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4114800" y="20726400"/>
            <a:ext cx="19202401" cy="9347200"/>
          </a:xfrm>
          <a:prstGeom prst="rect">
            <a:avLst/>
          </a:prstGeom>
          <a:noFill/>
          <a:ln>
            <a:noFill/>
          </a:ln>
        </p:spPr>
        <p:txBody>
          <a:bodyPr anchorCtr="0" anchor="t" bIns="182875" lIns="365750" spcFirstLastPara="1" rIns="365750" wrap="square" tIns="182875">
            <a:noAutofit/>
          </a:bodyPr>
          <a:lstStyle>
            <a:lvl1pPr lvl="0" algn="ctr">
              <a:lnSpc>
                <a:spcPct val="100000"/>
              </a:lnSpc>
              <a:spcBef>
                <a:spcPts val="2560"/>
              </a:spcBef>
              <a:spcAft>
                <a:spcPts val="0"/>
              </a:spcAft>
              <a:buClr>
                <a:srgbClr val="888888"/>
              </a:buClr>
              <a:buSzPts val="12800"/>
              <a:buNone/>
              <a:defRPr>
                <a:solidFill>
                  <a:srgbClr val="888888"/>
                </a:solidFill>
              </a:defRPr>
            </a:lvl1pPr>
            <a:lvl2pPr lvl="1" algn="ctr">
              <a:lnSpc>
                <a:spcPct val="100000"/>
              </a:lnSpc>
              <a:spcBef>
                <a:spcPts val="2240"/>
              </a:spcBef>
              <a:spcAft>
                <a:spcPts val="0"/>
              </a:spcAft>
              <a:buClr>
                <a:srgbClr val="888888"/>
              </a:buClr>
              <a:buSzPts val="11200"/>
              <a:buNone/>
              <a:defRPr>
                <a:solidFill>
                  <a:srgbClr val="888888"/>
                </a:solidFill>
              </a:defRPr>
            </a:lvl2pPr>
            <a:lvl3pPr lvl="2" algn="ctr">
              <a:lnSpc>
                <a:spcPct val="100000"/>
              </a:lnSpc>
              <a:spcBef>
                <a:spcPts val="1920"/>
              </a:spcBef>
              <a:spcAft>
                <a:spcPts val="0"/>
              </a:spcAft>
              <a:buClr>
                <a:srgbClr val="888888"/>
              </a:buClr>
              <a:buSzPts val="9600"/>
              <a:buNone/>
              <a:defRPr>
                <a:solidFill>
                  <a:srgbClr val="888888"/>
                </a:solidFill>
              </a:defRPr>
            </a:lvl3pPr>
            <a:lvl4pPr lvl="3" algn="ctr">
              <a:lnSpc>
                <a:spcPct val="100000"/>
              </a:lnSpc>
              <a:spcBef>
                <a:spcPts val="1600"/>
              </a:spcBef>
              <a:spcAft>
                <a:spcPts val="0"/>
              </a:spcAft>
              <a:buClr>
                <a:srgbClr val="888888"/>
              </a:buClr>
              <a:buSzPts val="8000"/>
              <a:buNone/>
              <a:defRPr>
                <a:solidFill>
                  <a:srgbClr val="888888"/>
                </a:solidFill>
              </a:defRPr>
            </a:lvl4pPr>
            <a:lvl5pPr lvl="4" algn="ctr">
              <a:lnSpc>
                <a:spcPct val="100000"/>
              </a:lnSpc>
              <a:spcBef>
                <a:spcPts val="1600"/>
              </a:spcBef>
              <a:spcAft>
                <a:spcPts val="0"/>
              </a:spcAft>
              <a:buClr>
                <a:srgbClr val="888888"/>
              </a:buClr>
              <a:buSzPts val="8000"/>
              <a:buNone/>
              <a:defRPr>
                <a:solidFill>
                  <a:srgbClr val="888888"/>
                </a:solidFill>
              </a:defRPr>
            </a:lvl5pPr>
            <a:lvl6pPr lvl="5" algn="ctr">
              <a:lnSpc>
                <a:spcPct val="100000"/>
              </a:lnSpc>
              <a:spcBef>
                <a:spcPts val="1600"/>
              </a:spcBef>
              <a:spcAft>
                <a:spcPts val="0"/>
              </a:spcAft>
              <a:buClr>
                <a:srgbClr val="888888"/>
              </a:buClr>
              <a:buSzPts val="8000"/>
              <a:buNone/>
              <a:defRPr>
                <a:solidFill>
                  <a:srgbClr val="888888"/>
                </a:solidFill>
              </a:defRPr>
            </a:lvl6pPr>
            <a:lvl7pPr lvl="6" algn="ctr">
              <a:lnSpc>
                <a:spcPct val="100000"/>
              </a:lnSpc>
              <a:spcBef>
                <a:spcPts val="1600"/>
              </a:spcBef>
              <a:spcAft>
                <a:spcPts val="0"/>
              </a:spcAft>
              <a:buClr>
                <a:srgbClr val="888888"/>
              </a:buClr>
              <a:buSzPts val="8000"/>
              <a:buNone/>
              <a:defRPr>
                <a:solidFill>
                  <a:srgbClr val="888888"/>
                </a:solidFill>
              </a:defRPr>
            </a:lvl7pPr>
            <a:lvl8pPr lvl="7" algn="ctr">
              <a:lnSpc>
                <a:spcPct val="100000"/>
              </a:lnSpc>
              <a:spcBef>
                <a:spcPts val="1600"/>
              </a:spcBef>
              <a:spcAft>
                <a:spcPts val="0"/>
              </a:spcAft>
              <a:buClr>
                <a:srgbClr val="888888"/>
              </a:buClr>
              <a:buSzPts val="8000"/>
              <a:buNone/>
              <a:defRPr>
                <a:solidFill>
                  <a:srgbClr val="888888"/>
                </a:solidFill>
              </a:defRPr>
            </a:lvl8pPr>
            <a:lvl9pPr lvl="8" algn="ctr">
              <a:lnSpc>
                <a:spcPct val="100000"/>
              </a:lnSpc>
              <a:spcBef>
                <a:spcPts val="1600"/>
              </a:spcBef>
              <a:spcAft>
                <a:spcPts val="0"/>
              </a:spcAft>
              <a:buClr>
                <a:srgbClr val="888888"/>
              </a:buClr>
              <a:buSzPts val="8000"/>
              <a:buNone/>
              <a:defRPr>
                <a:solidFill>
                  <a:srgbClr val="888888"/>
                </a:solidFill>
              </a:defRPr>
            </a:lvl9pPr>
          </a:lstStyle>
          <a:p/>
        </p:txBody>
      </p:sp>
      <p:sp>
        <p:nvSpPr>
          <p:cNvPr id="18" name="Google Shape;18;p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1646766" y="8259237"/>
            <a:ext cx="24138468" cy="24688800"/>
          </a:xfrm>
          <a:prstGeom prst="rect">
            <a:avLst/>
          </a:prstGeom>
          <a:noFill/>
          <a:ln>
            <a:noFill/>
          </a:ln>
        </p:spPr>
        <p:txBody>
          <a:bodyPr anchorCtr="0" anchor="t" bIns="182875" lIns="365750" spcFirstLastPara="1" rIns="365750" wrap="square" tIns="1828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370234" y="13982705"/>
            <a:ext cx="31208133" cy="6172200"/>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5202767" y="8039105"/>
            <a:ext cx="31208133" cy="18059401"/>
          </a:xfrm>
          <a:prstGeom prst="rect">
            <a:avLst/>
          </a:prstGeom>
          <a:noFill/>
          <a:ln>
            <a:noFill/>
          </a:ln>
        </p:spPr>
        <p:txBody>
          <a:bodyPr anchorCtr="0" anchor="t" bIns="182875" lIns="365750" spcFirstLastPara="1" rIns="365750" wrap="square" tIns="1828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gadac8f55d4_2_6"/>
          <p:cNvSpPr txBox="1"/>
          <p:nvPr>
            <p:ph type="ctrTitle"/>
          </p:nvPr>
        </p:nvSpPr>
        <p:spPr>
          <a:xfrm>
            <a:off x="2057400" y="11362270"/>
            <a:ext cx="23317200" cy="78401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gadac8f55d4_2_6"/>
          <p:cNvSpPr txBox="1"/>
          <p:nvPr>
            <p:ph idx="1" type="subTitle"/>
          </p:nvPr>
        </p:nvSpPr>
        <p:spPr>
          <a:xfrm>
            <a:off x="4114800" y="20726400"/>
            <a:ext cx="19202401" cy="9347200"/>
          </a:xfrm>
          <a:prstGeom prst="rect">
            <a:avLst/>
          </a:prstGeom>
          <a:noFill/>
          <a:ln>
            <a:noFill/>
          </a:ln>
        </p:spPr>
        <p:txBody>
          <a:bodyPr anchorCtr="0" anchor="t" bIns="182875" lIns="365750" spcFirstLastPara="1" rIns="365750" wrap="square" tIns="182875">
            <a:noAutofit/>
          </a:bodyPr>
          <a:lstStyle>
            <a:lvl1pPr lvl="0" algn="ctr">
              <a:spcBef>
                <a:spcPts val="2560"/>
              </a:spcBef>
              <a:spcAft>
                <a:spcPts val="0"/>
              </a:spcAft>
              <a:buClr>
                <a:srgbClr val="888888"/>
              </a:buClr>
              <a:buSzPts val="12800"/>
              <a:buNone/>
              <a:defRPr>
                <a:solidFill>
                  <a:srgbClr val="888888"/>
                </a:solidFill>
              </a:defRPr>
            </a:lvl1pPr>
            <a:lvl2pPr lvl="1" algn="ctr">
              <a:spcBef>
                <a:spcPts val="2240"/>
              </a:spcBef>
              <a:spcAft>
                <a:spcPts val="0"/>
              </a:spcAft>
              <a:buClr>
                <a:srgbClr val="888888"/>
              </a:buClr>
              <a:buSzPts val="11200"/>
              <a:buNone/>
              <a:defRPr>
                <a:solidFill>
                  <a:srgbClr val="888888"/>
                </a:solidFill>
              </a:defRPr>
            </a:lvl2pPr>
            <a:lvl3pPr lvl="2" algn="ctr">
              <a:spcBef>
                <a:spcPts val="1920"/>
              </a:spcBef>
              <a:spcAft>
                <a:spcPts val="0"/>
              </a:spcAft>
              <a:buClr>
                <a:srgbClr val="888888"/>
              </a:buClr>
              <a:buSzPts val="9600"/>
              <a:buNone/>
              <a:defRPr>
                <a:solidFill>
                  <a:srgbClr val="888888"/>
                </a:solidFill>
              </a:defRPr>
            </a:lvl3pPr>
            <a:lvl4pPr lvl="3" algn="ctr">
              <a:spcBef>
                <a:spcPts val="1600"/>
              </a:spcBef>
              <a:spcAft>
                <a:spcPts val="0"/>
              </a:spcAft>
              <a:buClr>
                <a:srgbClr val="888888"/>
              </a:buClr>
              <a:buSzPts val="8000"/>
              <a:buNone/>
              <a:defRPr>
                <a:solidFill>
                  <a:srgbClr val="888888"/>
                </a:solidFill>
              </a:defRPr>
            </a:lvl4pPr>
            <a:lvl5pPr lvl="4" algn="ctr">
              <a:spcBef>
                <a:spcPts val="1600"/>
              </a:spcBef>
              <a:spcAft>
                <a:spcPts val="0"/>
              </a:spcAft>
              <a:buClr>
                <a:srgbClr val="888888"/>
              </a:buClr>
              <a:buSzPts val="8000"/>
              <a:buNone/>
              <a:defRPr>
                <a:solidFill>
                  <a:srgbClr val="888888"/>
                </a:solidFill>
              </a:defRPr>
            </a:lvl5pPr>
            <a:lvl6pPr lvl="5" algn="ctr">
              <a:spcBef>
                <a:spcPts val="1600"/>
              </a:spcBef>
              <a:spcAft>
                <a:spcPts val="0"/>
              </a:spcAft>
              <a:buClr>
                <a:srgbClr val="888888"/>
              </a:buClr>
              <a:buSzPts val="8000"/>
              <a:buNone/>
              <a:defRPr>
                <a:solidFill>
                  <a:srgbClr val="888888"/>
                </a:solidFill>
              </a:defRPr>
            </a:lvl6pPr>
            <a:lvl7pPr lvl="6" algn="ctr">
              <a:spcBef>
                <a:spcPts val="1600"/>
              </a:spcBef>
              <a:spcAft>
                <a:spcPts val="0"/>
              </a:spcAft>
              <a:buClr>
                <a:srgbClr val="888888"/>
              </a:buClr>
              <a:buSzPts val="8000"/>
              <a:buNone/>
              <a:defRPr>
                <a:solidFill>
                  <a:srgbClr val="888888"/>
                </a:solidFill>
              </a:defRPr>
            </a:lvl7pPr>
            <a:lvl8pPr lvl="7" algn="ctr">
              <a:spcBef>
                <a:spcPts val="1600"/>
              </a:spcBef>
              <a:spcAft>
                <a:spcPts val="0"/>
              </a:spcAft>
              <a:buClr>
                <a:srgbClr val="888888"/>
              </a:buClr>
              <a:buSzPts val="8000"/>
              <a:buNone/>
              <a:defRPr>
                <a:solidFill>
                  <a:srgbClr val="888888"/>
                </a:solidFill>
              </a:defRPr>
            </a:lvl8pPr>
            <a:lvl9pPr lvl="8" algn="ctr">
              <a:spcBef>
                <a:spcPts val="1600"/>
              </a:spcBef>
              <a:spcAft>
                <a:spcPts val="0"/>
              </a:spcAft>
              <a:buClr>
                <a:srgbClr val="888888"/>
              </a:buClr>
              <a:buSzPts val="8000"/>
              <a:buNone/>
              <a:defRPr>
                <a:solidFill>
                  <a:srgbClr val="888888"/>
                </a:solidFill>
              </a:defRPr>
            </a:lvl9pPr>
          </a:lstStyle>
          <a:p/>
        </p:txBody>
      </p:sp>
      <p:sp>
        <p:nvSpPr>
          <p:cNvPr id="93" name="Google Shape;93;gadac8f55d4_2_6"/>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gadac8f55d4_2_6"/>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gadac8f55d4_2_6"/>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gadac8f55d4_2_1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gadac8f55d4_2_12"/>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gadac8f55d4_2_1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gadac8f55d4_2_1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gadac8f55d4_2_1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gadac8f55d4_2_18"/>
          <p:cNvSpPr txBox="1"/>
          <p:nvPr>
            <p:ph type="title"/>
          </p:nvPr>
        </p:nvSpPr>
        <p:spPr>
          <a:xfrm>
            <a:off x="2166939" y="23503469"/>
            <a:ext cx="23317200" cy="7264400"/>
          </a:xfrm>
          <a:prstGeom prst="rect">
            <a:avLst/>
          </a:prstGeom>
          <a:noFill/>
          <a:ln>
            <a:noFill/>
          </a:ln>
        </p:spPr>
        <p:txBody>
          <a:bodyPr anchorCtr="0" anchor="t" bIns="182875" lIns="365750" spcFirstLastPara="1" rIns="365750" wrap="square" tIns="182875">
            <a:noAutofit/>
          </a:bodyPr>
          <a:lstStyle>
            <a:lvl1pPr lvl="0" algn="l">
              <a:spcBef>
                <a:spcPts val="0"/>
              </a:spcBef>
              <a:spcAft>
                <a:spcPts val="0"/>
              </a:spcAft>
              <a:buClr>
                <a:schemeClr val="dk1"/>
              </a:buClr>
              <a:buSzPts val="16000"/>
              <a:buFont typeface="Calibri"/>
              <a:buNone/>
              <a:defRPr b="1" sz="1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gadac8f55d4_2_18"/>
          <p:cNvSpPr txBox="1"/>
          <p:nvPr>
            <p:ph idx="1" type="body"/>
          </p:nvPr>
        </p:nvSpPr>
        <p:spPr>
          <a:xfrm>
            <a:off x="2166939" y="15502472"/>
            <a:ext cx="23317200" cy="8000997"/>
          </a:xfrm>
          <a:prstGeom prst="rect">
            <a:avLst/>
          </a:prstGeom>
          <a:noFill/>
          <a:ln>
            <a:noFill/>
          </a:ln>
        </p:spPr>
        <p:txBody>
          <a:bodyPr anchorCtr="0" anchor="b" bIns="182875" lIns="365750" spcFirstLastPara="1" rIns="365750" wrap="square" tIns="182875">
            <a:noAutofit/>
          </a:bodyPr>
          <a:lstStyle>
            <a:lvl1pPr indent="-228600" lvl="0" marL="457200" algn="l">
              <a:spcBef>
                <a:spcPts val="1600"/>
              </a:spcBef>
              <a:spcAft>
                <a:spcPts val="0"/>
              </a:spcAft>
              <a:buClr>
                <a:srgbClr val="888888"/>
              </a:buClr>
              <a:buSzPts val="8000"/>
              <a:buNone/>
              <a:defRPr sz="8000">
                <a:solidFill>
                  <a:srgbClr val="888888"/>
                </a:solidFill>
              </a:defRPr>
            </a:lvl1pPr>
            <a:lvl2pPr indent="-228600" lvl="1" marL="914400" algn="l">
              <a:spcBef>
                <a:spcPts val="1440"/>
              </a:spcBef>
              <a:spcAft>
                <a:spcPts val="0"/>
              </a:spcAft>
              <a:buClr>
                <a:srgbClr val="888888"/>
              </a:buClr>
              <a:buSzPts val="7200"/>
              <a:buNone/>
              <a:defRPr sz="7200">
                <a:solidFill>
                  <a:srgbClr val="888888"/>
                </a:solidFill>
              </a:defRPr>
            </a:lvl2pPr>
            <a:lvl3pPr indent="-228600" lvl="2" marL="1371600" algn="l">
              <a:spcBef>
                <a:spcPts val="1280"/>
              </a:spcBef>
              <a:spcAft>
                <a:spcPts val="0"/>
              </a:spcAft>
              <a:buClr>
                <a:srgbClr val="888888"/>
              </a:buClr>
              <a:buSzPts val="6400"/>
              <a:buNone/>
              <a:defRPr sz="6400">
                <a:solidFill>
                  <a:srgbClr val="888888"/>
                </a:solidFill>
              </a:defRPr>
            </a:lvl3pPr>
            <a:lvl4pPr indent="-228600" lvl="3" marL="1828800" algn="l">
              <a:spcBef>
                <a:spcPts val="1120"/>
              </a:spcBef>
              <a:spcAft>
                <a:spcPts val="0"/>
              </a:spcAft>
              <a:buClr>
                <a:srgbClr val="888888"/>
              </a:buClr>
              <a:buSzPts val="5600"/>
              <a:buNone/>
              <a:defRPr sz="5600">
                <a:solidFill>
                  <a:srgbClr val="888888"/>
                </a:solidFill>
              </a:defRPr>
            </a:lvl4pPr>
            <a:lvl5pPr indent="-228600" lvl="4" marL="2286000" algn="l">
              <a:spcBef>
                <a:spcPts val="1120"/>
              </a:spcBef>
              <a:spcAft>
                <a:spcPts val="0"/>
              </a:spcAft>
              <a:buClr>
                <a:srgbClr val="888888"/>
              </a:buClr>
              <a:buSzPts val="5600"/>
              <a:buNone/>
              <a:defRPr sz="5600">
                <a:solidFill>
                  <a:srgbClr val="888888"/>
                </a:solidFill>
              </a:defRPr>
            </a:lvl5pPr>
            <a:lvl6pPr indent="-228600" lvl="5" marL="2743200" algn="l">
              <a:spcBef>
                <a:spcPts val="1120"/>
              </a:spcBef>
              <a:spcAft>
                <a:spcPts val="0"/>
              </a:spcAft>
              <a:buClr>
                <a:srgbClr val="888888"/>
              </a:buClr>
              <a:buSzPts val="5600"/>
              <a:buNone/>
              <a:defRPr sz="5600">
                <a:solidFill>
                  <a:srgbClr val="888888"/>
                </a:solidFill>
              </a:defRPr>
            </a:lvl6pPr>
            <a:lvl7pPr indent="-228600" lvl="6" marL="3200400" algn="l">
              <a:spcBef>
                <a:spcPts val="1120"/>
              </a:spcBef>
              <a:spcAft>
                <a:spcPts val="0"/>
              </a:spcAft>
              <a:buClr>
                <a:srgbClr val="888888"/>
              </a:buClr>
              <a:buSzPts val="5600"/>
              <a:buNone/>
              <a:defRPr sz="5600">
                <a:solidFill>
                  <a:srgbClr val="888888"/>
                </a:solidFill>
              </a:defRPr>
            </a:lvl7pPr>
            <a:lvl8pPr indent="-228600" lvl="7" marL="3657600" algn="l">
              <a:spcBef>
                <a:spcPts val="1120"/>
              </a:spcBef>
              <a:spcAft>
                <a:spcPts val="0"/>
              </a:spcAft>
              <a:buClr>
                <a:srgbClr val="888888"/>
              </a:buClr>
              <a:buSzPts val="5600"/>
              <a:buNone/>
              <a:defRPr sz="5600">
                <a:solidFill>
                  <a:srgbClr val="888888"/>
                </a:solidFill>
              </a:defRPr>
            </a:lvl8pPr>
            <a:lvl9pPr indent="-228600" lvl="8" marL="4114800" algn="l">
              <a:spcBef>
                <a:spcPts val="1120"/>
              </a:spcBef>
              <a:spcAft>
                <a:spcPts val="0"/>
              </a:spcAft>
              <a:buClr>
                <a:srgbClr val="888888"/>
              </a:buClr>
              <a:buSzPts val="5600"/>
              <a:buNone/>
              <a:defRPr sz="5600">
                <a:solidFill>
                  <a:srgbClr val="888888"/>
                </a:solidFill>
              </a:defRPr>
            </a:lvl9pPr>
          </a:lstStyle>
          <a:p/>
        </p:txBody>
      </p:sp>
      <p:sp>
        <p:nvSpPr>
          <p:cNvPr id="105" name="Google Shape;105;gadac8f55d4_2_18"/>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gadac8f55d4_2_18"/>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gadac8f55d4_2_18"/>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gadac8f55d4_2_24"/>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gadac8f55d4_2_24"/>
          <p:cNvSpPr txBox="1"/>
          <p:nvPr>
            <p:ph idx="1" type="body"/>
          </p:nvPr>
        </p:nvSpPr>
        <p:spPr>
          <a:xfrm>
            <a:off x="1371600" y="8534403"/>
            <a:ext cx="12115800" cy="24138468"/>
          </a:xfrm>
          <a:prstGeom prst="rect">
            <a:avLst/>
          </a:prstGeom>
          <a:noFill/>
          <a:ln>
            <a:noFill/>
          </a:ln>
        </p:spPr>
        <p:txBody>
          <a:bodyPr anchorCtr="0" anchor="t" bIns="182875" lIns="365750" spcFirstLastPara="1" rIns="365750" wrap="square" tIns="182875">
            <a:noAutofit/>
          </a:bodyPr>
          <a:lstStyle>
            <a:lvl1pPr indent="-939800" lvl="0" marL="457200" algn="l">
              <a:spcBef>
                <a:spcPts val="2240"/>
              </a:spcBef>
              <a:spcAft>
                <a:spcPts val="0"/>
              </a:spcAft>
              <a:buClr>
                <a:schemeClr val="dk1"/>
              </a:buClr>
              <a:buSzPts val="11200"/>
              <a:buChar char="•"/>
              <a:defRPr sz="11200"/>
            </a:lvl1pPr>
            <a:lvl2pPr indent="-838200" lvl="1" marL="914400" algn="l">
              <a:spcBef>
                <a:spcPts val="1920"/>
              </a:spcBef>
              <a:spcAft>
                <a:spcPts val="0"/>
              </a:spcAft>
              <a:buClr>
                <a:schemeClr val="dk1"/>
              </a:buClr>
              <a:buSzPts val="9600"/>
              <a:buChar char="–"/>
              <a:defRPr sz="9600"/>
            </a:lvl2pPr>
            <a:lvl3pPr indent="-736600" lvl="2" marL="1371600" algn="l">
              <a:spcBef>
                <a:spcPts val="1600"/>
              </a:spcBef>
              <a:spcAft>
                <a:spcPts val="0"/>
              </a:spcAft>
              <a:buClr>
                <a:schemeClr val="dk1"/>
              </a:buClr>
              <a:buSzPts val="8000"/>
              <a:buChar char="•"/>
              <a:defRPr sz="80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111" name="Google Shape;111;gadac8f55d4_2_24"/>
          <p:cNvSpPr txBox="1"/>
          <p:nvPr>
            <p:ph idx="2" type="body"/>
          </p:nvPr>
        </p:nvSpPr>
        <p:spPr>
          <a:xfrm>
            <a:off x="13944600" y="8534403"/>
            <a:ext cx="12115800" cy="24138468"/>
          </a:xfrm>
          <a:prstGeom prst="rect">
            <a:avLst/>
          </a:prstGeom>
          <a:noFill/>
          <a:ln>
            <a:noFill/>
          </a:ln>
        </p:spPr>
        <p:txBody>
          <a:bodyPr anchorCtr="0" anchor="t" bIns="182875" lIns="365750" spcFirstLastPara="1" rIns="365750" wrap="square" tIns="182875">
            <a:noAutofit/>
          </a:bodyPr>
          <a:lstStyle>
            <a:lvl1pPr indent="-939800" lvl="0" marL="457200" algn="l">
              <a:spcBef>
                <a:spcPts val="2240"/>
              </a:spcBef>
              <a:spcAft>
                <a:spcPts val="0"/>
              </a:spcAft>
              <a:buClr>
                <a:schemeClr val="dk1"/>
              </a:buClr>
              <a:buSzPts val="11200"/>
              <a:buChar char="•"/>
              <a:defRPr sz="11200"/>
            </a:lvl1pPr>
            <a:lvl2pPr indent="-838200" lvl="1" marL="914400" algn="l">
              <a:spcBef>
                <a:spcPts val="1920"/>
              </a:spcBef>
              <a:spcAft>
                <a:spcPts val="0"/>
              </a:spcAft>
              <a:buClr>
                <a:schemeClr val="dk1"/>
              </a:buClr>
              <a:buSzPts val="9600"/>
              <a:buChar char="–"/>
              <a:defRPr sz="9600"/>
            </a:lvl2pPr>
            <a:lvl3pPr indent="-736600" lvl="2" marL="1371600" algn="l">
              <a:spcBef>
                <a:spcPts val="1600"/>
              </a:spcBef>
              <a:spcAft>
                <a:spcPts val="0"/>
              </a:spcAft>
              <a:buClr>
                <a:schemeClr val="dk1"/>
              </a:buClr>
              <a:buSzPts val="8000"/>
              <a:buChar char="•"/>
              <a:defRPr sz="80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112" name="Google Shape;112;gadac8f55d4_2_24"/>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gadac8f55d4_2_24"/>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gadac8f55d4_2_24"/>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gadac8f55d4_2_31"/>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Clr>
                <a:schemeClr val="dk1"/>
              </a:buClr>
              <a:buSzPts val="17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gadac8f55d4_2_31"/>
          <p:cNvSpPr txBox="1"/>
          <p:nvPr>
            <p:ph idx="1" type="body"/>
          </p:nvPr>
        </p:nvSpPr>
        <p:spPr>
          <a:xfrm>
            <a:off x="1371600" y="8187269"/>
            <a:ext cx="12120564" cy="3412064"/>
          </a:xfrm>
          <a:prstGeom prst="rect">
            <a:avLst/>
          </a:prstGeom>
          <a:noFill/>
          <a:ln>
            <a:noFill/>
          </a:ln>
        </p:spPr>
        <p:txBody>
          <a:bodyPr anchorCtr="0" anchor="b" bIns="182875" lIns="365750" spcFirstLastPara="1" rIns="365750" wrap="square" tIns="182875">
            <a:noAutofit/>
          </a:bodyPr>
          <a:lstStyle>
            <a:lvl1pPr indent="-228600" lvl="0" marL="457200" algn="l">
              <a:spcBef>
                <a:spcPts val="1920"/>
              </a:spcBef>
              <a:spcAft>
                <a:spcPts val="0"/>
              </a:spcAft>
              <a:buClr>
                <a:schemeClr val="dk1"/>
              </a:buClr>
              <a:buSzPts val="9600"/>
              <a:buNone/>
              <a:defRPr b="1" sz="9600"/>
            </a:lvl1pPr>
            <a:lvl2pPr indent="-228600" lvl="1" marL="914400" algn="l">
              <a:spcBef>
                <a:spcPts val="1600"/>
              </a:spcBef>
              <a:spcAft>
                <a:spcPts val="0"/>
              </a:spcAft>
              <a:buClr>
                <a:schemeClr val="dk1"/>
              </a:buClr>
              <a:buSzPts val="8000"/>
              <a:buNone/>
              <a:defRPr b="1" sz="8000"/>
            </a:lvl2pPr>
            <a:lvl3pPr indent="-228600" lvl="2" marL="1371600" algn="l">
              <a:spcBef>
                <a:spcPts val="1440"/>
              </a:spcBef>
              <a:spcAft>
                <a:spcPts val="0"/>
              </a:spcAft>
              <a:buClr>
                <a:schemeClr val="dk1"/>
              </a:buClr>
              <a:buSzPts val="7200"/>
              <a:buNone/>
              <a:defRPr b="1" sz="7200"/>
            </a:lvl3pPr>
            <a:lvl4pPr indent="-228600" lvl="3" marL="1828800" algn="l">
              <a:spcBef>
                <a:spcPts val="1280"/>
              </a:spcBef>
              <a:spcAft>
                <a:spcPts val="0"/>
              </a:spcAft>
              <a:buClr>
                <a:schemeClr val="dk1"/>
              </a:buClr>
              <a:buSzPts val="6400"/>
              <a:buNone/>
              <a:defRPr b="1" sz="6400"/>
            </a:lvl4pPr>
            <a:lvl5pPr indent="-228600" lvl="4" marL="2286000" algn="l">
              <a:spcBef>
                <a:spcPts val="1280"/>
              </a:spcBef>
              <a:spcAft>
                <a:spcPts val="0"/>
              </a:spcAft>
              <a:buClr>
                <a:schemeClr val="dk1"/>
              </a:buClr>
              <a:buSzPts val="6400"/>
              <a:buNone/>
              <a:defRPr b="1" sz="6400"/>
            </a:lvl5pPr>
            <a:lvl6pPr indent="-228600" lvl="5" marL="2743200" algn="l">
              <a:spcBef>
                <a:spcPts val="1280"/>
              </a:spcBef>
              <a:spcAft>
                <a:spcPts val="0"/>
              </a:spcAft>
              <a:buClr>
                <a:schemeClr val="dk1"/>
              </a:buClr>
              <a:buSzPts val="6400"/>
              <a:buNone/>
              <a:defRPr b="1" sz="6400"/>
            </a:lvl6pPr>
            <a:lvl7pPr indent="-228600" lvl="6" marL="3200400" algn="l">
              <a:spcBef>
                <a:spcPts val="1280"/>
              </a:spcBef>
              <a:spcAft>
                <a:spcPts val="0"/>
              </a:spcAft>
              <a:buClr>
                <a:schemeClr val="dk1"/>
              </a:buClr>
              <a:buSzPts val="6400"/>
              <a:buNone/>
              <a:defRPr b="1" sz="6400"/>
            </a:lvl7pPr>
            <a:lvl8pPr indent="-228600" lvl="7" marL="3657600" algn="l">
              <a:spcBef>
                <a:spcPts val="1280"/>
              </a:spcBef>
              <a:spcAft>
                <a:spcPts val="0"/>
              </a:spcAft>
              <a:buClr>
                <a:schemeClr val="dk1"/>
              </a:buClr>
              <a:buSzPts val="6400"/>
              <a:buNone/>
              <a:defRPr b="1" sz="6400"/>
            </a:lvl8pPr>
            <a:lvl9pPr indent="-228600" lvl="8" marL="4114800" algn="l">
              <a:spcBef>
                <a:spcPts val="1280"/>
              </a:spcBef>
              <a:spcAft>
                <a:spcPts val="0"/>
              </a:spcAft>
              <a:buClr>
                <a:schemeClr val="dk1"/>
              </a:buClr>
              <a:buSzPts val="6400"/>
              <a:buNone/>
              <a:defRPr b="1" sz="6400"/>
            </a:lvl9pPr>
          </a:lstStyle>
          <a:p/>
        </p:txBody>
      </p:sp>
      <p:sp>
        <p:nvSpPr>
          <p:cNvPr id="118" name="Google Shape;118;gadac8f55d4_2_31"/>
          <p:cNvSpPr txBox="1"/>
          <p:nvPr>
            <p:ph idx="2" type="body"/>
          </p:nvPr>
        </p:nvSpPr>
        <p:spPr>
          <a:xfrm>
            <a:off x="1371600" y="11599333"/>
            <a:ext cx="12120564" cy="21073535"/>
          </a:xfrm>
          <a:prstGeom prst="rect">
            <a:avLst/>
          </a:prstGeom>
          <a:noFill/>
          <a:ln>
            <a:noFill/>
          </a:ln>
        </p:spPr>
        <p:txBody>
          <a:bodyPr anchorCtr="0" anchor="t" bIns="182875" lIns="365750" spcFirstLastPara="1" rIns="365750" wrap="square" tIns="182875">
            <a:noAutofit/>
          </a:bodyPr>
          <a:lstStyle>
            <a:lvl1pPr indent="-838200" lvl="0" marL="457200" algn="l">
              <a:spcBef>
                <a:spcPts val="1920"/>
              </a:spcBef>
              <a:spcAft>
                <a:spcPts val="0"/>
              </a:spcAft>
              <a:buClr>
                <a:schemeClr val="dk1"/>
              </a:buClr>
              <a:buSzPts val="9600"/>
              <a:buChar char="•"/>
              <a:defRPr sz="9600"/>
            </a:lvl1pPr>
            <a:lvl2pPr indent="-736600" lvl="1" marL="914400" algn="l">
              <a:spcBef>
                <a:spcPts val="1600"/>
              </a:spcBef>
              <a:spcAft>
                <a:spcPts val="0"/>
              </a:spcAft>
              <a:buClr>
                <a:schemeClr val="dk1"/>
              </a:buClr>
              <a:buSzPts val="8000"/>
              <a:buChar char="–"/>
              <a:defRPr sz="8000"/>
            </a:lvl2pPr>
            <a:lvl3pPr indent="-685800" lvl="2" marL="1371600" algn="l">
              <a:spcBef>
                <a:spcPts val="1440"/>
              </a:spcBef>
              <a:spcAft>
                <a:spcPts val="0"/>
              </a:spcAft>
              <a:buClr>
                <a:schemeClr val="dk1"/>
              </a:buClr>
              <a:buSzPts val="7200"/>
              <a:buChar char="•"/>
              <a:defRPr sz="72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
        <p:nvSpPr>
          <p:cNvPr id="119" name="Google Shape;119;gadac8f55d4_2_31"/>
          <p:cNvSpPr txBox="1"/>
          <p:nvPr>
            <p:ph idx="3" type="body"/>
          </p:nvPr>
        </p:nvSpPr>
        <p:spPr>
          <a:xfrm>
            <a:off x="13935077" y="8187269"/>
            <a:ext cx="12125326" cy="3412064"/>
          </a:xfrm>
          <a:prstGeom prst="rect">
            <a:avLst/>
          </a:prstGeom>
          <a:noFill/>
          <a:ln>
            <a:noFill/>
          </a:ln>
        </p:spPr>
        <p:txBody>
          <a:bodyPr anchorCtr="0" anchor="b" bIns="182875" lIns="365750" spcFirstLastPara="1" rIns="365750" wrap="square" tIns="182875">
            <a:noAutofit/>
          </a:bodyPr>
          <a:lstStyle>
            <a:lvl1pPr indent="-228600" lvl="0" marL="457200" algn="l">
              <a:spcBef>
                <a:spcPts val="1920"/>
              </a:spcBef>
              <a:spcAft>
                <a:spcPts val="0"/>
              </a:spcAft>
              <a:buClr>
                <a:schemeClr val="dk1"/>
              </a:buClr>
              <a:buSzPts val="9600"/>
              <a:buNone/>
              <a:defRPr b="1" sz="9600"/>
            </a:lvl1pPr>
            <a:lvl2pPr indent="-228600" lvl="1" marL="914400" algn="l">
              <a:spcBef>
                <a:spcPts val="1600"/>
              </a:spcBef>
              <a:spcAft>
                <a:spcPts val="0"/>
              </a:spcAft>
              <a:buClr>
                <a:schemeClr val="dk1"/>
              </a:buClr>
              <a:buSzPts val="8000"/>
              <a:buNone/>
              <a:defRPr b="1" sz="8000"/>
            </a:lvl2pPr>
            <a:lvl3pPr indent="-228600" lvl="2" marL="1371600" algn="l">
              <a:spcBef>
                <a:spcPts val="1440"/>
              </a:spcBef>
              <a:spcAft>
                <a:spcPts val="0"/>
              </a:spcAft>
              <a:buClr>
                <a:schemeClr val="dk1"/>
              </a:buClr>
              <a:buSzPts val="7200"/>
              <a:buNone/>
              <a:defRPr b="1" sz="7200"/>
            </a:lvl3pPr>
            <a:lvl4pPr indent="-228600" lvl="3" marL="1828800" algn="l">
              <a:spcBef>
                <a:spcPts val="1280"/>
              </a:spcBef>
              <a:spcAft>
                <a:spcPts val="0"/>
              </a:spcAft>
              <a:buClr>
                <a:schemeClr val="dk1"/>
              </a:buClr>
              <a:buSzPts val="6400"/>
              <a:buNone/>
              <a:defRPr b="1" sz="6400"/>
            </a:lvl4pPr>
            <a:lvl5pPr indent="-228600" lvl="4" marL="2286000" algn="l">
              <a:spcBef>
                <a:spcPts val="1280"/>
              </a:spcBef>
              <a:spcAft>
                <a:spcPts val="0"/>
              </a:spcAft>
              <a:buClr>
                <a:schemeClr val="dk1"/>
              </a:buClr>
              <a:buSzPts val="6400"/>
              <a:buNone/>
              <a:defRPr b="1" sz="6400"/>
            </a:lvl5pPr>
            <a:lvl6pPr indent="-228600" lvl="5" marL="2743200" algn="l">
              <a:spcBef>
                <a:spcPts val="1280"/>
              </a:spcBef>
              <a:spcAft>
                <a:spcPts val="0"/>
              </a:spcAft>
              <a:buClr>
                <a:schemeClr val="dk1"/>
              </a:buClr>
              <a:buSzPts val="6400"/>
              <a:buNone/>
              <a:defRPr b="1" sz="6400"/>
            </a:lvl6pPr>
            <a:lvl7pPr indent="-228600" lvl="6" marL="3200400" algn="l">
              <a:spcBef>
                <a:spcPts val="1280"/>
              </a:spcBef>
              <a:spcAft>
                <a:spcPts val="0"/>
              </a:spcAft>
              <a:buClr>
                <a:schemeClr val="dk1"/>
              </a:buClr>
              <a:buSzPts val="6400"/>
              <a:buNone/>
              <a:defRPr b="1" sz="6400"/>
            </a:lvl7pPr>
            <a:lvl8pPr indent="-228600" lvl="7" marL="3657600" algn="l">
              <a:spcBef>
                <a:spcPts val="1280"/>
              </a:spcBef>
              <a:spcAft>
                <a:spcPts val="0"/>
              </a:spcAft>
              <a:buClr>
                <a:schemeClr val="dk1"/>
              </a:buClr>
              <a:buSzPts val="6400"/>
              <a:buNone/>
              <a:defRPr b="1" sz="6400"/>
            </a:lvl8pPr>
            <a:lvl9pPr indent="-228600" lvl="8" marL="4114800" algn="l">
              <a:spcBef>
                <a:spcPts val="1280"/>
              </a:spcBef>
              <a:spcAft>
                <a:spcPts val="0"/>
              </a:spcAft>
              <a:buClr>
                <a:schemeClr val="dk1"/>
              </a:buClr>
              <a:buSzPts val="6400"/>
              <a:buNone/>
              <a:defRPr b="1" sz="6400"/>
            </a:lvl9pPr>
          </a:lstStyle>
          <a:p/>
        </p:txBody>
      </p:sp>
      <p:sp>
        <p:nvSpPr>
          <p:cNvPr id="120" name="Google Shape;120;gadac8f55d4_2_31"/>
          <p:cNvSpPr txBox="1"/>
          <p:nvPr>
            <p:ph idx="4" type="body"/>
          </p:nvPr>
        </p:nvSpPr>
        <p:spPr>
          <a:xfrm>
            <a:off x="13935077" y="11599333"/>
            <a:ext cx="12125326" cy="21073535"/>
          </a:xfrm>
          <a:prstGeom prst="rect">
            <a:avLst/>
          </a:prstGeom>
          <a:noFill/>
          <a:ln>
            <a:noFill/>
          </a:ln>
        </p:spPr>
        <p:txBody>
          <a:bodyPr anchorCtr="0" anchor="t" bIns="182875" lIns="365750" spcFirstLastPara="1" rIns="365750" wrap="square" tIns="182875">
            <a:noAutofit/>
          </a:bodyPr>
          <a:lstStyle>
            <a:lvl1pPr indent="-838200" lvl="0" marL="457200" algn="l">
              <a:spcBef>
                <a:spcPts val="1920"/>
              </a:spcBef>
              <a:spcAft>
                <a:spcPts val="0"/>
              </a:spcAft>
              <a:buClr>
                <a:schemeClr val="dk1"/>
              </a:buClr>
              <a:buSzPts val="9600"/>
              <a:buChar char="•"/>
              <a:defRPr sz="9600"/>
            </a:lvl1pPr>
            <a:lvl2pPr indent="-736600" lvl="1" marL="914400" algn="l">
              <a:spcBef>
                <a:spcPts val="1600"/>
              </a:spcBef>
              <a:spcAft>
                <a:spcPts val="0"/>
              </a:spcAft>
              <a:buClr>
                <a:schemeClr val="dk1"/>
              </a:buClr>
              <a:buSzPts val="8000"/>
              <a:buChar char="–"/>
              <a:defRPr sz="8000"/>
            </a:lvl2pPr>
            <a:lvl3pPr indent="-685800" lvl="2" marL="1371600" algn="l">
              <a:spcBef>
                <a:spcPts val="1440"/>
              </a:spcBef>
              <a:spcAft>
                <a:spcPts val="0"/>
              </a:spcAft>
              <a:buClr>
                <a:schemeClr val="dk1"/>
              </a:buClr>
              <a:buSzPts val="7200"/>
              <a:buChar char="•"/>
              <a:defRPr sz="72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
        <p:nvSpPr>
          <p:cNvPr id="121" name="Google Shape;121;gadac8f55d4_2_31"/>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gadac8f55d4_2_31"/>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gadac8f55d4_2_31"/>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gadac8f55d4_2_40"/>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gadac8f55d4_2_40"/>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gadac8f55d4_2_40"/>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gadac8f55d4_2_40"/>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gadac8f55d4_2_45"/>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gadac8f55d4_2_45"/>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gadac8f55d4_2_45"/>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gadac8f55d4_2_49"/>
          <p:cNvSpPr txBox="1"/>
          <p:nvPr>
            <p:ph type="title"/>
          </p:nvPr>
        </p:nvSpPr>
        <p:spPr>
          <a:xfrm>
            <a:off x="1371602" y="1456267"/>
            <a:ext cx="9024939" cy="6197600"/>
          </a:xfrm>
          <a:prstGeom prst="rect">
            <a:avLst/>
          </a:prstGeom>
          <a:noFill/>
          <a:ln>
            <a:noFill/>
          </a:ln>
        </p:spPr>
        <p:txBody>
          <a:bodyPr anchorCtr="0" anchor="b" bIns="182875" lIns="365750" spcFirstLastPara="1" rIns="365750" wrap="square" tIns="182875">
            <a:noAutofit/>
          </a:bodyPr>
          <a:lstStyle>
            <a:lvl1pPr lvl="0" algn="l">
              <a:spcBef>
                <a:spcPts val="0"/>
              </a:spcBef>
              <a:spcAft>
                <a:spcPts val="0"/>
              </a:spcAft>
              <a:buClr>
                <a:schemeClr val="dk1"/>
              </a:buClr>
              <a:buSzPts val="8000"/>
              <a:buFont typeface="Calibri"/>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gadac8f55d4_2_49"/>
          <p:cNvSpPr txBox="1"/>
          <p:nvPr>
            <p:ph idx="1" type="body"/>
          </p:nvPr>
        </p:nvSpPr>
        <p:spPr>
          <a:xfrm>
            <a:off x="10725150" y="1456269"/>
            <a:ext cx="15335250" cy="31216604"/>
          </a:xfrm>
          <a:prstGeom prst="rect">
            <a:avLst/>
          </a:prstGeom>
          <a:noFill/>
          <a:ln>
            <a:noFill/>
          </a:ln>
        </p:spPr>
        <p:txBody>
          <a:bodyPr anchorCtr="0" anchor="t" bIns="182875" lIns="365750" spcFirstLastPara="1" rIns="365750" wrap="square" tIns="182875">
            <a:noAutofit/>
          </a:bodyPr>
          <a:lstStyle>
            <a:lvl1pPr indent="-1041400" lvl="0" marL="457200" algn="l">
              <a:spcBef>
                <a:spcPts val="2560"/>
              </a:spcBef>
              <a:spcAft>
                <a:spcPts val="0"/>
              </a:spcAft>
              <a:buClr>
                <a:schemeClr val="dk1"/>
              </a:buClr>
              <a:buSzPts val="12800"/>
              <a:buChar char="•"/>
              <a:defRPr sz="12800"/>
            </a:lvl1pPr>
            <a:lvl2pPr indent="-939800" lvl="1" marL="914400" algn="l">
              <a:spcBef>
                <a:spcPts val="2240"/>
              </a:spcBef>
              <a:spcAft>
                <a:spcPts val="0"/>
              </a:spcAft>
              <a:buClr>
                <a:schemeClr val="dk1"/>
              </a:buClr>
              <a:buSzPts val="11200"/>
              <a:buChar char="–"/>
              <a:defRPr sz="11200"/>
            </a:lvl2pPr>
            <a:lvl3pPr indent="-838200" lvl="2" marL="1371600" algn="l">
              <a:spcBef>
                <a:spcPts val="1920"/>
              </a:spcBef>
              <a:spcAft>
                <a:spcPts val="0"/>
              </a:spcAft>
              <a:buClr>
                <a:schemeClr val="dk1"/>
              </a:buClr>
              <a:buSzPts val="9600"/>
              <a:buChar char="•"/>
              <a:defRPr sz="9600"/>
            </a:lvl3pPr>
            <a:lvl4pPr indent="-736600" lvl="3" marL="1828800" algn="l">
              <a:spcBef>
                <a:spcPts val="1600"/>
              </a:spcBef>
              <a:spcAft>
                <a:spcPts val="0"/>
              </a:spcAft>
              <a:buClr>
                <a:schemeClr val="dk1"/>
              </a:buClr>
              <a:buSzPts val="8000"/>
              <a:buChar char="–"/>
              <a:defRPr sz="8000"/>
            </a:lvl4pPr>
            <a:lvl5pPr indent="-736600" lvl="4" marL="2286000" algn="l">
              <a:spcBef>
                <a:spcPts val="1600"/>
              </a:spcBef>
              <a:spcAft>
                <a:spcPts val="0"/>
              </a:spcAft>
              <a:buClr>
                <a:schemeClr val="dk1"/>
              </a:buClr>
              <a:buSzPts val="8000"/>
              <a:buChar char="»"/>
              <a:defRPr sz="8000"/>
            </a:lvl5pPr>
            <a:lvl6pPr indent="-736600" lvl="5" marL="2743200" algn="l">
              <a:spcBef>
                <a:spcPts val="1600"/>
              </a:spcBef>
              <a:spcAft>
                <a:spcPts val="0"/>
              </a:spcAft>
              <a:buClr>
                <a:schemeClr val="dk1"/>
              </a:buClr>
              <a:buSzPts val="8000"/>
              <a:buChar char="•"/>
              <a:defRPr sz="8000"/>
            </a:lvl6pPr>
            <a:lvl7pPr indent="-736600" lvl="6" marL="3200400" algn="l">
              <a:spcBef>
                <a:spcPts val="1600"/>
              </a:spcBef>
              <a:spcAft>
                <a:spcPts val="0"/>
              </a:spcAft>
              <a:buClr>
                <a:schemeClr val="dk1"/>
              </a:buClr>
              <a:buSzPts val="8000"/>
              <a:buChar char="•"/>
              <a:defRPr sz="8000"/>
            </a:lvl7pPr>
            <a:lvl8pPr indent="-736600" lvl="7" marL="3657600" algn="l">
              <a:spcBef>
                <a:spcPts val="1600"/>
              </a:spcBef>
              <a:spcAft>
                <a:spcPts val="0"/>
              </a:spcAft>
              <a:buClr>
                <a:schemeClr val="dk1"/>
              </a:buClr>
              <a:buSzPts val="8000"/>
              <a:buChar char="•"/>
              <a:defRPr sz="8000"/>
            </a:lvl8pPr>
            <a:lvl9pPr indent="-736600" lvl="8" marL="4114800" algn="l">
              <a:spcBef>
                <a:spcPts val="1600"/>
              </a:spcBef>
              <a:spcAft>
                <a:spcPts val="0"/>
              </a:spcAft>
              <a:buClr>
                <a:schemeClr val="dk1"/>
              </a:buClr>
              <a:buSzPts val="8000"/>
              <a:buChar char="•"/>
              <a:defRPr sz="8000"/>
            </a:lvl9pPr>
          </a:lstStyle>
          <a:p/>
        </p:txBody>
      </p:sp>
      <p:sp>
        <p:nvSpPr>
          <p:cNvPr id="136" name="Google Shape;136;gadac8f55d4_2_49"/>
          <p:cNvSpPr txBox="1"/>
          <p:nvPr>
            <p:ph idx="2" type="body"/>
          </p:nvPr>
        </p:nvSpPr>
        <p:spPr>
          <a:xfrm>
            <a:off x="1371602" y="7653869"/>
            <a:ext cx="9024939" cy="25019002"/>
          </a:xfrm>
          <a:prstGeom prst="rect">
            <a:avLst/>
          </a:prstGeom>
          <a:noFill/>
          <a:ln>
            <a:noFill/>
          </a:ln>
        </p:spPr>
        <p:txBody>
          <a:bodyPr anchorCtr="0" anchor="t" bIns="182875" lIns="365750" spcFirstLastPara="1" rIns="365750" wrap="square" tIns="182875">
            <a:noAutofit/>
          </a:bodyPr>
          <a:lstStyle>
            <a:lvl1pPr indent="-228600" lvl="0" marL="457200" algn="l">
              <a:spcBef>
                <a:spcPts val="1120"/>
              </a:spcBef>
              <a:spcAft>
                <a:spcPts val="0"/>
              </a:spcAft>
              <a:buClr>
                <a:schemeClr val="dk1"/>
              </a:buClr>
              <a:buSzPts val="5600"/>
              <a:buNone/>
              <a:defRPr sz="5600"/>
            </a:lvl1pPr>
            <a:lvl2pPr indent="-228600" lvl="1" marL="914400" algn="l">
              <a:spcBef>
                <a:spcPts val="960"/>
              </a:spcBef>
              <a:spcAft>
                <a:spcPts val="0"/>
              </a:spcAft>
              <a:buClr>
                <a:schemeClr val="dk1"/>
              </a:buClr>
              <a:buSzPts val="4800"/>
              <a:buNone/>
              <a:defRPr sz="4800"/>
            </a:lvl2pPr>
            <a:lvl3pPr indent="-228600" lvl="2" marL="1371600" algn="l">
              <a:spcBef>
                <a:spcPts val="800"/>
              </a:spcBef>
              <a:spcAft>
                <a:spcPts val="0"/>
              </a:spcAft>
              <a:buClr>
                <a:schemeClr val="dk1"/>
              </a:buClr>
              <a:buSzPts val="4000"/>
              <a:buNone/>
              <a:defRPr sz="4000"/>
            </a:lvl3pPr>
            <a:lvl4pPr indent="-228600" lvl="3" marL="1828800" algn="l">
              <a:spcBef>
                <a:spcPts val="720"/>
              </a:spcBef>
              <a:spcAft>
                <a:spcPts val="0"/>
              </a:spcAft>
              <a:buClr>
                <a:schemeClr val="dk1"/>
              </a:buClr>
              <a:buSzPts val="3600"/>
              <a:buNone/>
              <a:defRPr sz="3600"/>
            </a:lvl4pPr>
            <a:lvl5pPr indent="-228600" lvl="4" marL="2286000" algn="l">
              <a:spcBef>
                <a:spcPts val="720"/>
              </a:spcBef>
              <a:spcAft>
                <a:spcPts val="0"/>
              </a:spcAft>
              <a:buClr>
                <a:schemeClr val="dk1"/>
              </a:buClr>
              <a:buSzPts val="3600"/>
              <a:buNone/>
              <a:defRPr sz="3600"/>
            </a:lvl5pPr>
            <a:lvl6pPr indent="-228600" lvl="5" marL="2743200" algn="l">
              <a:spcBef>
                <a:spcPts val="720"/>
              </a:spcBef>
              <a:spcAft>
                <a:spcPts val="0"/>
              </a:spcAft>
              <a:buClr>
                <a:schemeClr val="dk1"/>
              </a:buClr>
              <a:buSzPts val="3600"/>
              <a:buNone/>
              <a:defRPr sz="3600"/>
            </a:lvl6pPr>
            <a:lvl7pPr indent="-228600" lvl="6" marL="3200400" algn="l">
              <a:spcBef>
                <a:spcPts val="720"/>
              </a:spcBef>
              <a:spcAft>
                <a:spcPts val="0"/>
              </a:spcAft>
              <a:buClr>
                <a:schemeClr val="dk1"/>
              </a:buClr>
              <a:buSzPts val="3600"/>
              <a:buNone/>
              <a:defRPr sz="3600"/>
            </a:lvl7pPr>
            <a:lvl8pPr indent="-228600" lvl="7" marL="3657600" algn="l">
              <a:spcBef>
                <a:spcPts val="720"/>
              </a:spcBef>
              <a:spcAft>
                <a:spcPts val="0"/>
              </a:spcAft>
              <a:buClr>
                <a:schemeClr val="dk1"/>
              </a:buClr>
              <a:buSzPts val="3600"/>
              <a:buNone/>
              <a:defRPr sz="3600"/>
            </a:lvl8pPr>
            <a:lvl9pPr indent="-228600" lvl="8" marL="4114800" algn="l">
              <a:spcBef>
                <a:spcPts val="720"/>
              </a:spcBef>
              <a:spcAft>
                <a:spcPts val="0"/>
              </a:spcAft>
              <a:buClr>
                <a:schemeClr val="dk1"/>
              </a:buClr>
              <a:buSzPts val="3600"/>
              <a:buNone/>
              <a:defRPr sz="3600"/>
            </a:lvl9pPr>
          </a:lstStyle>
          <a:p/>
        </p:txBody>
      </p:sp>
      <p:sp>
        <p:nvSpPr>
          <p:cNvPr id="137" name="Google Shape;137;gadac8f55d4_2_49"/>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gadac8f55d4_2_49"/>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gadac8f55d4_2_49"/>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gadac8f55d4_2_56"/>
          <p:cNvSpPr txBox="1"/>
          <p:nvPr>
            <p:ph type="title"/>
          </p:nvPr>
        </p:nvSpPr>
        <p:spPr>
          <a:xfrm>
            <a:off x="5376864" y="25603200"/>
            <a:ext cx="16459200" cy="3022603"/>
          </a:xfrm>
          <a:prstGeom prst="rect">
            <a:avLst/>
          </a:prstGeom>
          <a:noFill/>
          <a:ln>
            <a:noFill/>
          </a:ln>
        </p:spPr>
        <p:txBody>
          <a:bodyPr anchorCtr="0" anchor="b" bIns="182875" lIns="365750" spcFirstLastPara="1" rIns="365750" wrap="square" tIns="182875">
            <a:noAutofit/>
          </a:bodyPr>
          <a:lstStyle>
            <a:lvl1pPr lvl="0" algn="l">
              <a:spcBef>
                <a:spcPts val="0"/>
              </a:spcBef>
              <a:spcAft>
                <a:spcPts val="0"/>
              </a:spcAft>
              <a:buClr>
                <a:schemeClr val="dk1"/>
              </a:buClr>
              <a:buSzPts val="8000"/>
              <a:buFont typeface="Calibri"/>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gadac8f55d4_2_56"/>
          <p:cNvSpPr/>
          <p:nvPr>
            <p:ph idx="2" type="pic"/>
          </p:nvPr>
        </p:nvSpPr>
        <p:spPr>
          <a:xfrm>
            <a:off x="5376864" y="3268133"/>
            <a:ext cx="16459200" cy="21945600"/>
          </a:xfrm>
          <a:prstGeom prst="rect">
            <a:avLst/>
          </a:prstGeom>
          <a:noFill/>
          <a:ln>
            <a:noFill/>
          </a:ln>
        </p:spPr>
        <p:txBody>
          <a:bodyPr anchorCtr="0" anchor="t" bIns="182875" lIns="365750" spcFirstLastPara="1" rIns="365750" wrap="square" tIns="182875">
            <a:noAutofit/>
          </a:bodyPr>
          <a:lstStyle>
            <a:lvl1pPr lvl="0" marR="0" rtl="0" algn="l">
              <a:spcBef>
                <a:spcPts val="2560"/>
              </a:spcBef>
              <a:spcAft>
                <a:spcPts val="0"/>
              </a:spcAft>
              <a:buClr>
                <a:schemeClr val="dk1"/>
              </a:buClr>
              <a:buSzPts val="12800"/>
              <a:buFont typeface="Arial"/>
              <a:buNone/>
              <a:defRPr b="0" i="0" sz="12800" u="none" cap="none" strike="noStrike">
                <a:solidFill>
                  <a:schemeClr val="dk1"/>
                </a:solidFill>
                <a:latin typeface="Calibri"/>
                <a:ea typeface="Calibri"/>
                <a:cs typeface="Calibri"/>
                <a:sym typeface="Calibri"/>
              </a:defRPr>
            </a:lvl1pPr>
            <a:lvl2pPr lvl="1" marR="0" rtl="0" algn="l">
              <a:spcBef>
                <a:spcPts val="2240"/>
              </a:spcBef>
              <a:spcAft>
                <a:spcPts val="0"/>
              </a:spcAft>
              <a:buClr>
                <a:schemeClr val="dk1"/>
              </a:buClr>
              <a:buSzPts val="11200"/>
              <a:buFont typeface="Arial"/>
              <a:buNone/>
              <a:defRPr b="0" i="0" sz="11200" u="none" cap="none" strike="noStrike">
                <a:solidFill>
                  <a:schemeClr val="dk1"/>
                </a:solidFill>
                <a:latin typeface="Calibri"/>
                <a:ea typeface="Calibri"/>
                <a:cs typeface="Calibri"/>
                <a:sym typeface="Calibri"/>
              </a:defRPr>
            </a:lvl2pPr>
            <a:lvl3pPr lvl="2"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lvl="3"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4pPr>
            <a:lvl5pPr lvl="4"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5pPr>
            <a:lvl6pPr lvl="5"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6pPr>
            <a:lvl7pPr lvl="6"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7pPr>
            <a:lvl8pPr lvl="7"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8pPr>
            <a:lvl9pPr lvl="8"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9pPr>
          </a:lstStyle>
          <a:p/>
        </p:txBody>
      </p:sp>
      <p:sp>
        <p:nvSpPr>
          <p:cNvPr id="143" name="Google Shape;143;gadac8f55d4_2_56"/>
          <p:cNvSpPr txBox="1"/>
          <p:nvPr>
            <p:ph idx="1" type="body"/>
          </p:nvPr>
        </p:nvSpPr>
        <p:spPr>
          <a:xfrm>
            <a:off x="5376864" y="28625803"/>
            <a:ext cx="16459200" cy="4292597"/>
          </a:xfrm>
          <a:prstGeom prst="rect">
            <a:avLst/>
          </a:prstGeom>
          <a:noFill/>
          <a:ln>
            <a:noFill/>
          </a:ln>
        </p:spPr>
        <p:txBody>
          <a:bodyPr anchorCtr="0" anchor="t" bIns="182875" lIns="365750" spcFirstLastPara="1" rIns="365750" wrap="square" tIns="182875">
            <a:noAutofit/>
          </a:bodyPr>
          <a:lstStyle>
            <a:lvl1pPr indent="-228600" lvl="0" marL="457200" algn="l">
              <a:spcBef>
                <a:spcPts val="1120"/>
              </a:spcBef>
              <a:spcAft>
                <a:spcPts val="0"/>
              </a:spcAft>
              <a:buClr>
                <a:schemeClr val="dk1"/>
              </a:buClr>
              <a:buSzPts val="5600"/>
              <a:buNone/>
              <a:defRPr sz="5600"/>
            </a:lvl1pPr>
            <a:lvl2pPr indent="-228600" lvl="1" marL="914400" algn="l">
              <a:spcBef>
                <a:spcPts val="960"/>
              </a:spcBef>
              <a:spcAft>
                <a:spcPts val="0"/>
              </a:spcAft>
              <a:buClr>
                <a:schemeClr val="dk1"/>
              </a:buClr>
              <a:buSzPts val="4800"/>
              <a:buNone/>
              <a:defRPr sz="4800"/>
            </a:lvl2pPr>
            <a:lvl3pPr indent="-228600" lvl="2" marL="1371600" algn="l">
              <a:spcBef>
                <a:spcPts val="800"/>
              </a:spcBef>
              <a:spcAft>
                <a:spcPts val="0"/>
              </a:spcAft>
              <a:buClr>
                <a:schemeClr val="dk1"/>
              </a:buClr>
              <a:buSzPts val="4000"/>
              <a:buNone/>
              <a:defRPr sz="4000"/>
            </a:lvl3pPr>
            <a:lvl4pPr indent="-228600" lvl="3" marL="1828800" algn="l">
              <a:spcBef>
                <a:spcPts val="720"/>
              </a:spcBef>
              <a:spcAft>
                <a:spcPts val="0"/>
              </a:spcAft>
              <a:buClr>
                <a:schemeClr val="dk1"/>
              </a:buClr>
              <a:buSzPts val="3600"/>
              <a:buNone/>
              <a:defRPr sz="3600"/>
            </a:lvl4pPr>
            <a:lvl5pPr indent="-228600" lvl="4" marL="2286000" algn="l">
              <a:spcBef>
                <a:spcPts val="720"/>
              </a:spcBef>
              <a:spcAft>
                <a:spcPts val="0"/>
              </a:spcAft>
              <a:buClr>
                <a:schemeClr val="dk1"/>
              </a:buClr>
              <a:buSzPts val="3600"/>
              <a:buNone/>
              <a:defRPr sz="3600"/>
            </a:lvl5pPr>
            <a:lvl6pPr indent="-228600" lvl="5" marL="2743200" algn="l">
              <a:spcBef>
                <a:spcPts val="720"/>
              </a:spcBef>
              <a:spcAft>
                <a:spcPts val="0"/>
              </a:spcAft>
              <a:buClr>
                <a:schemeClr val="dk1"/>
              </a:buClr>
              <a:buSzPts val="3600"/>
              <a:buNone/>
              <a:defRPr sz="3600"/>
            </a:lvl6pPr>
            <a:lvl7pPr indent="-228600" lvl="6" marL="3200400" algn="l">
              <a:spcBef>
                <a:spcPts val="720"/>
              </a:spcBef>
              <a:spcAft>
                <a:spcPts val="0"/>
              </a:spcAft>
              <a:buClr>
                <a:schemeClr val="dk1"/>
              </a:buClr>
              <a:buSzPts val="3600"/>
              <a:buNone/>
              <a:defRPr sz="3600"/>
            </a:lvl7pPr>
            <a:lvl8pPr indent="-228600" lvl="7" marL="3657600" algn="l">
              <a:spcBef>
                <a:spcPts val="720"/>
              </a:spcBef>
              <a:spcAft>
                <a:spcPts val="0"/>
              </a:spcAft>
              <a:buClr>
                <a:schemeClr val="dk1"/>
              </a:buClr>
              <a:buSzPts val="3600"/>
              <a:buNone/>
              <a:defRPr sz="3600"/>
            </a:lvl8pPr>
            <a:lvl9pPr indent="-228600" lvl="8" marL="4114800" algn="l">
              <a:spcBef>
                <a:spcPts val="720"/>
              </a:spcBef>
              <a:spcAft>
                <a:spcPts val="0"/>
              </a:spcAft>
              <a:buClr>
                <a:schemeClr val="dk1"/>
              </a:buClr>
              <a:buSzPts val="3600"/>
              <a:buNone/>
              <a:defRPr sz="3600"/>
            </a:lvl9pPr>
          </a:lstStyle>
          <a:p/>
        </p:txBody>
      </p:sp>
      <p:sp>
        <p:nvSpPr>
          <p:cNvPr id="144" name="Google Shape;144;gadac8f55d4_2_56"/>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gadac8f55d4_2_56"/>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gadac8f55d4_2_56"/>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gadac8f55d4_2_63"/>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gadac8f55d4_2_63"/>
          <p:cNvSpPr txBox="1"/>
          <p:nvPr>
            <p:ph idx="1" type="body"/>
          </p:nvPr>
        </p:nvSpPr>
        <p:spPr>
          <a:xfrm rot="5400000">
            <a:off x="1646766" y="8259237"/>
            <a:ext cx="24138468" cy="24688800"/>
          </a:xfrm>
          <a:prstGeom prst="rect">
            <a:avLst/>
          </a:prstGeom>
          <a:noFill/>
          <a:ln>
            <a:noFill/>
          </a:ln>
        </p:spPr>
        <p:txBody>
          <a:bodyPr anchorCtr="0" anchor="t" bIns="182875" lIns="365750" spcFirstLastPara="1" rIns="365750" wrap="square" tIns="1828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gadac8f55d4_2_6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gadac8f55d4_2_6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gadac8f55d4_2_6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gadac8f55d4_2_69"/>
          <p:cNvSpPr txBox="1"/>
          <p:nvPr>
            <p:ph type="title"/>
          </p:nvPr>
        </p:nvSpPr>
        <p:spPr>
          <a:xfrm rot="5400000">
            <a:off x="7370234" y="13982705"/>
            <a:ext cx="31208133" cy="61722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gadac8f55d4_2_69"/>
          <p:cNvSpPr txBox="1"/>
          <p:nvPr>
            <p:ph idx="1" type="body"/>
          </p:nvPr>
        </p:nvSpPr>
        <p:spPr>
          <a:xfrm rot="5400000">
            <a:off x="-5202767" y="8039105"/>
            <a:ext cx="31208133" cy="18059401"/>
          </a:xfrm>
          <a:prstGeom prst="rect">
            <a:avLst/>
          </a:prstGeom>
          <a:noFill/>
          <a:ln>
            <a:noFill/>
          </a:ln>
        </p:spPr>
        <p:txBody>
          <a:bodyPr anchorCtr="0" anchor="t" bIns="182875" lIns="365750" spcFirstLastPara="1" rIns="365750" wrap="square" tIns="1828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gadac8f55d4_2_69"/>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gadac8f55d4_2_69"/>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gadac8f55d4_2_69"/>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166939" y="23503469"/>
            <a:ext cx="23317200" cy="7264400"/>
          </a:xfrm>
          <a:prstGeom prst="rect">
            <a:avLst/>
          </a:prstGeom>
          <a:noFill/>
          <a:ln>
            <a:noFill/>
          </a:ln>
        </p:spPr>
        <p:txBody>
          <a:bodyPr anchorCtr="0" anchor="t" bIns="182875" lIns="365750" spcFirstLastPara="1" rIns="365750" wrap="square" tIns="182875">
            <a:noAutofit/>
          </a:bodyPr>
          <a:lstStyle>
            <a:lvl1pPr lvl="0" algn="l">
              <a:lnSpc>
                <a:spcPct val="100000"/>
              </a:lnSpc>
              <a:spcBef>
                <a:spcPts val="0"/>
              </a:spcBef>
              <a:spcAft>
                <a:spcPts val="0"/>
              </a:spcAft>
              <a:buClr>
                <a:schemeClr val="dk1"/>
              </a:buClr>
              <a:buSzPts val="16000"/>
              <a:buFont typeface="Calibri"/>
              <a:buNone/>
              <a:defRPr b="1" sz="16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2166939" y="15502472"/>
            <a:ext cx="23317200" cy="8000997"/>
          </a:xfrm>
          <a:prstGeom prst="rect">
            <a:avLst/>
          </a:prstGeom>
          <a:noFill/>
          <a:ln>
            <a:noFill/>
          </a:ln>
        </p:spPr>
        <p:txBody>
          <a:bodyPr anchorCtr="0" anchor="b" bIns="182875" lIns="365750" spcFirstLastPara="1" rIns="365750" wrap="square" tIns="182875">
            <a:noAutofit/>
          </a:bodyPr>
          <a:lstStyle>
            <a:lvl1pPr indent="-228600" lvl="0" marL="457200" algn="l">
              <a:lnSpc>
                <a:spcPct val="100000"/>
              </a:lnSpc>
              <a:spcBef>
                <a:spcPts val="1600"/>
              </a:spcBef>
              <a:spcAft>
                <a:spcPts val="0"/>
              </a:spcAft>
              <a:buClr>
                <a:srgbClr val="888888"/>
              </a:buClr>
              <a:buSzPts val="8000"/>
              <a:buNone/>
              <a:defRPr sz="8000">
                <a:solidFill>
                  <a:srgbClr val="888888"/>
                </a:solidFill>
              </a:defRPr>
            </a:lvl1pPr>
            <a:lvl2pPr indent="-228600" lvl="1" marL="914400" algn="l">
              <a:lnSpc>
                <a:spcPct val="100000"/>
              </a:lnSpc>
              <a:spcBef>
                <a:spcPts val="1440"/>
              </a:spcBef>
              <a:spcAft>
                <a:spcPts val="0"/>
              </a:spcAft>
              <a:buClr>
                <a:srgbClr val="888888"/>
              </a:buClr>
              <a:buSzPts val="7200"/>
              <a:buNone/>
              <a:defRPr sz="7200">
                <a:solidFill>
                  <a:srgbClr val="888888"/>
                </a:solidFill>
              </a:defRPr>
            </a:lvl2pPr>
            <a:lvl3pPr indent="-228600" lvl="2" marL="1371600" algn="l">
              <a:lnSpc>
                <a:spcPct val="100000"/>
              </a:lnSpc>
              <a:spcBef>
                <a:spcPts val="1280"/>
              </a:spcBef>
              <a:spcAft>
                <a:spcPts val="0"/>
              </a:spcAft>
              <a:buClr>
                <a:srgbClr val="888888"/>
              </a:buClr>
              <a:buSzPts val="6400"/>
              <a:buNone/>
              <a:defRPr sz="6400">
                <a:solidFill>
                  <a:srgbClr val="888888"/>
                </a:solidFill>
              </a:defRPr>
            </a:lvl3pPr>
            <a:lvl4pPr indent="-228600" lvl="3" marL="1828800" algn="l">
              <a:lnSpc>
                <a:spcPct val="100000"/>
              </a:lnSpc>
              <a:spcBef>
                <a:spcPts val="1120"/>
              </a:spcBef>
              <a:spcAft>
                <a:spcPts val="0"/>
              </a:spcAft>
              <a:buClr>
                <a:srgbClr val="888888"/>
              </a:buClr>
              <a:buSzPts val="5600"/>
              <a:buNone/>
              <a:defRPr sz="5600">
                <a:solidFill>
                  <a:srgbClr val="888888"/>
                </a:solidFill>
              </a:defRPr>
            </a:lvl4pPr>
            <a:lvl5pPr indent="-228600" lvl="4" marL="2286000" algn="l">
              <a:lnSpc>
                <a:spcPct val="100000"/>
              </a:lnSpc>
              <a:spcBef>
                <a:spcPts val="1120"/>
              </a:spcBef>
              <a:spcAft>
                <a:spcPts val="0"/>
              </a:spcAft>
              <a:buClr>
                <a:srgbClr val="888888"/>
              </a:buClr>
              <a:buSzPts val="5600"/>
              <a:buNone/>
              <a:defRPr sz="5600">
                <a:solidFill>
                  <a:srgbClr val="888888"/>
                </a:solidFill>
              </a:defRPr>
            </a:lvl5pPr>
            <a:lvl6pPr indent="-228600" lvl="5" marL="2743200" algn="l">
              <a:lnSpc>
                <a:spcPct val="100000"/>
              </a:lnSpc>
              <a:spcBef>
                <a:spcPts val="1120"/>
              </a:spcBef>
              <a:spcAft>
                <a:spcPts val="0"/>
              </a:spcAft>
              <a:buClr>
                <a:srgbClr val="888888"/>
              </a:buClr>
              <a:buSzPts val="5600"/>
              <a:buNone/>
              <a:defRPr sz="5600">
                <a:solidFill>
                  <a:srgbClr val="888888"/>
                </a:solidFill>
              </a:defRPr>
            </a:lvl6pPr>
            <a:lvl7pPr indent="-228600" lvl="6" marL="3200400" algn="l">
              <a:lnSpc>
                <a:spcPct val="100000"/>
              </a:lnSpc>
              <a:spcBef>
                <a:spcPts val="1120"/>
              </a:spcBef>
              <a:spcAft>
                <a:spcPts val="0"/>
              </a:spcAft>
              <a:buClr>
                <a:srgbClr val="888888"/>
              </a:buClr>
              <a:buSzPts val="5600"/>
              <a:buNone/>
              <a:defRPr sz="5600">
                <a:solidFill>
                  <a:srgbClr val="888888"/>
                </a:solidFill>
              </a:defRPr>
            </a:lvl7pPr>
            <a:lvl8pPr indent="-228600" lvl="7" marL="3657600" algn="l">
              <a:lnSpc>
                <a:spcPct val="100000"/>
              </a:lnSpc>
              <a:spcBef>
                <a:spcPts val="1120"/>
              </a:spcBef>
              <a:spcAft>
                <a:spcPts val="0"/>
              </a:spcAft>
              <a:buClr>
                <a:srgbClr val="888888"/>
              </a:buClr>
              <a:buSzPts val="5600"/>
              <a:buNone/>
              <a:defRPr sz="5600">
                <a:solidFill>
                  <a:srgbClr val="888888"/>
                </a:solidFill>
              </a:defRPr>
            </a:lvl8pPr>
            <a:lvl9pPr indent="-228600" lvl="8" marL="4114800" algn="l">
              <a:lnSpc>
                <a:spcPct val="100000"/>
              </a:lnSpc>
              <a:spcBef>
                <a:spcPts val="1120"/>
              </a:spcBef>
              <a:spcAft>
                <a:spcPts val="0"/>
              </a:spcAft>
              <a:buClr>
                <a:srgbClr val="888888"/>
              </a:buClr>
              <a:buSzPts val="5600"/>
              <a:buNone/>
              <a:defRPr sz="5600">
                <a:solidFill>
                  <a:srgbClr val="888888"/>
                </a:solidFill>
              </a:defRPr>
            </a:lvl9pPr>
          </a:lstStyle>
          <a:p/>
        </p:txBody>
      </p:sp>
      <p:sp>
        <p:nvSpPr>
          <p:cNvPr id="30" name="Google Shape;30;p5"/>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1371600" y="8534403"/>
            <a:ext cx="12115800" cy="24138468"/>
          </a:xfrm>
          <a:prstGeom prst="rect">
            <a:avLst/>
          </a:prstGeom>
          <a:noFill/>
          <a:ln>
            <a:noFill/>
          </a:ln>
        </p:spPr>
        <p:txBody>
          <a:bodyPr anchorCtr="0" anchor="t" bIns="182875" lIns="365750" spcFirstLastPara="1" rIns="365750" wrap="square" tIns="182875">
            <a:noAutofit/>
          </a:bodyPr>
          <a:lstStyle>
            <a:lvl1pPr indent="-939800" lvl="0" marL="457200" algn="l">
              <a:lnSpc>
                <a:spcPct val="100000"/>
              </a:lnSpc>
              <a:spcBef>
                <a:spcPts val="2240"/>
              </a:spcBef>
              <a:spcAft>
                <a:spcPts val="0"/>
              </a:spcAft>
              <a:buClr>
                <a:schemeClr val="dk1"/>
              </a:buClr>
              <a:buSzPts val="11200"/>
              <a:buChar char="•"/>
              <a:defRPr sz="11200"/>
            </a:lvl1pPr>
            <a:lvl2pPr indent="-838200" lvl="1" marL="914400" algn="l">
              <a:lnSpc>
                <a:spcPct val="100000"/>
              </a:lnSpc>
              <a:spcBef>
                <a:spcPts val="1920"/>
              </a:spcBef>
              <a:spcAft>
                <a:spcPts val="0"/>
              </a:spcAft>
              <a:buClr>
                <a:schemeClr val="dk1"/>
              </a:buClr>
              <a:buSzPts val="9600"/>
              <a:buChar char="–"/>
              <a:defRPr sz="9600"/>
            </a:lvl2pPr>
            <a:lvl3pPr indent="-736600" lvl="2" marL="1371600" algn="l">
              <a:lnSpc>
                <a:spcPct val="100000"/>
              </a:lnSpc>
              <a:spcBef>
                <a:spcPts val="1600"/>
              </a:spcBef>
              <a:spcAft>
                <a:spcPts val="0"/>
              </a:spcAft>
              <a:buClr>
                <a:schemeClr val="dk1"/>
              </a:buClr>
              <a:buSzPts val="8000"/>
              <a:buChar char="•"/>
              <a:defRPr sz="8000"/>
            </a:lvl3pPr>
            <a:lvl4pPr indent="-685800" lvl="3" marL="1828800" algn="l">
              <a:lnSpc>
                <a:spcPct val="100000"/>
              </a:lnSpc>
              <a:spcBef>
                <a:spcPts val="1440"/>
              </a:spcBef>
              <a:spcAft>
                <a:spcPts val="0"/>
              </a:spcAft>
              <a:buClr>
                <a:schemeClr val="dk1"/>
              </a:buClr>
              <a:buSzPts val="7200"/>
              <a:buChar char="–"/>
              <a:defRPr sz="7200"/>
            </a:lvl4pPr>
            <a:lvl5pPr indent="-685800" lvl="4" marL="2286000" algn="l">
              <a:lnSpc>
                <a:spcPct val="100000"/>
              </a:lnSpc>
              <a:spcBef>
                <a:spcPts val="1440"/>
              </a:spcBef>
              <a:spcAft>
                <a:spcPts val="0"/>
              </a:spcAft>
              <a:buClr>
                <a:schemeClr val="dk1"/>
              </a:buClr>
              <a:buSzPts val="7200"/>
              <a:buChar char="»"/>
              <a:defRPr sz="7200"/>
            </a:lvl5pPr>
            <a:lvl6pPr indent="-685800" lvl="5" marL="2743200" algn="l">
              <a:lnSpc>
                <a:spcPct val="100000"/>
              </a:lnSpc>
              <a:spcBef>
                <a:spcPts val="1440"/>
              </a:spcBef>
              <a:spcAft>
                <a:spcPts val="0"/>
              </a:spcAft>
              <a:buClr>
                <a:schemeClr val="dk1"/>
              </a:buClr>
              <a:buSzPts val="7200"/>
              <a:buChar char="•"/>
              <a:defRPr sz="7200"/>
            </a:lvl6pPr>
            <a:lvl7pPr indent="-685800" lvl="6" marL="3200400" algn="l">
              <a:lnSpc>
                <a:spcPct val="100000"/>
              </a:lnSpc>
              <a:spcBef>
                <a:spcPts val="1440"/>
              </a:spcBef>
              <a:spcAft>
                <a:spcPts val="0"/>
              </a:spcAft>
              <a:buClr>
                <a:schemeClr val="dk1"/>
              </a:buClr>
              <a:buSzPts val="7200"/>
              <a:buChar char="•"/>
              <a:defRPr sz="7200"/>
            </a:lvl7pPr>
            <a:lvl8pPr indent="-685800" lvl="7" marL="3657600" algn="l">
              <a:lnSpc>
                <a:spcPct val="100000"/>
              </a:lnSpc>
              <a:spcBef>
                <a:spcPts val="1440"/>
              </a:spcBef>
              <a:spcAft>
                <a:spcPts val="0"/>
              </a:spcAft>
              <a:buClr>
                <a:schemeClr val="dk1"/>
              </a:buClr>
              <a:buSzPts val="7200"/>
              <a:buChar char="•"/>
              <a:defRPr sz="7200"/>
            </a:lvl8pPr>
            <a:lvl9pPr indent="-685800" lvl="8" marL="4114800" algn="l">
              <a:lnSpc>
                <a:spcPct val="100000"/>
              </a:lnSpc>
              <a:spcBef>
                <a:spcPts val="1440"/>
              </a:spcBef>
              <a:spcAft>
                <a:spcPts val="0"/>
              </a:spcAft>
              <a:buClr>
                <a:schemeClr val="dk1"/>
              </a:buClr>
              <a:buSzPts val="7200"/>
              <a:buChar char="•"/>
              <a:defRPr sz="7200"/>
            </a:lvl9pPr>
          </a:lstStyle>
          <a:p/>
        </p:txBody>
      </p:sp>
      <p:sp>
        <p:nvSpPr>
          <p:cNvPr id="36" name="Google Shape;36;p6"/>
          <p:cNvSpPr txBox="1"/>
          <p:nvPr>
            <p:ph idx="2" type="body"/>
          </p:nvPr>
        </p:nvSpPr>
        <p:spPr>
          <a:xfrm>
            <a:off x="13944600" y="8534403"/>
            <a:ext cx="12115800" cy="24138468"/>
          </a:xfrm>
          <a:prstGeom prst="rect">
            <a:avLst/>
          </a:prstGeom>
          <a:noFill/>
          <a:ln>
            <a:noFill/>
          </a:ln>
        </p:spPr>
        <p:txBody>
          <a:bodyPr anchorCtr="0" anchor="t" bIns="182875" lIns="365750" spcFirstLastPara="1" rIns="365750" wrap="square" tIns="182875">
            <a:noAutofit/>
          </a:bodyPr>
          <a:lstStyle>
            <a:lvl1pPr indent="-939800" lvl="0" marL="457200" algn="l">
              <a:lnSpc>
                <a:spcPct val="100000"/>
              </a:lnSpc>
              <a:spcBef>
                <a:spcPts val="2240"/>
              </a:spcBef>
              <a:spcAft>
                <a:spcPts val="0"/>
              </a:spcAft>
              <a:buClr>
                <a:schemeClr val="dk1"/>
              </a:buClr>
              <a:buSzPts val="11200"/>
              <a:buChar char="•"/>
              <a:defRPr sz="11200"/>
            </a:lvl1pPr>
            <a:lvl2pPr indent="-838200" lvl="1" marL="914400" algn="l">
              <a:lnSpc>
                <a:spcPct val="100000"/>
              </a:lnSpc>
              <a:spcBef>
                <a:spcPts val="1920"/>
              </a:spcBef>
              <a:spcAft>
                <a:spcPts val="0"/>
              </a:spcAft>
              <a:buClr>
                <a:schemeClr val="dk1"/>
              </a:buClr>
              <a:buSzPts val="9600"/>
              <a:buChar char="–"/>
              <a:defRPr sz="9600"/>
            </a:lvl2pPr>
            <a:lvl3pPr indent="-736600" lvl="2" marL="1371600" algn="l">
              <a:lnSpc>
                <a:spcPct val="100000"/>
              </a:lnSpc>
              <a:spcBef>
                <a:spcPts val="1600"/>
              </a:spcBef>
              <a:spcAft>
                <a:spcPts val="0"/>
              </a:spcAft>
              <a:buClr>
                <a:schemeClr val="dk1"/>
              </a:buClr>
              <a:buSzPts val="8000"/>
              <a:buChar char="•"/>
              <a:defRPr sz="8000"/>
            </a:lvl3pPr>
            <a:lvl4pPr indent="-685800" lvl="3" marL="1828800" algn="l">
              <a:lnSpc>
                <a:spcPct val="100000"/>
              </a:lnSpc>
              <a:spcBef>
                <a:spcPts val="1440"/>
              </a:spcBef>
              <a:spcAft>
                <a:spcPts val="0"/>
              </a:spcAft>
              <a:buClr>
                <a:schemeClr val="dk1"/>
              </a:buClr>
              <a:buSzPts val="7200"/>
              <a:buChar char="–"/>
              <a:defRPr sz="7200"/>
            </a:lvl4pPr>
            <a:lvl5pPr indent="-685800" lvl="4" marL="2286000" algn="l">
              <a:lnSpc>
                <a:spcPct val="100000"/>
              </a:lnSpc>
              <a:spcBef>
                <a:spcPts val="1440"/>
              </a:spcBef>
              <a:spcAft>
                <a:spcPts val="0"/>
              </a:spcAft>
              <a:buClr>
                <a:schemeClr val="dk1"/>
              </a:buClr>
              <a:buSzPts val="7200"/>
              <a:buChar char="»"/>
              <a:defRPr sz="7200"/>
            </a:lvl5pPr>
            <a:lvl6pPr indent="-685800" lvl="5" marL="2743200" algn="l">
              <a:lnSpc>
                <a:spcPct val="100000"/>
              </a:lnSpc>
              <a:spcBef>
                <a:spcPts val="1440"/>
              </a:spcBef>
              <a:spcAft>
                <a:spcPts val="0"/>
              </a:spcAft>
              <a:buClr>
                <a:schemeClr val="dk1"/>
              </a:buClr>
              <a:buSzPts val="7200"/>
              <a:buChar char="•"/>
              <a:defRPr sz="7200"/>
            </a:lvl6pPr>
            <a:lvl7pPr indent="-685800" lvl="6" marL="3200400" algn="l">
              <a:lnSpc>
                <a:spcPct val="100000"/>
              </a:lnSpc>
              <a:spcBef>
                <a:spcPts val="1440"/>
              </a:spcBef>
              <a:spcAft>
                <a:spcPts val="0"/>
              </a:spcAft>
              <a:buClr>
                <a:schemeClr val="dk1"/>
              </a:buClr>
              <a:buSzPts val="7200"/>
              <a:buChar char="•"/>
              <a:defRPr sz="7200"/>
            </a:lvl7pPr>
            <a:lvl8pPr indent="-685800" lvl="7" marL="3657600" algn="l">
              <a:lnSpc>
                <a:spcPct val="100000"/>
              </a:lnSpc>
              <a:spcBef>
                <a:spcPts val="1440"/>
              </a:spcBef>
              <a:spcAft>
                <a:spcPts val="0"/>
              </a:spcAft>
              <a:buClr>
                <a:schemeClr val="dk1"/>
              </a:buClr>
              <a:buSzPts val="7200"/>
              <a:buChar char="•"/>
              <a:defRPr sz="7200"/>
            </a:lvl8pPr>
            <a:lvl9pPr indent="-685800" lvl="8" marL="4114800" algn="l">
              <a:lnSpc>
                <a:spcPct val="100000"/>
              </a:lnSpc>
              <a:spcBef>
                <a:spcPts val="1440"/>
              </a:spcBef>
              <a:spcAft>
                <a:spcPts val="0"/>
              </a:spcAft>
              <a:buClr>
                <a:schemeClr val="dk1"/>
              </a:buClr>
              <a:buSzPts val="7200"/>
              <a:buChar char="•"/>
              <a:defRPr sz="7200"/>
            </a:lvl9pPr>
          </a:lstStyle>
          <a:p/>
        </p:txBody>
      </p:sp>
      <p:sp>
        <p:nvSpPr>
          <p:cNvPr id="37" name="Google Shape;37;p6"/>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Clr>
                <a:schemeClr val="dk1"/>
              </a:buClr>
              <a:buSzPts val="17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1371600" y="8187269"/>
            <a:ext cx="12120564" cy="3412064"/>
          </a:xfrm>
          <a:prstGeom prst="rect">
            <a:avLst/>
          </a:prstGeom>
          <a:noFill/>
          <a:ln>
            <a:noFill/>
          </a:ln>
        </p:spPr>
        <p:txBody>
          <a:bodyPr anchorCtr="0" anchor="b" bIns="182875" lIns="365750" spcFirstLastPara="1" rIns="365750" wrap="square" tIns="182875">
            <a:noAutofit/>
          </a:bodyPr>
          <a:lstStyle>
            <a:lvl1pPr indent="-228600" lvl="0" marL="457200" algn="l">
              <a:lnSpc>
                <a:spcPct val="100000"/>
              </a:lnSpc>
              <a:spcBef>
                <a:spcPts val="1920"/>
              </a:spcBef>
              <a:spcAft>
                <a:spcPts val="0"/>
              </a:spcAft>
              <a:buClr>
                <a:schemeClr val="dk1"/>
              </a:buClr>
              <a:buSzPts val="9600"/>
              <a:buNone/>
              <a:defRPr b="1" sz="9600"/>
            </a:lvl1pPr>
            <a:lvl2pPr indent="-228600" lvl="1" marL="914400" algn="l">
              <a:lnSpc>
                <a:spcPct val="100000"/>
              </a:lnSpc>
              <a:spcBef>
                <a:spcPts val="1600"/>
              </a:spcBef>
              <a:spcAft>
                <a:spcPts val="0"/>
              </a:spcAft>
              <a:buClr>
                <a:schemeClr val="dk1"/>
              </a:buClr>
              <a:buSzPts val="8000"/>
              <a:buNone/>
              <a:defRPr b="1" sz="8000"/>
            </a:lvl2pPr>
            <a:lvl3pPr indent="-228600" lvl="2" marL="1371600" algn="l">
              <a:lnSpc>
                <a:spcPct val="100000"/>
              </a:lnSpc>
              <a:spcBef>
                <a:spcPts val="1440"/>
              </a:spcBef>
              <a:spcAft>
                <a:spcPts val="0"/>
              </a:spcAft>
              <a:buClr>
                <a:schemeClr val="dk1"/>
              </a:buClr>
              <a:buSzPts val="7200"/>
              <a:buNone/>
              <a:defRPr b="1" sz="7200"/>
            </a:lvl3pPr>
            <a:lvl4pPr indent="-228600" lvl="3" marL="1828800" algn="l">
              <a:lnSpc>
                <a:spcPct val="100000"/>
              </a:lnSpc>
              <a:spcBef>
                <a:spcPts val="1280"/>
              </a:spcBef>
              <a:spcAft>
                <a:spcPts val="0"/>
              </a:spcAft>
              <a:buClr>
                <a:schemeClr val="dk1"/>
              </a:buClr>
              <a:buSzPts val="6400"/>
              <a:buNone/>
              <a:defRPr b="1" sz="6400"/>
            </a:lvl4pPr>
            <a:lvl5pPr indent="-228600" lvl="4" marL="2286000" algn="l">
              <a:lnSpc>
                <a:spcPct val="100000"/>
              </a:lnSpc>
              <a:spcBef>
                <a:spcPts val="1280"/>
              </a:spcBef>
              <a:spcAft>
                <a:spcPts val="0"/>
              </a:spcAft>
              <a:buClr>
                <a:schemeClr val="dk1"/>
              </a:buClr>
              <a:buSzPts val="6400"/>
              <a:buNone/>
              <a:defRPr b="1" sz="6400"/>
            </a:lvl5pPr>
            <a:lvl6pPr indent="-228600" lvl="5" marL="2743200" algn="l">
              <a:lnSpc>
                <a:spcPct val="100000"/>
              </a:lnSpc>
              <a:spcBef>
                <a:spcPts val="1280"/>
              </a:spcBef>
              <a:spcAft>
                <a:spcPts val="0"/>
              </a:spcAft>
              <a:buClr>
                <a:schemeClr val="dk1"/>
              </a:buClr>
              <a:buSzPts val="6400"/>
              <a:buNone/>
              <a:defRPr b="1" sz="6400"/>
            </a:lvl6pPr>
            <a:lvl7pPr indent="-228600" lvl="6" marL="3200400" algn="l">
              <a:lnSpc>
                <a:spcPct val="100000"/>
              </a:lnSpc>
              <a:spcBef>
                <a:spcPts val="1280"/>
              </a:spcBef>
              <a:spcAft>
                <a:spcPts val="0"/>
              </a:spcAft>
              <a:buClr>
                <a:schemeClr val="dk1"/>
              </a:buClr>
              <a:buSzPts val="6400"/>
              <a:buNone/>
              <a:defRPr b="1" sz="6400"/>
            </a:lvl7pPr>
            <a:lvl8pPr indent="-228600" lvl="7" marL="3657600" algn="l">
              <a:lnSpc>
                <a:spcPct val="100000"/>
              </a:lnSpc>
              <a:spcBef>
                <a:spcPts val="1280"/>
              </a:spcBef>
              <a:spcAft>
                <a:spcPts val="0"/>
              </a:spcAft>
              <a:buClr>
                <a:schemeClr val="dk1"/>
              </a:buClr>
              <a:buSzPts val="6400"/>
              <a:buNone/>
              <a:defRPr b="1" sz="6400"/>
            </a:lvl8pPr>
            <a:lvl9pPr indent="-228600" lvl="8" marL="4114800" algn="l">
              <a:lnSpc>
                <a:spcPct val="100000"/>
              </a:lnSpc>
              <a:spcBef>
                <a:spcPts val="1280"/>
              </a:spcBef>
              <a:spcAft>
                <a:spcPts val="0"/>
              </a:spcAft>
              <a:buClr>
                <a:schemeClr val="dk1"/>
              </a:buClr>
              <a:buSzPts val="6400"/>
              <a:buNone/>
              <a:defRPr b="1" sz="6400"/>
            </a:lvl9pPr>
          </a:lstStyle>
          <a:p/>
        </p:txBody>
      </p:sp>
      <p:sp>
        <p:nvSpPr>
          <p:cNvPr id="43" name="Google Shape;43;p7"/>
          <p:cNvSpPr txBox="1"/>
          <p:nvPr>
            <p:ph idx="2" type="body"/>
          </p:nvPr>
        </p:nvSpPr>
        <p:spPr>
          <a:xfrm>
            <a:off x="1371600" y="11599333"/>
            <a:ext cx="12120564" cy="21073535"/>
          </a:xfrm>
          <a:prstGeom prst="rect">
            <a:avLst/>
          </a:prstGeom>
          <a:noFill/>
          <a:ln>
            <a:noFill/>
          </a:ln>
        </p:spPr>
        <p:txBody>
          <a:bodyPr anchorCtr="0" anchor="t" bIns="182875" lIns="365750" spcFirstLastPara="1" rIns="365750" wrap="square" tIns="182875">
            <a:noAutofit/>
          </a:bodyPr>
          <a:lstStyle>
            <a:lvl1pPr indent="-838200" lvl="0" marL="457200" algn="l">
              <a:lnSpc>
                <a:spcPct val="100000"/>
              </a:lnSpc>
              <a:spcBef>
                <a:spcPts val="1920"/>
              </a:spcBef>
              <a:spcAft>
                <a:spcPts val="0"/>
              </a:spcAft>
              <a:buClr>
                <a:schemeClr val="dk1"/>
              </a:buClr>
              <a:buSzPts val="9600"/>
              <a:buChar char="•"/>
              <a:defRPr sz="9600"/>
            </a:lvl1pPr>
            <a:lvl2pPr indent="-736600" lvl="1" marL="914400" algn="l">
              <a:lnSpc>
                <a:spcPct val="100000"/>
              </a:lnSpc>
              <a:spcBef>
                <a:spcPts val="1600"/>
              </a:spcBef>
              <a:spcAft>
                <a:spcPts val="0"/>
              </a:spcAft>
              <a:buClr>
                <a:schemeClr val="dk1"/>
              </a:buClr>
              <a:buSzPts val="8000"/>
              <a:buChar char="–"/>
              <a:defRPr sz="8000"/>
            </a:lvl2pPr>
            <a:lvl3pPr indent="-685800" lvl="2" marL="1371600" algn="l">
              <a:lnSpc>
                <a:spcPct val="100000"/>
              </a:lnSpc>
              <a:spcBef>
                <a:spcPts val="1440"/>
              </a:spcBef>
              <a:spcAft>
                <a:spcPts val="0"/>
              </a:spcAft>
              <a:buClr>
                <a:schemeClr val="dk1"/>
              </a:buClr>
              <a:buSzPts val="7200"/>
              <a:buChar char="•"/>
              <a:defRPr sz="7200"/>
            </a:lvl3pPr>
            <a:lvl4pPr indent="-635000" lvl="3" marL="1828800" algn="l">
              <a:lnSpc>
                <a:spcPct val="100000"/>
              </a:lnSpc>
              <a:spcBef>
                <a:spcPts val="1280"/>
              </a:spcBef>
              <a:spcAft>
                <a:spcPts val="0"/>
              </a:spcAft>
              <a:buClr>
                <a:schemeClr val="dk1"/>
              </a:buClr>
              <a:buSzPts val="6400"/>
              <a:buChar char="–"/>
              <a:defRPr sz="6400"/>
            </a:lvl4pPr>
            <a:lvl5pPr indent="-635000" lvl="4" marL="2286000" algn="l">
              <a:lnSpc>
                <a:spcPct val="100000"/>
              </a:lnSpc>
              <a:spcBef>
                <a:spcPts val="1280"/>
              </a:spcBef>
              <a:spcAft>
                <a:spcPts val="0"/>
              </a:spcAft>
              <a:buClr>
                <a:schemeClr val="dk1"/>
              </a:buClr>
              <a:buSzPts val="6400"/>
              <a:buChar char="»"/>
              <a:defRPr sz="6400"/>
            </a:lvl5pPr>
            <a:lvl6pPr indent="-635000" lvl="5" marL="2743200" algn="l">
              <a:lnSpc>
                <a:spcPct val="100000"/>
              </a:lnSpc>
              <a:spcBef>
                <a:spcPts val="1280"/>
              </a:spcBef>
              <a:spcAft>
                <a:spcPts val="0"/>
              </a:spcAft>
              <a:buClr>
                <a:schemeClr val="dk1"/>
              </a:buClr>
              <a:buSzPts val="6400"/>
              <a:buChar char="•"/>
              <a:defRPr sz="6400"/>
            </a:lvl6pPr>
            <a:lvl7pPr indent="-635000" lvl="6" marL="3200400" algn="l">
              <a:lnSpc>
                <a:spcPct val="100000"/>
              </a:lnSpc>
              <a:spcBef>
                <a:spcPts val="1280"/>
              </a:spcBef>
              <a:spcAft>
                <a:spcPts val="0"/>
              </a:spcAft>
              <a:buClr>
                <a:schemeClr val="dk1"/>
              </a:buClr>
              <a:buSzPts val="6400"/>
              <a:buChar char="•"/>
              <a:defRPr sz="6400"/>
            </a:lvl7pPr>
            <a:lvl8pPr indent="-635000" lvl="7" marL="3657600" algn="l">
              <a:lnSpc>
                <a:spcPct val="100000"/>
              </a:lnSpc>
              <a:spcBef>
                <a:spcPts val="1280"/>
              </a:spcBef>
              <a:spcAft>
                <a:spcPts val="0"/>
              </a:spcAft>
              <a:buClr>
                <a:schemeClr val="dk1"/>
              </a:buClr>
              <a:buSzPts val="6400"/>
              <a:buChar char="•"/>
              <a:defRPr sz="6400"/>
            </a:lvl8pPr>
            <a:lvl9pPr indent="-635000" lvl="8" marL="4114800" algn="l">
              <a:lnSpc>
                <a:spcPct val="100000"/>
              </a:lnSpc>
              <a:spcBef>
                <a:spcPts val="1280"/>
              </a:spcBef>
              <a:spcAft>
                <a:spcPts val="0"/>
              </a:spcAft>
              <a:buClr>
                <a:schemeClr val="dk1"/>
              </a:buClr>
              <a:buSzPts val="6400"/>
              <a:buChar char="•"/>
              <a:defRPr sz="6400"/>
            </a:lvl9pPr>
          </a:lstStyle>
          <a:p/>
        </p:txBody>
      </p:sp>
      <p:sp>
        <p:nvSpPr>
          <p:cNvPr id="44" name="Google Shape;44;p7"/>
          <p:cNvSpPr txBox="1"/>
          <p:nvPr>
            <p:ph idx="3" type="body"/>
          </p:nvPr>
        </p:nvSpPr>
        <p:spPr>
          <a:xfrm>
            <a:off x="13935077" y="8187269"/>
            <a:ext cx="12125326" cy="3412064"/>
          </a:xfrm>
          <a:prstGeom prst="rect">
            <a:avLst/>
          </a:prstGeom>
          <a:noFill/>
          <a:ln>
            <a:noFill/>
          </a:ln>
        </p:spPr>
        <p:txBody>
          <a:bodyPr anchorCtr="0" anchor="b" bIns="182875" lIns="365750" spcFirstLastPara="1" rIns="365750" wrap="square" tIns="182875">
            <a:noAutofit/>
          </a:bodyPr>
          <a:lstStyle>
            <a:lvl1pPr indent="-228600" lvl="0" marL="457200" algn="l">
              <a:lnSpc>
                <a:spcPct val="100000"/>
              </a:lnSpc>
              <a:spcBef>
                <a:spcPts val="1920"/>
              </a:spcBef>
              <a:spcAft>
                <a:spcPts val="0"/>
              </a:spcAft>
              <a:buClr>
                <a:schemeClr val="dk1"/>
              </a:buClr>
              <a:buSzPts val="9600"/>
              <a:buNone/>
              <a:defRPr b="1" sz="9600"/>
            </a:lvl1pPr>
            <a:lvl2pPr indent="-228600" lvl="1" marL="914400" algn="l">
              <a:lnSpc>
                <a:spcPct val="100000"/>
              </a:lnSpc>
              <a:spcBef>
                <a:spcPts val="1600"/>
              </a:spcBef>
              <a:spcAft>
                <a:spcPts val="0"/>
              </a:spcAft>
              <a:buClr>
                <a:schemeClr val="dk1"/>
              </a:buClr>
              <a:buSzPts val="8000"/>
              <a:buNone/>
              <a:defRPr b="1" sz="8000"/>
            </a:lvl2pPr>
            <a:lvl3pPr indent="-228600" lvl="2" marL="1371600" algn="l">
              <a:lnSpc>
                <a:spcPct val="100000"/>
              </a:lnSpc>
              <a:spcBef>
                <a:spcPts val="1440"/>
              </a:spcBef>
              <a:spcAft>
                <a:spcPts val="0"/>
              </a:spcAft>
              <a:buClr>
                <a:schemeClr val="dk1"/>
              </a:buClr>
              <a:buSzPts val="7200"/>
              <a:buNone/>
              <a:defRPr b="1" sz="7200"/>
            </a:lvl3pPr>
            <a:lvl4pPr indent="-228600" lvl="3" marL="1828800" algn="l">
              <a:lnSpc>
                <a:spcPct val="100000"/>
              </a:lnSpc>
              <a:spcBef>
                <a:spcPts val="1280"/>
              </a:spcBef>
              <a:spcAft>
                <a:spcPts val="0"/>
              </a:spcAft>
              <a:buClr>
                <a:schemeClr val="dk1"/>
              </a:buClr>
              <a:buSzPts val="6400"/>
              <a:buNone/>
              <a:defRPr b="1" sz="6400"/>
            </a:lvl4pPr>
            <a:lvl5pPr indent="-228600" lvl="4" marL="2286000" algn="l">
              <a:lnSpc>
                <a:spcPct val="100000"/>
              </a:lnSpc>
              <a:spcBef>
                <a:spcPts val="1280"/>
              </a:spcBef>
              <a:spcAft>
                <a:spcPts val="0"/>
              </a:spcAft>
              <a:buClr>
                <a:schemeClr val="dk1"/>
              </a:buClr>
              <a:buSzPts val="6400"/>
              <a:buNone/>
              <a:defRPr b="1" sz="6400"/>
            </a:lvl5pPr>
            <a:lvl6pPr indent="-228600" lvl="5" marL="2743200" algn="l">
              <a:lnSpc>
                <a:spcPct val="100000"/>
              </a:lnSpc>
              <a:spcBef>
                <a:spcPts val="1280"/>
              </a:spcBef>
              <a:spcAft>
                <a:spcPts val="0"/>
              </a:spcAft>
              <a:buClr>
                <a:schemeClr val="dk1"/>
              </a:buClr>
              <a:buSzPts val="6400"/>
              <a:buNone/>
              <a:defRPr b="1" sz="6400"/>
            </a:lvl6pPr>
            <a:lvl7pPr indent="-228600" lvl="6" marL="3200400" algn="l">
              <a:lnSpc>
                <a:spcPct val="100000"/>
              </a:lnSpc>
              <a:spcBef>
                <a:spcPts val="1280"/>
              </a:spcBef>
              <a:spcAft>
                <a:spcPts val="0"/>
              </a:spcAft>
              <a:buClr>
                <a:schemeClr val="dk1"/>
              </a:buClr>
              <a:buSzPts val="6400"/>
              <a:buNone/>
              <a:defRPr b="1" sz="6400"/>
            </a:lvl7pPr>
            <a:lvl8pPr indent="-228600" lvl="7" marL="3657600" algn="l">
              <a:lnSpc>
                <a:spcPct val="100000"/>
              </a:lnSpc>
              <a:spcBef>
                <a:spcPts val="1280"/>
              </a:spcBef>
              <a:spcAft>
                <a:spcPts val="0"/>
              </a:spcAft>
              <a:buClr>
                <a:schemeClr val="dk1"/>
              </a:buClr>
              <a:buSzPts val="6400"/>
              <a:buNone/>
              <a:defRPr b="1" sz="6400"/>
            </a:lvl8pPr>
            <a:lvl9pPr indent="-228600" lvl="8" marL="4114800" algn="l">
              <a:lnSpc>
                <a:spcPct val="100000"/>
              </a:lnSpc>
              <a:spcBef>
                <a:spcPts val="1280"/>
              </a:spcBef>
              <a:spcAft>
                <a:spcPts val="0"/>
              </a:spcAft>
              <a:buClr>
                <a:schemeClr val="dk1"/>
              </a:buClr>
              <a:buSzPts val="6400"/>
              <a:buNone/>
              <a:defRPr b="1" sz="6400"/>
            </a:lvl9pPr>
          </a:lstStyle>
          <a:p/>
        </p:txBody>
      </p:sp>
      <p:sp>
        <p:nvSpPr>
          <p:cNvPr id="45" name="Google Shape;45;p7"/>
          <p:cNvSpPr txBox="1"/>
          <p:nvPr>
            <p:ph idx="4" type="body"/>
          </p:nvPr>
        </p:nvSpPr>
        <p:spPr>
          <a:xfrm>
            <a:off x="13935077" y="11599333"/>
            <a:ext cx="12125326" cy="21073535"/>
          </a:xfrm>
          <a:prstGeom prst="rect">
            <a:avLst/>
          </a:prstGeom>
          <a:noFill/>
          <a:ln>
            <a:noFill/>
          </a:ln>
        </p:spPr>
        <p:txBody>
          <a:bodyPr anchorCtr="0" anchor="t" bIns="182875" lIns="365750" spcFirstLastPara="1" rIns="365750" wrap="square" tIns="182875">
            <a:noAutofit/>
          </a:bodyPr>
          <a:lstStyle>
            <a:lvl1pPr indent="-838200" lvl="0" marL="457200" algn="l">
              <a:lnSpc>
                <a:spcPct val="100000"/>
              </a:lnSpc>
              <a:spcBef>
                <a:spcPts val="1920"/>
              </a:spcBef>
              <a:spcAft>
                <a:spcPts val="0"/>
              </a:spcAft>
              <a:buClr>
                <a:schemeClr val="dk1"/>
              </a:buClr>
              <a:buSzPts val="9600"/>
              <a:buChar char="•"/>
              <a:defRPr sz="9600"/>
            </a:lvl1pPr>
            <a:lvl2pPr indent="-736600" lvl="1" marL="914400" algn="l">
              <a:lnSpc>
                <a:spcPct val="100000"/>
              </a:lnSpc>
              <a:spcBef>
                <a:spcPts val="1600"/>
              </a:spcBef>
              <a:spcAft>
                <a:spcPts val="0"/>
              </a:spcAft>
              <a:buClr>
                <a:schemeClr val="dk1"/>
              </a:buClr>
              <a:buSzPts val="8000"/>
              <a:buChar char="–"/>
              <a:defRPr sz="8000"/>
            </a:lvl2pPr>
            <a:lvl3pPr indent="-685800" lvl="2" marL="1371600" algn="l">
              <a:lnSpc>
                <a:spcPct val="100000"/>
              </a:lnSpc>
              <a:spcBef>
                <a:spcPts val="1440"/>
              </a:spcBef>
              <a:spcAft>
                <a:spcPts val="0"/>
              </a:spcAft>
              <a:buClr>
                <a:schemeClr val="dk1"/>
              </a:buClr>
              <a:buSzPts val="7200"/>
              <a:buChar char="•"/>
              <a:defRPr sz="7200"/>
            </a:lvl3pPr>
            <a:lvl4pPr indent="-635000" lvl="3" marL="1828800" algn="l">
              <a:lnSpc>
                <a:spcPct val="100000"/>
              </a:lnSpc>
              <a:spcBef>
                <a:spcPts val="1280"/>
              </a:spcBef>
              <a:spcAft>
                <a:spcPts val="0"/>
              </a:spcAft>
              <a:buClr>
                <a:schemeClr val="dk1"/>
              </a:buClr>
              <a:buSzPts val="6400"/>
              <a:buChar char="–"/>
              <a:defRPr sz="6400"/>
            </a:lvl4pPr>
            <a:lvl5pPr indent="-635000" lvl="4" marL="2286000" algn="l">
              <a:lnSpc>
                <a:spcPct val="100000"/>
              </a:lnSpc>
              <a:spcBef>
                <a:spcPts val="1280"/>
              </a:spcBef>
              <a:spcAft>
                <a:spcPts val="0"/>
              </a:spcAft>
              <a:buClr>
                <a:schemeClr val="dk1"/>
              </a:buClr>
              <a:buSzPts val="6400"/>
              <a:buChar char="»"/>
              <a:defRPr sz="6400"/>
            </a:lvl5pPr>
            <a:lvl6pPr indent="-635000" lvl="5" marL="2743200" algn="l">
              <a:lnSpc>
                <a:spcPct val="100000"/>
              </a:lnSpc>
              <a:spcBef>
                <a:spcPts val="1280"/>
              </a:spcBef>
              <a:spcAft>
                <a:spcPts val="0"/>
              </a:spcAft>
              <a:buClr>
                <a:schemeClr val="dk1"/>
              </a:buClr>
              <a:buSzPts val="6400"/>
              <a:buChar char="•"/>
              <a:defRPr sz="6400"/>
            </a:lvl6pPr>
            <a:lvl7pPr indent="-635000" lvl="6" marL="3200400" algn="l">
              <a:lnSpc>
                <a:spcPct val="100000"/>
              </a:lnSpc>
              <a:spcBef>
                <a:spcPts val="1280"/>
              </a:spcBef>
              <a:spcAft>
                <a:spcPts val="0"/>
              </a:spcAft>
              <a:buClr>
                <a:schemeClr val="dk1"/>
              </a:buClr>
              <a:buSzPts val="6400"/>
              <a:buChar char="•"/>
              <a:defRPr sz="6400"/>
            </a:lvl7pPr>
            <a:lvl8pPr indent="-635000" lvl="7" marL="3657600" algn="l">
              <a:lnSpc>
                <a:spcPct val="100000"/>
              </a:lnSpc>
              <a:spcBef>
                <a:spcPts val="1280"/>
              </a:spcBef>
              <a:spcAft>
                <a:spcPts val="0"/>
              </a:spcAft>
              <a:buClr>
                <a:schemeClr val="dk1"/>
              </a:buClr>
              <a:buSzPts val="6400"/>
              <a:buChar char="•"/>
              <a:defRPr sz="6400"/>
            </a:lvl8pPr>
            <a:lvl9pPr indent="-635000" lvl="8" marL="4114800" algn="l">
              <a:lnSpc>
                <a:spcPct val="100000"/>
              </a:lnSpc>
              <a:spcBef>
                <a:spcPts val="1280"/>
              </a:spcBef>
              <a:spcAft>
                <a:spcPts val="0"/>
              </a:spcAft>
              <a:buClr>
                <a:schemeClr val="dk1"/>
              </a:buClr>
              <a:buSzPts val="6400"/>
              <a:buChar char="•"/>
              <a:defRPr sz="6400"/>
            </a:lvl9pPr>
          </a:lstStyle>
          <a:p/>
        </p:txBody>
      </p:sp>
      <p:sp>
        <p:nvSpPr>
          <p:cNvPr id="46" name="Google Shape;46;p7"/>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371602" y="1456267"/>
            <a:ext cx="9024939" cy="6197600"/>
          </a:xfrm>
          <a:prstGeom prst="rect">
            <a:avLst/>
          </a:prstGeom>
          <a:noFill/>
          <a:ln>
            <a:noFill/>
          </a:ln>
        </p:spPr>
        <p:txBody>
          <a:bodyPr anchorCtr="0" anchor="b" bIns="182875" lIns="365750" spcFirstLastPara="1" rIns="365750" wrap="square" tIns="182875">
            <a:noAutofit/>
          </a:bodyPr>
          <a:lstStyle>
            <a:lvl1pPr lvl="0" algn="l">
              <a:lnSpc>
                <a:spcPct val="100000"/>
              </a:lnSpc>
              <a:spcBef>
                <a:spcPts val="0"/>
              </a:spcBef>
              <a:spcAft>
                <a:spcPts val="0"/>
              </a:spcAft>
              <a:buClr>
                <a:schemeClr val="dk1"/>
              </a:buClr>
              <a:buSzPts val="8000"/>
              <a:buFont typeface="Calibri"/>
              <a:buNone/>
              <a:defRPr b="1"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10725150" y="1456269"/>
            <a:ext cx="15335250" cy="31216604"/>
          </a:xfrm>
          <a:prstGeom prst="rect">
            <a:avLst/>
          </a:prstGeom>
          <a:noFill/>
          <a:ln>
            <a:noFill/>
          </a:ln>
        </p:spPr>
        <p:txBody>
          <a:bodyPr anchorCtr="0" anchor="t" bIns="182875" lIns="365750" spcFirstLastPara="1" rIns="365750" wrap="square" tIns="182875">
            <a:noAutofit/>
          </a:bodyPr>
          <a:lstStyle>
            <a:lvl1pPr indent="-1041400" lvl="0" marL="457200" algn="l">
              <a:lnSpc>
                <a:spcPct val="100000"/>
              </a:lnSpc>
              <a:spcBef>
                <a:spcPts val="2560"/>
              </a:spcBef>
              <a:spcAft>
                <a:spcPts val="0"/>
              </a:spcAft>
              <a:buClr>
                <a:schemeClr val="dk1"/>
              </a:buClr>
              <a:buSzPts val="12800"/>
              <a:buChar char="•"/>
              <a:defRPr sz="12800"/>
            </a:lvl1pPr>
            <a:lvl2pPr indent="-939800" lvl="1" marL="914400" algn="l">
              <a:lnSpc>
                <a:spcPct val="100000"/>
              </a:lnSpc>
              <a:spcBef>
                <a:spcPts val="2240"/>
              </a:spcBef>
              <a:spcAft>
                <a:spcPts val="0"/>
              </a:spcAft>
              <a:buClr>
                <a:schemeClr val="dk1"/>
              </a:buClr>
              <a:buSzPts val="11200"/>
              <a:buChar char="–"/>
              <a:defRPr sz="11200"/>
            </a:lvl2pPr>
            <a:lvl3pPr indent="-838200" lvl="2" marL="1371600" algn="l">
              <a:lnSpc>
                <a:spcPct val="100000"/>
              </a:lnSpc>
              <a:spcBef>
                <a:spcPts val="1920"/>
              </a:spcBef>
              <a:spcAft>
                <a:spcPts val="0"/>
              </a:spcAft>
              <a:buClr>
                <a:schemeClr val="dk1"/>
              </a:buClr>
              <a:buSzPts val="9600"/>
              <a:buChar char="•"/>
              <a:defRPr sz="9600"/>
            </a:lvl3pPr>
            <a:lvl4pPr indent="-736600" lvl="3" marL="1828800" algn="l">
              <a:lnSpc>
                <a:spcPct val="100000"/>
              </a:lnSpc>
              <a:spcBef>
                <a:spcPts val="1600"/>
              </a:spcBef>
              <a:spcAft>
                <a:spcPts val="0"/>
              </a:spcAft>
              <a:buClr>
                <a:schemeClr val="dk1"/>
              </a:buClr>
              <a:buSzPts val="8000"/>
              <a:buChar char="–"/>
              <a:defRPr sz="8000"/>
            </a:lvl4pPr>
            <a:lvl5pPr indent="-736600" lvl="4" marL="2286000" algn="l">
              <a:lnSpc>
                <a:spcPct val="100000"/>
              </a:lnSpc>
              <a:spcBef>
                <a:spcPts val="1600"/>
              </a:spcBef>
              <a:spcAft>
                <a:spcPts val="0"/>
              </a:spcAft>
              <a:buClr>
                <a:schemeClr val="dk1"/>
              </a:buClr>
              <a:buSzPts val="8000"/>
              <a:buChar char="»"/>
              <a:defRPr sz="8000"/>
            </a:lvl5pPr>
            <a:lvl6pPr indent="-736600" lvl="5" marL="2743200" algn="l">
              <a:lnSpc>
                <a:spcPct val="100000"/>
              </a:lnSpc>
              <a:spcBef>
                <a:spcPts val="1600"/>
              </a:spcBef>
              <a:spcAft>
                <a:spcPts val="0"/>
              </a:spcAft>
              <a:buClr>
                <a:schemeClr val="dk1"/>
              </a:buClr>
              <a:buSzPts val="8000"/>
              <a:buChar char="•"/>
              <a:defRPr sz="8000"/>
            </a:lvl6pPr>
            <a:lvl7pPr indent="-736600" lvl="6" marL="3200400" algn="l">
              <a:lnSpc>
                <a:spcPct val="100000"/>
              </a:lnSpc>
              <a:spcBef>
                <a:spcPts val="1600"/>
              </a:spcBef>
              <a:spcAft>
                <a:spcPts val="0"/>
              </a:spcAft>
              <a:buClr>
                <a:schemeClr val="dk1"/>
              </a:buClr>
              <a:buSzPts val="8000"/>
              <a:buChar char="•"/>
              <a:defRPr sz="8000"/>
            </a:lvl7pPr>
            <a:lvl8pPr indent="-736600" lvl="7" marL="3657600" algn="l">
              <a:lnSpc>
                <a:spcPct val="100000"/>
              </a:lnSpc>
              <a:spcBef>
                <a:spcPts val="1600"/>
              </a:spcBef>
              <a:spcAft>
                <a:spcPts val="0"/>
              </a:spcAft>
              <a:buClr>
                <a:schemeClr val="dk1"/>
              </a:buClr>
              <a:buSzPts val="8000"/>
              <a:buChar char="•"/>
              <a:defRPr sz="8000"/>
            </a:lvl8pPr>
            <a:lvl9pPr indent="-736600" lvl="8" marL="4114800" algn="l">
              <a:lnSpc>
                <a:spcPct val="100000"/>
              </a:lnSpc>
              <a:spcBef>
                <a:spcPts val="1600"/>
              </a:spcBef>
              <a:spcAft>
                <a:spcPts val="0"/>
              </a:spcAft>
              <a:buClr>
                <a:schemeClr val="dk1"/>
              </a:buClr>
              <a:buSzPts val="8000"/>
              <a:buChar char="•"/>
              <a:defRPr sz="8000"/>
            </a:lvl9pPr>
          </a:lstStyle>
          <a:p/>
        </p:txBody>
      </p:sp>
      <p:sp>
        <p:nvSpPr>
          <p:cNvPr id="61" name="Google Shape;61;p10"/>
          <p:cNvSpPr txBox="1"/>
          <p:nvPr>
            <p:ph idx="2" type="body"/>
          </p:nvPr>
        </p:nvSpPr>
        <p:spPr>
          <a:xfrm>
            <a:off x="1371602" y="7653869"/>
            <a:ext cx="9024939" cy="25019002"/>
          </a:xfrm>
          <a:prstGeom prst="rect">
            <a:avLst/>
          </a:prstGeom>
          <a:noFill/>
          <a:ln>
            <a:noFill/>
          </a:ln>
        </p:spPr>
        <p:txBody>
          <a:bodyPr anchorCtr="0" anchor="t" bIns="182875" lIns="365750" spcFirstLastPara="1" rIns="365750" wrap="square" tIns="182875">
            <a:noAutofit/>
          </a:bodyPr>
          <a:lstStyle>
            <a:lvl1pPr indent="-228600" lvl="0" marL="457200" algn="l">
              <a:lnSpc>
                <a:spcPct val="100000"/>
              </a:lnSpc>
              <a:spcBef>
                <a:spcPts val="1120"/>
              </a:spcBef>
              <a:spcAft>
                <a:spcPts val="0"/>
              </a:spcAft>
              <a:buClr>
                <a:schemeClr val="dk1"/>
              </a:buClr>
              <a:buSzPts val="5600"/>
              <a:buNone/>
              <a:defRPr sz="5600"/>
            </a:lvl1pPr>
            <a:lvl2pPr indent="-228600" lvl="1" marL="914400" algn="l">
              <a:lnSpc>
                <a:spcPct val="100000"/>
              </a:lnSpc>
              <a:spcBef>
                <a:spcPts val="960"/>
              </a:spcBef>
              <a:spcAft>
                <a:spcPts val="0"/>
              </a:spcAft>
              <a:buClr>
                <a:schemeClr val="dk1"/>
              </a:buClr>
              <a:buSzPts val="4800"/>
              <a:buNone/>
              <a:defRPr sz="4800"/>
            </a:lvl2pPr>
            <a:lvl3pPr indent="-228600" lvl="2" marL="1371600" algn="l">
              <a:lnSpc>
                <a:spcPct val="100000"/>
              </a:lnSpc>
              <a:spcBef>
                <a:spcPts val="800"/>
              </a:spcBef>
              <a:spcAft>
                <a:spcPts val="0"/>
              </a:spcAft>
              <a:buClr>
                <a:schemeClr val="dk1"/>
              </a:buClr>
              <a:buSzPts val="4000"/>
              <a:buNone/>
              <a:defRPr sz="4000"/>
            </a:lvl3pPr>
            <a:lvl4pPr indent="-228600" lvl="3" marL="1828800" algn="l">
              <a:lnSpc>
                <a:spcPct val="100000"/>
              </a:lnSpc>
              <a:spcBef>
                <a:spcPts val="720"/>
              </a:spcBef>
              <a:spcAft>
                <a:spcPts val="0"/>
              </a:spcAft>
              <a:buClr>
                <a:schemeClr val="dk1"/>
              </a:buClr>
              <a:buSzPts val="3600"/>
              <a:buNone/>
              <a:defRPr sz="3600"/>
            </a:lvl4pPr>
            <a:lvl5pPr indent="-228600" lvl="4" marL="2286000" algn="l">
              <a:lnSpc>
                <a:spcPct val="100000"/>
              </a:lnSpc>
              <a:spcBef>
                <a:spcPts val="720"/>
              </a:spcBef>
              <a:spcAft>
                <a:spcPts val="0"/>
              </a:spcAft>
              <a:buClr>
                <a:schemeClr val="dk1"/>
              </a:buClr>
              <a:buSzPts val="3600"/>
              <a:buNone/>
              <a:defRPr sz="3600"/>
            </a:lvl5pPr>
            <a:lvl6pPr indent="-228600" lvl="5" marL="2743200" algn="l">
              <a:lnSpc>
                <a:spcPct val="100000"/>
              </a:lnSpc>
              <a:spcBef>
                <a:spcPts val="720"/>
              </a:spcBef>
              <a:spcAft>
                <a:spcPts val="0"/>
              </a:spcAft>
              <a:buClr>
                <a:schemeClr val="dk1"/>
              </a:buClr>
              <a:buSzPts val="3600"/>
              <a:buNone/>
              <a:defRPr sz="3600"/>
            </a:lvl6pPr>
            <a:lvl7pPr indent="-228600" lvl="6" marL="3200400" algn="l">
              <a:lnSpc>
                <a:spcPct val="100000"/>
              </a:lnSpc>
              <a:spcBef>
                <a:spcPts val="720"/>
              </a:spcBef>
              <a:spcAft>
                <a:spcPts val="0"/>
              </a:spcAft>
              <a:buClr>
                <a:schemeClr val="dk1"/>
              </a:buClr>
              <a:buSzPts val="3600"/>
              <a:buNone/>
              <a:defRPr sz="3600"/>
            </a:lvl7pPr>
            <a:lvl8pPr indent="-228600" lvl="7" marL="3657600" algn="l">
              <a:lnSpc>
                <a:spcPct val="100000"/>
              </a:lnSpc>
              <a:spcBef>
                <a:spcPts val="720"/>
              </a:spcBef>
              <a:spcAft>
                <a:spcPts val="0"/>
              </a:spcAft>
              <a:buClr>
                <a:schemeClr val="dk1"/>
              </a:buClr>
              <a:buSzPts val="3600"/>
              <a:buNone/>
              <a:defRPr sz="3600"/>
            </a:lvl8pPr>
            <a:lvl9pPr indent="-228600" lvl="8" marL="4114800" algn="l">
              <a:lnSpc>
                <a:spcPct val="100000"/>
              </a:lnSpc>
              <a:spcBef>
                <a:spcPts val="720"/>
              </a:spcBef>
              <a:spcAft>
                <a:spcPts val="0"/>
              </a:spcAft>
              <a:buClr>
                <a:schemeClr val="dk1"/>
              </a:buClr>
              <a:buSzPts val="3600"/>
              <a:buNone/>
              <a:defRPr sz="3600"/>
            </a:lvl9pPr>
          </a:lstStyle>
          <a:p/>
        </p:txBody>
      </p:sp>
      <p:sp>
        <p:nvSpPr>
          <p:cNvPr id="62" name="Google Shape;62;p10"/>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376864" y="25603200"/>
            <a:ext cx="16459200" cy="3022603"/>
          </a:xfrm>
          <a:prstGeom prst="rect">
            <a:avLst/>
          </a:prstGeom>
          <a:noFill/>
          <a:ln>
            <a:noFill/>
          </a:ln>
        </p:spPr>
        <p:txBody>
          <a:bodyPr anchorCtr="0" anchor="b" bIns="182875" lIns="365750" spcFirstLastPara="1" rIns="365750" wrap="square" tIns="182875">
            <a:noAutofit/>
          </a:bodyPr>
          <a:lstStyle>
            <a:lvl1pPr lvl="0" algn="l">
              <a:lnSpc>
                <a:spcPct val="100000"/>
              </a:lnSpc>
              <a:spcBef>
                <a:spcPts val="0"/>
              </a:spcBef>
              <a:spcAft>
                <a:spcPts val="0"/>
              </a:spcAft>
              <a:buClr>
                <a:schemeClr val="dk1"/>
              </a:buClr>
              <a:buSzPts val="8000"/>
              <a:buFont typeface="Calibri"/>
              <a:buNone/>
              <a:defRPr b="1"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376864" y="3268133"/>
            <a:ext cx="16459200" cy="21945600"/>
          </a:xfrm>
          <a:prstGeom prst="rect">
            <a:avLst/>
          </a:prstGeom>
          <a:noFill/>
          <a:ln>
            <a:noFill/>
          </a:ln>
        </p:spPr>
        <p:txBody>
          <a:bodyPr anchorCtr="0" anchor="t" bIns="182875" lIns="365750" spcFirstLastPara="1" rIns="365750" wrap="square" tIns="182875">
            <a:noAutofit/>
          </a:bodyPr>
          <a:lstStyle>
            <a:lvl1pPr lvl="0" marR="0" rtl="0" algn="l">
              <a:lnSpc>
                <a:spcPct val="100000"/>
              </a:lnSpc>
              <a:spcBef>
                <a:spcPts val="2560"/>
              </a:spcBef>
              <a:spcAft>
                <a:spcPts val="0"/>
              </a:spcAft>
              <a:buClr>
                <a:schemeClr val="dk1"/>
              </a:buClr>
              <a:buSzPts val="12800"/>
              <a:buFont typeface="Arial"/>
              <a:buNone/>
              <a:defRPr b="0" i="0" sz="12800" u="none" cap="none" strike="noStrike">
                <a:solidFill>
                  <a:schemeClr val="dk1"/>
                </a:solidFill>
                <a:latin typeface="Calibri"/>
                <a:ea typeface="Calibri"/>
                <a:cs typeface="Calibri"/>
                <a:sym typeface="Calibri"/>
              </a:defRPr>
            </a:lvl1pPr>
            <a:lvl2pPr lvl="1" marR="0" rtl="0" algn="l">
              <a:lnSpc>
                <a:spcPct val="100000"/>
              </a:lnSpc>
              <a:spcBef>
                <a:spcPts val="2240"/>
              </a:spcBef>
              <a:spcAft>
                <a:spcPts val="0"/>
              </a:spcAft>
              <a:buClr>
                <a:schemeClr val="dk1"/>
              </a:buClr>
              <a:buSzPts val="11200"/>
              <a:buFont typeface="Arial"/>
              <a:buNone/>
              <a:defRPr b="0" i="0" sz="11200" u="none" cap="none" strike="noStrike">
                <a:solidFill>
                  <a:schemeClr val="dk1"/>
                </a:solidFill>
                <a:latin typeface="Calibri"/>
                <a:ea typeface="Calibri"/>
                <a:cs typeface="Calibri"/>
                <a:sym typeface="Calibri"/>
              </a:defRPr>
            </a:lvl2pPr>
            <a:lvl3pPr lvl="2" marR="0" rtl="0" algn="l">
              <a:lnSpc>
                <a:spcPct val="100000"/>
              </a:lnSpc>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lvl="3" marR="0" rtl="0" algn="l">
              <a:lnSpc>
                <a:spcPct val="100000"/>
              </a:lnSpc>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4pPr>
            <a:lvl5pPr lvl="4" marR="0" rtl="0" algn="l">
              <a:lnSpc>
                <a:spcPct val="100000"/>
              </a:lnSpc>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5pPr>
            <a:lvl6pPr lvl="5" marR="0" rtl="0" algn="l">
              <a:lnSpc>
                <a:spcPct val="100000"/>
              </a:lnSpc>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6pPr>
            <a:lvl7pPr lvl="6" marR="0" rtl="0" algn="l">
              <a:lnSpc>
                <a:spcPct val="100000"/>
              </a:lnSpc>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7pPr>
            <a:lvl8pPr lvl="7" marR="0" rtl="0" algn="l">
              <a:lnSpc>
                <a:spcPct val="100000"/>
              </a:lnSpc>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8pPr>
            <a:lvl9pPr lvl="8" marR="0" rtl="0" algn="l">
              <a:lnSpc>
                <a:spcPct val="100000"/>
              </a:lnSpc>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5376864" y="28625803"/>
            <a:ext cx="16459200" cy="4292597"/>
          </a:xfrm>
          <a:prstGeom prst="rect">
            <a:avLst/>
          </a:prstGeom>
          <a:noFill/>
          <a:ln>
            <a:noFill/>
          </a:ln>
        </p:spPr>
        <p:txBody>
          <a:bodyPr anchorCtr="0" anchor="t" bIns="182875" lIns="365750" spcFirstLastPara="1" rIns="365750" wrap="square" tIns="182875">
            <a:noAutofit/>
          </a:bodyPr>
          <a:lstStyle>
            <a:lvl1pPr indent="-228600" lvl="0" marL="457200" algn="l">
              <a:lnSpc>
                <a:spcPct val="100000"/>
              </a:lnSpc>
              <a:spcBef>
                <a:spcPts val="1120"/>
              </a:spcBef>
              <a:spcAft>
                <a:spcPts val="0"/>
              </a:spcAft>
              <a:buClr>
                <a:schemeClr val="dk1"/>
              </a:buClr>
              <a:buSzPts val="5600"/>
              <a:buNone/>
              <a:defRPr sz="5600"/>
            </a:lvl1pPr>
            <a:lvl2pPr indent="-228600" lvl="1" marL="914400" algn="l">
              <a:lnSpc>
                <a:spcPct val="100000"/>
              </a:lnSpc>
              <a:spcBef>
                <a:spcPts val="960"/>
              </a:spcBef>
              <a:spcAft>
                <a:spcPts val="0"/>
              </a:spcAft>
              <a:buClr>
                <a:schemeClr val="dk1"/>
              </a:buClr>
              <a:buSzPts val="4800"/>
              <a:buNone/>
              <a:defRPr sz="4800"/>
            </a:lvl2pPr>
            <a:lvl3pPr indent="-228600" lvl="2" marL="1371600" algn="l">
              <a:lnSpc>
                <a:spcPct val="100000"/>
              </a:lnSpc>
              <a:spcBef>
                <a:spcPts val="800"/>
              </a:spcBef>
              <a:spcAft>
                <a:spcPts val="0"/>
              </a:spcAft>
              <a:buClr>
                <a:schemeClr val="dk1"/>
              </a:buClr>
              <a:buSzPts val="4000"/>
              <a:buNone/>
              <a:defRPr sz="4000"/>
            </a:lvl3pPr>
            <a:lvl4pPr indent="-228600" lvl="3" marL="1828800" algn="l">
              <a:lnSpc>
                <a:spcPct val="100000"/>
              </a:lnSpc>
              <a:spcBef>
                <a:spcPts val="720"/>
              </a:spcBef>
              <a:spcAft>
                <a:spcPts val="0"/>
              </a:spcAft>
              <a:buClr>
                <a:schemeClr val="dk1"/>
              </a:buClr>
              <a:buSzPts val="3600"/>
              <a:buNone/>
              <a:defRPr sz="3600"/>
            </a:lvl4pPr>
            <a:lvl5pPr indent="-228600" lvl="4" marL="2286000" algn="l">
              <a:lnSpc>
                <a:spcPct val="100000"/>
              </a:lnSpc>
              <a:spcBef>
                <a:spcPts val="720"/>
              </a:spcBef>
              <a:spcAft>
                <a:spcPts val="0"/>
              </a:spcAft>
              <a:buClr>
                <a:schemeClr val="dk1"/>
              </a:buClr>
              <a:buSzPts val="3600"/>
              <a:buNone/>
              <a:defRPr sz="3600"/>
            </a:lvl5pPr>
            <a:lvl6pPr indent="-228600" lvl="5" marL="2743200" algn="l">
              <a:lnSpc>
                <a:spcPct val="100000"/>
              </a:lnSpc>
              <a:spcBef>
                <a:spcPts val="720"/>
              </a:spcBef>
              <a:spcAft>
                <a:spcPts val="0"/>
              </a:spcAft>
              <a:buClr>
                <a:schemeClr val="dk1"/>
              </a:buClr>
              <a:buSzPts val="3600"/>
              <a:buNone/>
              <a:defRPr sz="3600"/>
            </a:lvl6pPr>
            <a:lvl7pPr indent="-228600" lvl="6" marL="3200400" algn="l">
              <a:lnSpc>
                <a:spcPct val="100000"/>
              </a:lnSpc>
              <a:spcBef>
                <a:spcPts val="720"/>
              </a:spcBef>
              <a:spcAft>
                <a:spcPts val="0"/>
              </a:spcAft>
              <a:buClr>
                <a:schemeClr val="dk1"/>
              </a:buClr>
              <a:buSzPts val="3600"/>
              <a:buNone/>
              <a:defRPr sz="3600"/>
            </a:lvl7pPr>
            <a:lvl8pPr indent="-228600" lvl="7" marL="3657600" algn="l">
              <a:lnSpc>
                <a:spcPct val="100000"/>
              </a:lnSpc>
              <a:spcBef>
                <a:spcPts val="720"/>
              </a:spcBef>
              <a:spcAft>
                <a:spcPts val="0"/>
              </a:spcAft>
              <a:buClr>
                <a:schemeClr val="dk1"/>
              </a:buClr>
              <a:buSzPts val="3600"/>
              <a:buNone/>
              <a:defRPr sz="3600"/>
            </a:lvl8pPr>
            <a:lvl9pPr indent="-228600" lvl="8" marL="4114800" algn="l">
              <a:lnSpc>
                <a:spcPct val="100000"/>
              </a:lnSpc>
              <a:spcBef>
                <a:spcPts val="720"/>
              </a:spcBef>
              <a:spcAft>
                <a:spcPts val="0"/>
              </a:spcAft>
              <a:buClr>
                <a:schemeClr val="dk1"/>
              </a:buClr>
              <a:buSzPts val="3600"/>
              <a:buNone/>
              <a:defRPr sz="3600"/>
            </a:lvl9pPr>
          </a:lstStyle>
          <a:p/>
        </p:txBody>
      </p:sp>
      <p:sp>
        <p:nvSpPr>
          <p:cNvPr id="69" name="Google Shape;69;p11"/>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Autofit/>
          </a:bodyPr>
          <a:lstStyle>
            <a:lvl1pPr lvl="0" marR="0" rtl="0" algn="ctr">
              <a:lnSpc>
                <a:spcPct val="100000"/>
              </a:lnSpc>
              <a:spcBef>
                <a:spcPts val="0"/>
              </a:spcBef>
              <a:spcAft>
                <a:spcPts val="0"/>
              </a:spcAft>
              <a:buClr>
                <a:schemeClr val="dk1"/>
              </a:buClr>
              <a:buSzPts val="17600"/>
              <a:buFont typeface="Calibri"/>
              <a:buNone/>
              <a:defRPr b="0" i="0" sz="17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Autofit/>
          </a:bodyPr>
          <a:lstStyle>
            <a:lvl1pPr indent="-1041400" lvl="0" marL="457200" marR="0" rtl="0" algn="l">
              <a:lnSpc>
                <a:spcPct val="100000"/>
              </a:lnSpc>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1pPr>
            <a:lvl2pPr indent="-939800" lvl="1" marL="9144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2pPr>
            <a:lvl3pPr indent="-838200" lvl="2" marL="1371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36600" lvl="3" marL="18288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4pPr>
            <a:lvl5pPr indent="-736600" lvl="4" marL="22860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5pPr>
            <a:lvl6pPr indent="-736600" lvl="5" marL="27432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6pPr>
            <a:lvl7pPr indent="-736600" lvl="6" marL="32004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7pPr>
            <a:lvl8pPr indent="-736600" lvl="7" marL="36576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8pPr>
            <a:lvl9pPr indent="-736600" lvl="8" marL="41148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marR="0" rtl="0" algn="l">
              <a:lnSpc>
                <a:spcPct val="100000"/>
              </a:lnSpc>
              <a:spcBef>
                <a:spcPts val="0"/>
              </a:spcBef>
              <a:spcAft>
                <a:spcPts val="0"/>
              </a:spcAft>
              <a:buClr>
                <a:srgbClr val="000000"/>
              </a:buClr>
              <a:buSzPts val="1400"/>
              <a:buFont typeface="Arial"/>
              <a:buNone/>
              <a:defRPr b="0" i="0" sz="4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marR="0" rtl="0" algn="ctr">
              <a:lnSpc>
                <a:spcPct val="100000"/>
              </a:lnSpc>
              <a:spcBef>
                <a:spcPts val="0"/>
              </a:spcBef>
              <a:spcAft>
                <a:spcPts val="0"/>
              </a:spcAft>
              <a:buClr>
                <a:srgbClr val="000000"/>
              </a:buClr>
              <a:buSzPts val="1400"/>
              <a:buFont typeface="Arial"/>
              <a:buNone/>
              <a:defRPr b="0" i="0" sz="4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adac8f55d4_2_0"/>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Autofit/>
          </a:bodyPr>
          <a:lstStyle>
            <a:lvl1pPr lvl="0" marR="0" rtl="0" algn="ctr">
              <a:spcBef>
                <a:spcPts val="0"/>
              </a:spcBef>
              <a:spcAft>
                <a:spcPts val="0"/>
              </a:spcAft>
              <a:buClr>
                <a:schemeClr val="dk1"/>
              </a:buClr>
              <a:buSzPts val="17600"/>
              <a:buFont typeface="Calibri"/>
              <a:buNone/>
              <a:defRPr b="0" i="0" sz="17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gadac8f55d4_2_0"/>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Autofit/>
          </a:bodyPr>
          <a:lstStyle>
            <a:lvl1pPr indent="-1041400" lvl="0" marL="4572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1pPr>
            <a:lvl2pPr indent="-939800" lvl="1" marL="914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36600" lvl="3" marL="18288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4pPr>
            <a:lvl5pPr indent="-736600" lvl="4" marL="22860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5pPr>
            <a:lvl6pPr indent="-736600" lvl="5" marL="27432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6pPr>
            <a:lvl7pPr indent="-736600" lvl="6" marL="32004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7pPr>
            <a:lvl8pPr indent="-736600" lvl="7" marL="36576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8pPr>
            <a:lvl9pPr indent="-736600" lvl="8" marL="41148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9pPr>
          </a:lstStyle>
          <a:p/>
        </p:txBody>
      </p:sp>
      <p:sp>
        <p:nvSpPr>
          <p:cNvPr id="87" name="Google Shape;87;gadac8f55d4_2_0"/>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marR="0" rtl="0" algn="l">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88" name="Google Shape;88;gadac8f55d4_2_0"/>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marR="0" rtl="0" algn="ctr">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89" name="Google Shape;89;gadac8f55d4_2_0"/>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rtl="0" algn="r">
              <a:spcBef>
                <a:spcPts val="0"/>
              </a:spcBef>
              <a:buNone/>
              <a:defRPr b="0" i="0" sz="4800" u="none" cap="none" strike="noStrike">
                <a:solidFill>
                  <a:srgbClr val="888888"/>
                </a:solidFill>
                <a:latin typeface="Calibri"/>
                <a:ea typeface="Calibri"/>
                <a:cs typeface="Calibri"/>
                <a:sym typeface="Calibri"/>
              </a:defRPr>
            </a:lvl1pPr>
            <a:lvl2pPr indent="0" lvl="1" marL="0" marR="0" rtl="0" algn="r">
              <a:spcBef>
                <a:spcPts val="0"/>
              </a:spcBef>
              <a:buNone/>
              <a:defRPr b="0" i="0" sz="4800" u="none" cap="none" strike="noStrike">
                <a:solidFill>
                  <a:srgbClr val="888888"/>
                </a:solidFill>
                <a:latin typeface="Calibri"/>
                <a:ea typeface="Calibri"/>
                <a:cs typeface="Calibri"/>
                <a:sym typeface="Calibri"/>
              </a:defRPr>
            </a:lvl2pPr>
            <a:lvl3pPr indent="0" lvl="2" marL="0" marR="0" rtl="0" algn="r">
              <a:spcBef>
                <a:spcPts val="0"/>
              </a:spcBef>
              <a:buNone/>
              <a:defRPr b="0" i="0" sz="4800" u="none" cap="none" strike="noStrike">
                <a:solidFill>
                  <a:srgbClr val="888888"/>
                </a:solidFill>
                <a:latin typeface="Calibri"/>
                <a:ea typeface="Calibri"/>
                <a:cs typeface="Calibri"/>
                <a:sym typeface="Calibri"/>
              </a:defRPr>
            </a:lvl3pPr>
            <a:lvl4pPr indent="0" lvl="3" marL="0" marR="0" rtl="0" algn="r">
              <a:spcBef>
                <a:spcPts val="0"/>
              </a:spcBef>
              <a:buNone/>
              <a:defRPr b="0" i="0" sz="4800" u="none" cap="none" strike="noStrike">
                <a:solidFill>
                  <a:srgbClr val="888888"/>
                </a:solidFill>
                <a:latin typeface="Calibri"/>
                <a:ea typeface="Calibri"/>
                <a:cs typeface="Calibri"/>
                <a:sym typeface="Calibri"/>
              </a:defRPr>
            </a:lvl4pPr>
            <a:lvl5pPr indent="0" lvl="4" marL="0" marR="0" rtl="0" algn="r">
              <a:spcBef>
                <a:spcPts val="0"/>
              </a:spcBef>
              <a:buNone/>
              <a:defRPr b="0" i="0" sz="4800" u="none" cap="none" strike="noStrike">
                <a:solidFill>
                  <a:srgbClr val="888888"/>
                </a:solidFill>
                <a:latin typeface="Calibri"/>
                <a:ea typeface="Calibri"/>
                <a:cs typeface="Calibri"/>
                <a:sym typeface="Calibri"/>
              </a:defRPr>
            </a:lvl5pPr>
            <a:lvl6pPr indent="0" lvl="5" marL="0" marR="0" rtl="0" algn="r">
              <a:spcBef>
                <a:spcPts val="0"/>
              </a:spcBef>
              <a:buNone/>
              <a:defRPr b="0" i="0" sz="4800" u="none" cap="none" strike="noStrike">
                <a:solidFill>
                  <a:srgbClr val="888888"/>
                </a:solidFill>
                <a:latin typeface="Calibri"/>
                <a:ea typeface="Calibri"/>
                <a:cs typeface="Calibri"/>
                <a:sym typeface="Calibri"/>
              </a:defRPr>
            </a:lvl6pPr>
            <a:lvl7pPr indent="0" lvl="6" marL="0" marR="0" rtl="0" algn="r">
              <a:spcBef>
                <a:spcPts val="0"/>
              </a:spcBef>
              <a:buNone/>
              <a:defRPr b="0" i="0" sz="4800" u="none" cap="none" strike="noStrike">
                <a:solidFill>
                  <a:srgbClr val="888888"/>
                </a:solidFill>
                <a:latin typeface="Calibri"/>
                <a:ea typeface="Calibri"/>
                <a:cs typeface="Calibri"/>
                <a:sym typeface="Calibri"/>
              </a:defRPr>
            </a:lvl7pPr>
            <a:lvl8pPr indent="0" lvl="7" marL="0" marR="0" rtl="0" algn="r">
              <a:spcBef>
                <a:spcPts val="0"/>
              </a:spcBef>
              <a:buNone/>
              <a:defRPr b="0" i="0" sz="4800" u="none" cap="none" strike="noStrike">
                <a:solidFill>
                  <a:srgbClr val="888888"/>
                </a:solidFill>
                <a:latin typeface="Calibri"/>
                <a:ea typeface="Calibri"/>
                <a:cs typeface="Calibri"/>
                <a:sym typeface="Calibri"/>
              </a:defRPr>
            </a:lvl8pPr>
            <a:lvl9pPr indent="0" lvl="8" marL="0" marR="0" rtl="0" algn="r">
              <a:spcBef>
                <a:spcPts val="0"/>
              </a:spcBef>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2.png"/><Relationship Id="rId11" Type="http://schemas.openxmlformats.org/officeDocument/2006/relationships/image" Target="../media/image6.png"/><Relationship Id="rId10" Type="http://schemas.openxmlformats.org/officeDocument/2006/relationships/image" Target="../media/image1.png"/><Relationship Id="rId9"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gadac8f55d4_2_75"/>
          <p:cNvSpPr/>
          <p:nvPr/>
        </p:nvSpPr>
        <p:spPr>
          <a:xfrm>
            <a:off x="26517600" y="0"/>
            <a:ext cx="914400" cy="36576001"/>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165" name="Google Shape;165;gadac8f55d4_2_75"/>
          <p:cNvSpPr/>
          <p:nvPr/>
        </p:nvSpPr>
        <p:spPr>
          <a:xfrm>
            <a:off x="1" y="0"/>
            <a:ext cx="914400" cy="36576001"/>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166" name="Google Shape;166;gadac8f55d4_2_75"/>
          <p:cNvSpPr/>
          <p:nvPr/>
        </p:nvSpPr>
        <p:spPr>
          <a:xfrm>
            <a:off x="0" y="2"/>
            <a:ext cx="27353400" cy="2871900"/>
          </a:xfrm>
          <a:prstGeom prst="rect">
            <a:avLst/>
          </a:prstGeom>
          <a:solidFill>
            <a:srgbClr val="500000"/>
          </a:solidFill>
          <a:ln>
            <a:noFill/>
          </a:ln>
        </p:spPr>
        <p:txBody>
          <a:bodyPr anchorCtr="0" anchor="t" bIns="274300" lIns="91425" spcFirstLastPara="1" rIns="91425" wrap="square" tIns="274300">
            <a:noAutofit/>
          </a:bodyPr>
          <a:lstStyle/>
          <a:p>
            <a:pPr indent="0" lvl="0" marL="0" marR="0" rtl="0" algn="ctr">
              <a:spcBef>
                <a:spcPts val="0"/>
              </a:spcBef>
              <a:spcAft>
                <a:spcPts val="0"/>
              </a:spcAft>
              <a:buNone/>
            </a:pPr>
            <a:r>
              <a:rPr b="1" i="0" lang="en-US" sz="5400" u="none" cap="none" strike="noStrike">
                <a:solidFill>
                  <a:schemeClr val="lt1"/>
                </a:solidFill>
                <a:latin typeface="Arial"/>
                <a:ea typeface="Arial"/>
                <a:cs typeface="Arial"/>
                <a:sym typeface="Arial"/>
              </a:rPr>
              <a:t>Stress Learning Games </a:t>
            </a:r>
            <a:endParaRPr/>
          </a:p>
          <a:p>
            <a:pPr indent="0" lvl="0" marL="0" marR="0" rtl="0" algn="ctr">
              <a:spcBef>
                <a:spcPts val="600"/>
              </a:spcBef>
              <a:spcAft>
                <a:spcPts val="0"/>
              </a:spcAft>
              <a:buNone/>
            </a:pPr>
            <a:r>
              <a:rPr b="0" i="0" lang="en-US" sz="3200" u="none" cap="none" strike="noStrike">
                <a:solidFill>
                  <a:schemeClr val="lt1"/>
                </a:solidFill>
                <a:latin typeface="Calibri"/>
                <a:ea typeface="Calibri"/>
                <a:cs typeface="Calibri"/>
                <a:sym typeface="Calibri"/>
              </a:rPr>
              <a:t>Anushka Waingankar, Flavia Ratto, Jagadish Kumaran Jayagopal, Kartik Venkataraman,</a:t>
            </a:r>
            <a:endParaRPr/>
          </a:p>
          <a:p>
            <a:pPr indent="0" lvl="0" marL="0" marR="0" rtl="0" algn="ctr">
              <a:spcBef>
                <a:spcPts val="0"/>
              </a:spcBef>
              <a:spcAft>
                <a:spcPts val="0"/>
              </a:spcAft>
              <a:buNone/>
            </a:pPr>
            <a:r>
              <a:rPr b="0" i="0" lang="en-US" sz="3200" u="none" cap="none" strike="noStrike">
                <a:solidFill>
                  <a:schemeClr val="lt1"/>
                </a:solidFill>
                <a:latin typeface="Calibri"/>
                <a:ea typeface="Calibri"/>
                <a:cs typeface="Calibri"/>
                <a:sym typeface="Calibri"/>
              </a:rPr>
              <a:t> Laxman Balaji Balasubramanian, Lokheshkumar Alagarsamy, Rishabh Singla </a:t>
            </a:r>
            <a:endParaRPr b="0" baseline="30000" i="0" sz="32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3200" u="none" cap="none" strike="noStrike">
                <a:solidFill>
                  <a:schemeClr val="lt1"/>
                </a:solidFill>
                <a:latin typeface="Calibri"/>
                <a:ea typeface="Calibri"/>
                <a:cs typeface="Calibri"/>
                <a:sym typeface="Calibri"/>
              </a:rPr>
              <a:t>Dept. of Computer Science and Engineering, Texas A&amp;M University</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167" name="Google Shape;167;gadac8f55d4_2_75"/>
          <p:cNvSpPr/>
          <p:nvPr/>
        </p:nvSpPr>
        <p:spPr>
          <a:xfrm>
            <a:off x="0" y="12155"/>
            <a:ext cx="210766" cy="1167180"/>
          </a:xfrm>
          <a:prstGeom prst="rect">
            <a:avLst/>
          </a:prstGeom>
          <a:noFill/>
          <a:ln>
            <a:noFill/>
          </a:ln>
        </p:spPr>
        <p:txBody>
          <a:bodyPr anchorCtr="0" anchor="ctr" bIns="52150" lIns="104325" spcFirstLastPara="1" rIns="104325" wrap="square" tIns="52150">
            <a:noAutofit/>
          </a:bodyPr>
          <a:lstStyle/>
          <a:p>
            <a:pPr indent="0" lvl="0" marL="0" marR="0" rtl="0" algn="l">
              <a:spcBef>
                <a:spcPts val="0"/>
              </a:spcBef>
              <a:spcAft>
                <a:spcPts val="0"/>
              </a:spcAft>
              <a:buNone/>
            </a:pPr>
            <a:r>
              <a:t/>
            </a:r>
            <a:endParaRPr sz="7200">
              <a:solidFill>
                <a:schemeClr val="dk1"/>
              </a:solidFill>
              <a:latin typeface="Calibri"/>
              <a:ea typeface="Calibri"/>
              <a:cs typeface="Calibri"/>
              <a:sym typeface="Calibri"/>
            </a:endParaRPr>
          </a:p>
        </p:txBody>
      </p:sp>
      <p:pic>
        <p:nvPicPr>
          <p:cNvPr descr="CSEN-logo-maroon.jpg" id="168" name="Google Shape;168;gadac8f55d4_2_75"/>
          <p:cNvPicPr preferRelativeResize="0"/>
          <p:nvPr/>
        </p:nvPicPr>
        <p:blipFill rotWithShape="1">
          <a:blip r:embed="rId3">
            <a:alphaModFix/>
          </a:blip>
          <a:srcRect b="0" l="0" r="0" t="0"/>
          <a:stretch/>
        </p:blipFill>
        <p:spPr>
          <a:xfrm>
            <a:off x="21895722" y="201190"/>
            <a:ext cx="5413375" cy="1014306"/>
          </a:xfrm>
          <a:prstGeom prst="rect">
            <a:avLst/>
          </a:prstGeom>
          <a:noFill/>
          <a:ln>
            <a:noFill/>
          </a:ln>
        </p:spPr>
      </p:pic>
      <p:sp>
        <p:nvSpPr>
          <p:cNvPr id="169" name="Google Shape;169;gadac8f55d4_2_75"/>
          <p:cNvSpPr/>
          <p:nvPr/>
        </p:nvSpPr>
        <p:spPr>
          <a:xfrm>
            <a:off x="1" y="35844481"/>
            <a:ext cx="27433333" cy="731520"/>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170" name="Google Shape;170;gadac8f55d4_2_75"/>
          <p:cNvSpPr/>
          <p:nvPr/>
        </p:nvSpPr>
        <p:spPr>
          <a:xfrm>
            <a:off x="999210" y="2920904"/>
            <a:ext cx="10058400" cy="804672"/>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Introduction </a:t>
            </a:r>
            <a:endParaRPr/>
          </a:p>
        </p:txBody>
      </p:sp>
      <p:sp>
        <p:nvSpPr>
          <p:cNvPr id="171" name="Google Shape;171;gadac8f55d4_2_75"/>
          <p:cNvSpPr txBox="1"/>
          <p:nvPr/>
        </p:nvSpPr>
        <p:spPr>
          <a:xfrm>
            <a:off x="1017925" y="3839300"/>
            <a:ext cx="9855300" cy="7016400"/>
          </a:xfrm>
          <a:prstGeom prst="rect">
            <a:avLst/>
          </a:prstGeom>
          <a:noFill/>
          <a:ln>
            <a:noFill/>
          </a:ln>
        </p:spPr>
        <p:txBody>
          <a:bodyPr anchorCtr="0" anchor="t" bIns="46700" lIns="93425" spcFirstLastPara="1" rIns="93425" wrap="square" tIns="46700">
            <a:noAutofit/>
          </a:bodyPr>
          <a:lstStyle/>
          <a:p>
            <a:pPr indent="-342900" lvl="0" marL="342900" marR="0" rtl="0" algn="just">
              <a:spcBef>
                <a:spcPts val="0"/>
              </a:spcBef>
              <a:spcAft>
                <a:spcPts val="0"/>
              </a:spcAft>
              <a:buClr>
                <a:srgbClr val="000000"/>
              </a:buClr>
              <a:buSzPts val="2800"/>
              <a:buFont typeface="Noto Sans Symbols"/>
              <a:buChar char="⮚"/>
            </a:pPr>
            <a:r>
              <a:rPr b="0" lang="en-US" sz="2800" u="none">
                <a:solidFill>
                  <a:srgbClr val="000000"/>
                </a:solidFill>
                <a:latin typeface="Arial"/>
                <a:ea typeface="Arial"/>
                <a:cs typeface="Arial"/>
                <a:sym typeface="Arial"/>
              </a:rPr>
              <a:t>The primary objective of Stress learning games is to </a:t>
            </a:r>
            <a:r>
              <a:rPr b="0" i="0" lang="en-US" sz="2800" u="none" strike="noStrike">
                <a:solidFill>
                  <a:srgbClr val="000000"/>
                </a:solidFill>
                <a:latin typeface="Arial"/>
                <a:ea typeface="Arial"/>
                <a:cs typeface="Arial"/>
                <a:sym typeface="Arial"/>
              </a:rPr>
              <a:t>develop games which can reinforce learning of stress concepts for middle school students. These games would facilitate students to identify, describe and easily memorize the tough biological terminologies, their visual representations, and their purposes. </a:t>
            </a:r>
            <a:endParaRPr/>
          </a:p>
          <a:p>
            <a:pPr indent="-342900" lvl="0" marL="342900" marR="0" rtl="0" algn="just">
              <a:spcBef>
                <a:spcPts val="1200"/>
              </a:spcBef>
              <a:spcAft>
                <a:spcPts val="0"/>
              </a:spcAft>
              <a:buClr>
                <a:srgbClr val="000000"/>
              </a:buClr>
              <a:buSzPts val="2800"/>
              <a:buFont typeface="Noto Sans Symbols"/>
              <a:buChar char="⮚"/>
            </a:pPr>
            <a:r>
              <a:rPr b="0" i="0" lang="en-US" sz="2800" u="none" strike="noStrike">
                <a:solidFill>
                  <a:srgbClr val="000000"/>
                </a:solidFill>
                <a:latin typeface="Arial"/>
                <a:ea typeface="Arial"/>
                <a:cs typeface="Arial"/>
                <a:sym typeface="Arial"/>
              </a:rPr>
              <a:t>Veterinary Medical &amp; Biomedical Sciences department of Texas A&amp;M University were our customers and we worked in coordination with them to accomplish the expected deliverables.</a:t>
            </a:r>
            <a:endParaRPr b="0" sz="2800" u="none">
              <a:solidFill>
                <a:srgbClr val="000000"/>
              </a:solidFill>
              <a:latin typeface="Arial"/>
              <a:ea typeface="Arial"/>
              <a:cs typeface="Arial"/>
              <a:sym typeface="Arial"/>
            </a:endParaRPr>
          </a:p>
          <a:p>
            <a:pPr indent="-342900" lvl="0" marL="342900" marR="0" rtl="0" algn="just">
              <a:spcBef>
                <a:spcPts val="1200"/>
              </a:spcBef>
              <a:spcAft>
                <a:spcPts val="0"/>
              </a:spcAft>
              <a:buClr>
                <a:srgbClr val="000000"/>
              </a:buClr>
              <a:buSzPts val="2800"/>
              <a:buFont typeface="Noto Sans Symbols"/>
              <a:buChar char="⮚"/>
            </a:pPr>
            <a:r>
              <a:rPr b="0" i="0" lang="en-US" sz="2800" u="none" strike="noStrike">
                <a:solidFill>
                  <a:srgbClr val="000000"/>
                </a:solidFill>
                <a:latin typeface="Arial"/>
                <a:ea typeface="Arial"/>
                <a:cs typeface="Arial"/>
                <a:sym typeface="Arial"/>
              </a:rPr>
              <a:t>Two user</a:t>
            </a:r>
            <a:r>
              <a:rPr b="0" lang="en-US" sz="2800" u="none">
                <a:solidFill>
                  <a:srgbClr val="000000"/>
                </a:solidFill>
                <a:latin typeface="Arial"/>
                <a:ea typeface="Arial"/>
                <a:cs typeface="Arial"/>
                <a:sym typeface="Arial"/>
              </a:rPr>
              <a:t>-interactive games were developed and deployed on FTP server under five modules namely Cell Biology, Ecology, Stress, Infectious Diseases and Clinical Trials. Both the games work well in Chromebook and tablet screens.</a:t>
            </a:r>
            <a:endParaRPr/>
          </a:p>
          <a:p>
            <a:pPr indent="-165100" lvl="0" marL="342900" marR="0" rtl="0" algn="just">
              <a:spcBef>
                <a:spcPts val="1200"/>
              </a:spcBef>
              <a:spcAft>
                <a:spcPts val="0"/>
              </a:spcAft>
              <a:buClr>
                <a:schemeClr val="dk1"/>
              </a:buClr>
              <a:buSzPts val="2800"/>
              <a:buFont typeface="Noto Sans Symbols"/>
              <a:buNone/>
            </a:pPr>
            <a:r>
              <a:t/>
            </a:r>
            <a:endParaRPr b="0" i="0" sz="2800" u="none" strike="noStrike">
              <a:solidFill>
                <a:srgbClr val="000000"/>
              </a:solidFill>
              <a:latin typeface="Arial"/>
              <a:ea typeface="Arial"/>
              <a:cs typeface="Arial"/>
              <a:sym typeface="Arial"/>
            </a:endParaRPr>
          </a:p>
          <a:p>
            <a:pPr indent="-165100" lvl="0" marL="342900" marR="0" rtl="0" algn="just">
              <a:spcBef>
                <a:spcPts val="1200"/>
              </a:spcBef>
              <a:spcAft>
                <a:spcPts val="0"/>
              </a:spcAft>
              <a:buClr>
                <a:schemeClr val="dk1"/>
              </a:buClr>
              <a:buSzPts val="2800"/>
              <a:buFont typeface="Noto Sans Symbols"/>
              <a:buNone/>
            </a:pPr>
            <a:r>
              <a:t/>
            </a:r>
            <a:endParaRPr b="0" sz="2800" u="none">
              <a:solidFill>
                <a:srgbClr val="000000"/>
              </a:solidFill>
              <a:latin typeface="Arial"/>
              <a:ea typeface="Arial"/>
              <a:cs typeface="Arial"/>
              <a:sym typeface="Arial"/>
            </a:endParaRPr>
          </a:p>
          <a:p>
            <a:pPr indent="0" lvl="0" marL="0" marR="0" rtl="0" algn="just">
              <a:spcBef>
                <a:spcPts val="1200"/>
              </a:spcBef>
              <a:spcAft>
                <a:spcPts val="0"/>
              </a:spcAft>
              <a:buClr>
                <a:schemeClr val="dk1"/>
              </a:buClr>
              <a:buSzPts val="2800"/>
              <a:buFont typeface="Noto Sans Symbols"/>
              <a:buNone/>
            </a:pPr>
            <a:r>
              <a:t/>
            </a:r>
            <a:endParaRPr b="0" i="0" sz="2800" u="none" strike="noStrike">
              <a:solidFill>
                <a:srgbClr val="000000"/>
              </a:solidFill>
              <a:latin typeface="Arial"/>
              <a:ea typeface="Arial"/>
              <a:cs typeface="Arial"/>
              <a:sym typeface="Arial"/>
            </a:endParaRPr>
          </a:p>
        </p:txBody>
      </p:sp>
      <p:sp>
        <p:nvSpPr>
          <p:cNvPr id="172" name="Google Shape;172;gadac8f55d4_2_75"/>
          <p:cNvSpPr/>
          <p:nvPr/>
        </p:nvSpPr>
        <p:spPr>
          <a:xfrm>
            <a:off x="958466" y="10703443"/>
            <a:ext cx="100584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User Stories</a:t>
            </a:r>
            <a:endParaRPr/>
          </a:p>
        </p:txBody>
      </p:sp>
      <p:sp>
        <p:nvSpPr>
          <p:cNvPr id="173" name="Google Shape;173;gadac8f55d4_2_75"/>
          <p:cNvSpPr/>
          <p:nvPr/>
        </p:nvSpPr>
        <p:spPr>
          <a:xfrm>
            <a:off x="11319937" y="2941250"/>
            <a:ext cx="149334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User Interface</a:t>
            </a:r>
            <a:endParaRPr/>
          </a:p>
        </p:txBody>
      </p:sp>
      <p:graphicFrame>
        <p:nvGraphicFramePr>
          <p:cNvPr id="174" name="Google Shape;174;gadac8f55d4_2_75"/>
          <p:cNvGraphicFramePr/>
          <p:nvPr/>
        </p:nvGraphicFramePr>
        <p:xfrm>
          <a:off x="1176952" y="11818088"/>
          <a:ext cx="3000000" cy="3000000"/>
        </p:xfrm>
        <a:graphic>
          <a:graphicData uri="http://schemas.openxmlformats.org/drawingml/2006/table">
            <a:tbl>
              <a:tblPr>
                <a:noFill/>
                <a:tableStyleId>{9A2741BD-1049-463C-8493-056301406837}</a:tableStyleId>
              </a:tblPr>
              <a:tblGrid>
                <a:gridCol w="9855325"/>
              </a:tblGrid>
              <a:tr h="701275">
                <a:tc>
                  <a:txBody>
                    <a:bodyPr/>
                    <a:lstStyle/>
                    <a:p>
                      <a:pPr indent="0" lvl="0" marL="0" marR="0" rtl="0" algn="ctr">
                        <a:spcBef>
                          <a:spcPts val="0"/>
                        </a:spcBef>
                        <a:spcAft>
                          <a:spcPts val="0"/>
                        </a:spcAft>
                        <a:buNone/>
                      </a:pPr>
                      <a:r>
                        <a:rPr b="0" i="0" lang="en-US" sz="2800" u="none" cap="none" strike="noStrike">
                          <a:solidFill>
                            <a:srgbClr val="000000"/>
                          </a:solidFill>
                          <a:latin typeface="Arial"/>
                          <a:ea typeface="Arial"/>
                          <a:cs typeface="Arial"/>
                          <a:sym typeface="Arial"/>
                        </a:rPr>
                        <a:t>Developed 2 new games to reinforce learning concept of stress </a:t>
                      </a:r>
                      <a:endParaRPr sz="7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bl>
          </a:graphicData>
        </a:graphic>
      </p:graphicFrame>
      <p:graphicFrame>
        <p:nvGraphicFramePr>
          <p:cNvPr id="175" name="Google Shape;175;gadac8f55d4_2_75"/>
          <p:cNvGraphicFramePr/>
          <p:nvPr/>
        </p:nvGraphicFramePr>
        <p:xfrm>
          <a:off x="1094112" y="14163755"/>
          <a:ext cx="3000000" cy="3000000"/>
        </p:xfrm>
        <a:graphic>
          <a:graphicData uri="http://schemas.openxmlformats.org/drawingml/2006/table">
            <a:tbl>
              <a:tblPr>
                <a:noFill/>
                <a:tableStyleId>{9A2741BD-1049-463C-8493-056301406837}</a:tableStyleId>
              </a:tblPr>
              <a:tblGrid>
                <a:gridCol w="9855325"/>
              </a:tblGrid>
              <a:tr h="1128375">
                <a:tc>
                  <a:txBody>
                    <a:bodyPr/>
                    <a:lstStyle/>
                    <a:p>
                      <a:pPr indent="0" lvl="0" marL="0" marR="0" rtl="0" algn="ctr">
                        <a:spcBef>
                          <a:spcPts val="0"/>
                        </a:spcBef>
                        <a:spcAft>
                          <a:spcPts val="0"/>
                        </a:spcAft>
                        <a:buNone/>
                      </a:pPr>
                      <a:r>
                        <a:rPr b="0" i="0" lang="en-US" sz="2800" u="none" cap="none" strike="noStrike">
                          <a:solidFill>
                            <a:srgbClr val="000000"/>
                          </a:solidFill>
                          <a:latin typeface="Arial"/>
                          <a:ea typeface="Arial"/>
                          <a:cs typeface="Arial"/>
                          <a:sym typeface="Arial"/>
                        </a:rPr>
                        <a:t>Developed a scoring system, hint system and set difficulty levels for the games</a:t>
                      </a:r>
                      <a:endParaRPr sz="7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bl>
          </a:graphicData>
        </a:graphic>
      </p:graphicFrame>
      <p:graphicFrame>
        <p:nvGraphicFramePr>
          <p:cNvPr id="176" name="Google Shape;176;gadac8f55d4_2_75"/>
          <p:cNvGraphicFramePr/>
          <p:nvPr/>
        </p:nvGraphicFramePr>
        <p:xfrm>
          <a:off x="1130241" y="13067977"/>
          <a:ext cx="3000000" cy="3000000"/>
        </p:xfrm>
        <a:graphic>
          <a:graphicData uri="http://schemas.openxmlformats.org/drawingml/2006/table">
            <a:tbl>
              <a:tblPr>
                <a:noFill/>
                <a:tableStyleId>{9A2741BD-1049-463C-8493-056301406837}</a:tableStyleId>
              </a:tblPr>
              <a:tblGrid>
                <a:gridCol w="9855325"/>
              </a:tblGrid>
              <a:tr h="698075">
                <a:tc>
                  <a:txBody>
                    <a:bodyPr/>
                    <a:lstStyle/>
                    <a:p>
                      <a:pPr indent="0" lvl="0" marL="0" marR="0" rtl="0" algn="ctr">
                        <a:spcBef>
                          <a:spcPts val="0"/>
                        </a:spcBef>
                        <a:spcAft>
                          <a:spcPts val="0"/>
                        </a:spcAft>
                        <a:buNone/>
                      </a:pPr>
                      <a:r>
                        <a:rPr lang="en-US" sz="2800"/>
                        <a:t>Mad</a:t>
                      </a:r>
                      <a:r>
                        <a:rPr b="0" i="0" lang="en-US" sz="2800" u="none" cap="none" strike="noStrike">
                          <a:solidFill>
                            <a:srgbClr val="000000"/>
                          </a:solidFill>
                          <a:latin typeface="Arial"/>
                          <a:ea typeface="Arial"/>
                          <a:cs typeface="Arial"/>
                          <a:sym typeface="Arial"/>
                        </a:rPr>
                        <a:t>e the game data configurable using JSON</a:t>
                      </a:r>
                      <a:endParaRPr sz="7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bl>
          </a:graphicData>
        </a:graphic>
      </p:graphicFrame>
      <p:graphicFrame>
        <p:nvGraphicFramePr>
          <p:cNvPr id="177" name="Google Shape;177;gadac8f55d4_2_75"/>
          <p:cNvGraphicFramePr/>
          <p:nvPr/>
        </p:nvGraphicFramePr>
        <p:xfrm>
          <a:off x="1143000" y="17386064"/>
          <a:ext cx="3000000" cy="3000000"/>
        </p:xfrm>
        <a:graphic>
          <a:graphicData uri="http://schemas.openxmlformats.org/drawingml/2006/table">
            <a:tbl>
              <a:tblPr>
                <a:noFill/>
                <a:tableStyleId>{9A2741BD-1049-463C-8493-056301406837}</a:tableStyleId>
              </a:tblPr>
              <a:tblGrid>
                <a:gridCol w="9855325"/>
              </a:tblGrid>
              <a:tr h="1086725">
                <a:tc>
                  <a:txBody>
                    <a:bodyPr/>
                    <a:lstStyle/>
                    <a:p>
                      <a:pPr indent="0" lvl="0" marL="0" marR="0" rtl="0" algn="ctr">
                        <a:spcBef>
                          <a:spcPts val="0"/>
                        </a:spcBef>
                        <a:spcAft>
                          <a:spcPts val="0"/>
                        </a:spcAft>
                        <a:buNone/>
                      </a:pPr>
                      <a:r>
                        <a:rPr lang="en-US" sz="2800" u="none" cap="none" strike="noStrike">
                          <a:latin typeface="Arial"/>
                          <a:ea typeface="Arial"/>
                          <a:cs typeface="Arial"/>
                          <a:sym typeface="Arial"/>
                        </a:rPr>
                        <a:t>Solved frame resize and CORS issue and tested both games on all browsers</a:t>
                      </a:r>
                      <a:endParaRPr sz="28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bl>
          </a:graphicData>
        </a:graphic>
      </p:graphicFrame>
      <p:graphicFrame>
        <p:nvGraphicFramePr>
          <p:cNvPr id="178" name="Google Shape;178;gadac8f55d4_2_75"/>
          <p:cNvGraphicFramePr/>
          <p:nvPr/>
        </p:nvGraphicFramePr>
        <p:xfrm>
          <a:off x="1094113" y="15591331"/>
          <a:ext cx="3000000" cy="3000000"/>
        </p:xfrm>
        <a:graphic>
          <a:graphicData uri="http://schemas.openxmlformats.org/drawingml/2006/table">
            <a:tbl>
              <a:tblPr>
                <a:noFill/>
                <a:tableStyleId>{9A2741BD-1049-463C-8493-056301406837}</a:tableStyleId>
              </a:tblPr>
              <a:tblGrid>
                <a:gridCol w="9855325"/>
              </a:tblGrid>
              <a:tr h="1156025">
                <a:tc>
                  <a:txBody>
                    <a:bodyPr/>
                    <a:lstStyle/>
                    <a:p>
                      <a:pPr indent="0" lvl="0" marL="0" marR="0" rtl="0" algn="ctr">
                        <a:spcBef>
                          <a:spcPts val="0"/>
                        </a:spcBef>
                        <a:spcAft>
                          <a:spcPts val="0"/>
                        </a:spcAft>
                        <a:buNone/>
                      </a:pPr>
                      <a:r>
                        <a:rPr b="0" i="0" lang="en-US" sz="2800" u="none" cap="none" strike="noStrike">
                          <a:solidFill>
                            <a:schemeClr val="dk1"/>
                          </a:solidFill>
                          <a:latin typeface="Arial"/>
                          <a:ea typeface="Arial"/>
                          <a:cs typeface="Arial"/>
                          <a:sym typeface="Arial"/>
                        </a:rPr>
                        <a:t>Deployed picture quiz and crossword game on FTP server and StepStone authoring system (providing module ID, path ID and step ID to Dan)</a:t>
                      </a:r>
                      <a:endParaRPr sz="28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bl>
          </a:graphicData>
        </a:graphic>
      </p:graphicFrame>
      <p:graphicFrame>
        <p:nvGraphicFramePr>
          <p:cNvPr id="179" name="Google Shape;179;gadac8f55d4_2_75"/>
          <p:cNvGraphicFramePr/>
          <p:nvPr/>
        </p:nvGraphicFramePr>
        <p:xfrm>
          <a:off x="1176870" y="21544672"/>
          <a:ext cx="3000000" cy="3000000"/>
        </p:xfrm>
        <a:graphic>
          <a:graphicData uri="http://schemas.openxmlformats.org/drawingml/2006/table">
            <a:tbl>
              <a:tblPr>
                <a:noFill/>
                <a:tableStyleId>{9A2741BD-1049-463C-8493-056301406837}</a:tableStyleId>
              </a:tblPr>
              <a:tblGrid>
                <a:gridCol w="9855325"/>
              </a:tblGrid>
              <a:tr h="549275">
                <a:tc>
                  <a:txBody>
                    <a:bodyPr/>
                    <a:lstStyle/>
                    <a:p>
                      <a:pPr indent="0" lvl="0" marL="0" marR="0" rtl="0" algn="ctr">
                        <a:spcBef>
                          <a:spcPts val="0"/>
                        </a:spcBef>
                        <a:spcAft>
                          <a:spcPts val="0"/>
                        </a:spcAft>
                        <a:buNone/>
                      </a:pPr>
                      <a:r>
                        <a:rPr lang="en-US" sz="2800" u="none" cap="none" strike="noStrike">
                          <a:latin typeface="Arial"/>
                          <a:ea typeface="Arial"/>
                          <a:cs typeface="Arial"/>
                          <a:sym typeface="Arial"/>
                        </a:rPr>
                        <a:t>Collected content for crossword and picture quiz game for all the </a:t>
                      </a:r>
                      <a:r>
                        <a:rPr lang="en-US" sz="2800" u="none" cap="none" strike="noStrike">
                          <a:solidFill>
                            <a:srgbClr val="000000"/>
                          </a:solidFill>
                          <a:latin typeface="Arial"/>
                          <a:ea typeface="Arial"/>
                          <a:cs typeface="Arial"/>
                          <a:sym typeface="Arial"/>
                        </a:rPr>
                        <a:t>five modules namely Cell Biology, Ecology, Stress, Infectious Diseases and Clinical Trials. Test both the games on all the browsers.</a:t>
                      </a:r>
                      <a:endParaRPr sz="28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bl>
          </a:graphicData>
        </a:graphic>
      </p:graphicFrame>
      <p:sp>
        <p:nvSpPr>
          <p:cNvPr id="180" name="Google Shape;180;gadac8f55d4_2_75"/>
          <p:cNvSpPr/>
          <p:nvPr/>
        </p:nvSpPr>
        <p:spPr>
          <a:xfrm>
            <a:off x="958486" y="23857916"/>
            <a:ext cx="100584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Deployment and Testing </a:t>
            </a:r>
            <a:endParaRPr/>
          </a:p>
        </p:txBody>
      </p:sp>
      <p:sp>
        <p:nvSpPr>
          <p:cNvPr id="181" name="Google Shape;181;gadac8f55d4_2_75"/>
          <p:cNvSpPr/>
          <p:nvPr/>
        </p:nvSpPr>
        <p:spPr>
          <a:xfrm>
            <a:off x="11609913" y="25089338"/>
            <a:ext cx="142647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Conclusion </a:t>
            </a:r>
            <a:endParaRPr/>
          </a:p>
        </p:txBody>
      </p:sp>
      <p:sp>
        <p:nvSpPr>
          <p:cNvPr id="182" name="Google Shape;182;gadac8f55d4_2_75"/>
          <p:cNvSpPr txBox="1"/>
          <p:nvPr/>
        </p:nvSpPr>
        <p:spPr>
          <a:xfrm>
            <a:off x="1008425" y="24924950"/>
            <a:ext cx="9958500" cy="10302600"/>
          </a:xfrm>
          <a:prstGeom prst="rect">
            <a:avLst/>
          </a:prstGeom>
          <a:noFill/>
          <a:ln>
            <a:noFill/>
          </a:ln>
        </p:spPr>
        <p:txBody>
          <a:bodyPr anchorCtr="0" anchor="t" bIns="46700" lIns="93425" spcFirstLastPara="1" rIns="93425" wrap="square" tIns="46700">
            <a:noAutofit/>
          </a:bodyPr>
          <a:lstStyle/>
          <a:p>
            <a:pPr indent="-406400" lvl="0" marL="457200" marR="0" rtl="0" algn="just">
              <a:lnSpc>
                <a:spcPct val="115000"/>
              </a:lnSpc>
              <a:spcBef>
                <a:spcPts val="1200"/>
              </a:spcBef>
              <a:spcAft>
                <a:spcPts val="0"/>
              </a:spcAft>
              <a:buClr>
                <a:schemeClr val="dk1"/>
              </a:buClr>
              <a:buSzPts val="2800"/>
              <a:buChar char="➢"/>
            </a:pPr>
            <a:r>
              <a:rPr b="1" lang="en-US" sz="2800" u="sng">
                <a:solidFill>
                  <a:schemeClr val="dk1"/>
                </a:solidFill>
              </a:rPr>
              <a:t>Deployment:</a:t>
            </a:r>
            <a:r>
              <a:rPr lang="en-US" sz="2800">
                <a:solidFill>
                  <a:schemeClr val="dk1"/>
                </a:solidFill>
              </a:rPr>
              <a:t> The games were built using JavaScript, HTML, CSS and Bootstrap. Embedding environment was StepStone authorizing system and after testing the deployment on FTP server.</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b="1" lang="en-US" sz="2800" u="sng">
                <a:solidFill>
                  <a:schemeClr val="dk1"/>
                </a:solidFill>
              </a:rPr>
              <a:t>Challenges Faced:</a:t>
            </a:r>
            <a:endParaRPr b="1" sz="2800" u="sng">
              <a:solidFill>
                <a:schemeClr val="dk1"/>
              </a:solidFill>
            </a:endParaRPr>
          </a:p>
          <a:p>
            <a:pPr indent="-406400" lvl="0" marL="457200" rtl="0" algn="just">
              <a:lnSpc>
                <a:spcPct val="115000"/>
              </a:lnSpc>
              <a:spcBef>
                <a:spcPts val="0"/>
              </a:spcBef>
              <a:spcAft>
                <a:spcPts val="0"/>
              </a:spcAft>
              <a:buClr>
                <a:schemeClr val="dk1"/>
              </a:buClr>
              <a:buSzPts val="2800"/>
              <a:buChar char="❖"/>
            </a:pPr>
            <a:r>
              <a:rPr i="1" lang="en-US" sz="2800" u="sng">
                <a:solidFill>
                  <a:schemeClr val="dk1"/>
                </a:solidFill>
              </a:rPr>
              <a:t>CORS issue for picture quiz:</a:t>
            </a:r>
            <a:r>
              <a:rPr lang="en-US" sz="2800">
                <a:solidFill>
                  <a:schemeClr val="dk1"/>
                </a:solidFill>
              </a:rPr>
              <a:t> CORS issue popped up because of a JSON file which was considered as the resource from another domain. Changing the JSON file to a JS file which exports a JSON object we can include the JS file as a module. Now, the JSON object can be used by importing the JS file into the controller JS file</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i="1" lang="en-US" sz="2800" u="sng">
                <a:solidFill>
                  <a:schemeClr val="dk1"/>
                </a:solidFill>
              </a:rPr>
              <a:t>Frame resizing issue for crossword game:</a:t>
            </a:r>
            <a:r>
              <a:rPr lang="en-US" sz="1800">
                <a:solidFill>
                  <a:schemeClr val="dk1"/>
                </a:solidFill>
                <a:latin typeface="Calibri"/>
                <a:ea typeface="Calibri"/>
                <a:cs typeface="Calibri"/>
                <a:sym typeface="Calibri"/>
              </a:rPr>
              <a:t> </a:t>
            </a:r>
            <a:r>
              <a:rPr lang="en-US" sz="2800">
                <a:solidFill>
                  <a:schemeClr val="dk1"/>
                </a:solidFill>
              </a:rPr>
              <a:t>The FTP server renders the HTML content in an iframe. We gave a minimum height attribute to the index page according to the other html pages and deployed it again and the games works on  PC browsers and tablet screens.</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b="1" lang="en-US" sz="2800" u="sng">
                <a:solidFill>
                  <a:schemeClr val="dk1"/>
                </a:solidFill>
              </a:rPr>
              <a:t>Testing:</a:t>
            </a:r>
            <a:r>
              <a:rPr lang="en-US" sz="2800">
                <a:solidFill>
                  <a:schemeClr val="dk1"/>
                </a:solidFill>
              </a:rPr>
              <a:t> Both the games are tested and worked well in Chromebook and tablet screens. We even deployed the two games across all the five modules, and they test in all the browsers.</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457200" marR="0" rtl="0" algn="just">
              <a:spcBef>
                <a:spcPts val="0"/>
              </a:spcBef>
              <a:spcAft>
                <a:spcPts val="0"/>
              </a:spcAft>
              <a:buNone/>
            </a:pPr>
            <a:r>
              <a:t/>
            </a:r>
            <a:endParaRPr sz="2800"/>
          </a:p>
          <a:p>
            <a:pPr indent="-165100" lvl="0" marL="342900" marR="0" rtl="0" algn="just">
              <a:spcBef>
                <a:spcPts val="1200"/>
              </a:spcBef>
              <a:spcAft>
                <a:spcPts val="0"/>
              </a:spcAft>
              <a:buClr>
                <a:schemeClr val="dk1"/>
              </a:buClr>
              <a:buSzPts val="2800"/>
              <a:buFont typeface="Noto Sans Symbols"/>
              <a:buNone/>
            </a:pPr>
            <a:r>
              <a:t/>
            </a:r>
            <a:endParaRPr b="0" i="0" sz="2800" u="none" strike="noStrike">
              <a:solidFill>
                <a:srgbClr val="000000"/>
              </a:solidFill>
              <a:latin typeface="Arial"/>
              <a:ea typeface="Arial"/>
              <a:cs typeface="Arial"/>
              <a:sym typeface="Arial"/>
            </a:endParaRPr>
          </a:p>
          <a:p>
            <a:pPr indent="-165100" lvl="0" marL="342900" marR="0" rtl="0" algn="just">
              <a:spcBef>
                <a:spcPts val="1200"/>
              </a:spcBef>
              <a:spcAft>
                <a:spcPts val="0"/>
              </a:spcAft>
              <a:buClr>
                <a:schemeClr val="dk1"/>
              </a:buClr>
              <a:buSzPts val="2800"/>
              <a:buFont typeface="Noto Sans Symbols"/>
              <a:buNone/>
            </a:pPr>
            <a:r>
              <a:t/>
            </a:r>
            <a:endParaRPr b="0" sz="2800" u="none">
              <a:solidFill>
                <a:srgbClr val="000000"/>
              </a:solidFill>
              <a:latin typeface="Arial"/>
              <a:ea typeface="Arial"/>
              <a:cs typeface="Arial"/>
              <a:sym typeface="Arial"/>
            </a:endParaRPr>
          </a:p>
          <a:p>
            <a:pPr indent="0" lvl="0" marL="0" marR="0" rtl="0" algn="just">
              <a:spcBef>
                <a:spcPts val="1200"/>
              </a:spcBef>
              <a:spcAft>
                <a:spcPts val="0"/>
              </a:spcAft>
              <a:buClr>
                <a:schemeClr val="dk1"/>
              </a:buClr>
              <a:buSzPts val="2800"/>
              <a:buFont typeface="Noto Sans Symbols"/>
              <a:buNone/>
            </a:pPr>
            <a:r>
              <a:t/>
            </a:r>
            <a:endParaRPr b="0" i="0" sz="2800" u="none" strike="noStrike">
              <a:solidFill>
                <a:srgbClr val="000000"/>
              </a:solidFill>
              <a:latin typeface="Arial"/>
              <a:ea typeface="Arial"/>
              <a:cs typeface="Arial"/>
              <a:sym typeface="Arial"/>
            </a:endParaRPr>
          </a:p>
        </p:txBody>
      </p:sp>
      <p:pic>
        <p:nvPicPr>
          <p:cNvPr id="183" name="Google Shape;183;gadac8f55d4_2_75"/>
          <p:cNvPicPr preferRelativeResize="0"/>
          <p:nvPr/>
        </p:nvPicPr>
        <p:blipFill>
          <a:blip r:embed="rId4">
            <a:alphaModFix/>
          </a:blip>
          <a:stretch>
            <a:fillRect/>
          </a:stretch>
        </p:blipFill>
        <p:spPr>
          <a:xfrm>
            <a:off x="11167438" y="3933025"/>
            <a:ext cx="7438918" cy="4251548"/>
          </a:xfrm>
          <a:prstGeom prst="rect">
            <a:avLst/>
          </a:prstGeom>
          <a:noFill/>
          <a:ln>
            <a:noFill/>
          </a:ln>
        </p:spPr>
      </p:pic>
      <p:pic>
        <p:nvPicPr>
          <p:cNvPr id="184" name="Google Shape;184;gadac8f55d4_2_75"/>
          <p:cNvPicPr preferRelativeResize="0"/>
          <p:nvPr/>
        </p:nvPicPr>
        <p:blipFill>
          <a:blip r:embed="rId5">
            <a:alphaModFix/>
          </a:blip>
          <a:stretch>
            <a:fillRect/>
          </a:stretch>
        </p:blipFill>
        <p:spPr>
          <a:xfrm>
            <a:off x="18580600" y="3935588"/>
            <a:ext cx="7420882" cy="4246426"/>
          </a:xfrm>
          <a:prstGeom prst="rect">
            <a:avLst/>
          </a:prstGeom>
          <a:noFill/>
          <a:ln>
            <a:noFill/>
          </a:ln>
        </p:spPr>
      </p:pic>
      <p:pic>
        <p:nvPicPr>
          <p:cNvPr id="185" name="Google Shape;185;gadac8f55d4_2_75"/>
          <p:cNvPicPr preferRelativeResize="0"/>
          <p:nvPr/>
        </p:nvPicPr>
        <p:blipFill>
          <a:blip r:embed="rId6">
            <a:alphaModFix/>
          </a:blip>
          <a:stretch>
            <a:fillRect/>
          </a:stretch>
        </p:blipFill>
        <p:spPr>
          <a:xfrm>
            <a:off x="11227063" y="9245692"/>
            <a:ext cx="7438925" cy="4246423"/>
          </a:xfrm>
          <a:prstGeom prst="rect">
            <a:avLst/>
          </a:prstGeom>
          <a:noFill/>
          <a:ln>
            <a:noFill/>
          </a:ln>
        </p:spPr>
      </p:pic>
      <p:pic>
        <p:nvPicPr>
          <p:cNvPr id="186" name="Google Shape;186;gadac8f55d4_2_75"/>
          <p:cNvPicPr preferRelativeResize="0"/>
          <p:nvPr/>
        </p:nvPicPr>
        <p:blipFill>
          <a:blip r:embed="rId7">
            <a:alphaModFix/>
          </a:blip>
          <a:stretch>
            <a:fillRect/>
          </a:stretch>
        </p:blipFill>
        <p:spPr>
          <a:xfrm>
            <a:off x="18571575" y="9230604"/>
            <a:ext cx="7438925" cy="4241245"/>
          </a:xfrm>
          <a:prstGeom prst="rect">
            <a:avLst/>
          </a:prstGeom>
          <a:noFill/>
          <a:ln>
            <a:noFill/>
          </a:ln>
        </p:spPr>
      </p:pic>
      <p:pic>
        <p:nvPicPr>
          <p:cNvPr id="187" name="Google Shape;187;gadac8f55d4_2_75"/>
          <p:cNvPicPr preferRelativeResize="0"/>
          <p:nvPr/>
        </p:nvPicPr>
        <p:blipFill>
          <a:blip r:embed="rId8">
            <a:alphaModFix/>
          </a:blip>
          <a:stretch>
            <a:fillRect/>
          </a:stretch>
        </p:blipFill>
        <p:spPr>
          <a:xfrm>
            <a:off x="11220989" y="14614366"/>
            <a:ext cx="7438961" cy="4241224"/>
          </a:xfrm>
          <a:prstGeom prst="rect">
            <a:avLst/>
          </a:prstGeom>
          <a:noFill/>
          <a:ln>
            <a:noFill/>
          </a:ln>
        </p:spPr>
      </p:pic>
      <p:pic>
        <p:nvPicPr>
          <p:cNvPr id="188" name="Google Shape;188;gadac8f55d4_2_75"/>
          <p:cNvPicPr preferRelativeResize="0"/>
          <p:nvPr/>
        </p:nvPicPr>
        <p:blipFill>
          <a:blip r:embed="rId9">
            <a:alphaModFix/>
          </a:blip>
          <a:stretch>
            <a:fillRect/>
          </a:stretch>
        </p:blipFill>
        <p:spPr>
          <a:xfrm>
            <a:off x="18580594" y="14619531"/>
            <a:ext cx="7420874" cy="4230913"/>
          </a:xfrm>
          <a:prstGeom prst="rect">
            <a:avLst/>
          </a:prstGeom>
          <a:noFill/>
          <a:ln>
            <a:noFill/>
          </a:ln>
        </p:spPr>
      </p:pic>
      <p:pic>
        <p:nvPicPr>
          <p:cNvPr id="189" name="Google Shape;189;gadac8f55d4_2_75"/>
          <p:cNvPicPr preferRelativeResize="0"/>
          <p:nvPr/>
        </p:nvPicPr>
        <p:blipFill>
          <a:blip r:embed="rId10">
            <a:alphaModFix/>
          </a:blip>
          <a:stretch>
            <a:fillRect/>
          </a:stretch>
        </p:blipFill>
        <p:spPr>
          <a:xfrm>
            <a:off x="11294662" y="19725871"/>
            <a:ext cx="7438975" cy="4241233"/>
          </a:xfrm>
          <a:prstGeom prst="rect">
            <a:avLst/>
          </a:prstGeom>
          <a:noFill/>
          <a:ln>
            <a:noFill/>
          </a:ln>
        </p:spPr>
      </p:pic>
      <p:pic>
        <p:nvPicPr>
          <p:cNvPr id="190" name="Google Shape;190;gadac8f55d4_2_75"/>
          <p:cNvPicPr preferRelativeResize="0"/>
          <p:nvPr/>
        </p:nvPicPr>
        <p:blipFill>
          <a:blip r:embed="rId11">
            <a:alphaModFix/>
          </a:blip>
          <a:stretch>
            <a:fillRect/>
          </a:stretch>
        </p:blipFill>
        <p:spPr>
          <a:xfrm>
            <a:off x="18585088" y="19728450"/>
            <a:ext cx="7411867" cy="4230924"/>
          </a:xfrm>
          <a:prstGeom prst="rect">
            <a:avLst/>
          </a:prstGeom>
          <a:noFill/>
          <a:ln>
            <a:noFill/>
          </a:ln>
        </p:spPr>
      </p:pic>
      <p:sp>
        <p:nvSpPr>
          <p:cNvPr id="191" name="Google Shape;191;gadac8f55d4_2_75"/>
          <p:cNvSpPr txBox="1"/>
          <p:nvPr/>
        </p:nvSpPr>
        <p:spPr>
          <a:xfrm>
            <a:off x="12233750" y="25885525"/>
            <a:ext cx="13017000" cy="9342000"/>
          </a:xfrm>
          <a:prstGeom prst="rect">
            <a:avLst/>
          </a:prstGeom>
          <a:noFill/>
          <a:ln>
            <a:noFill/>
          </a:ln>
        </p:spPr>
        <p:txBody>
          <a:bodyPr anchorCtr="0" anchor="t" bIns="91425" lIns="91425" spcFirstLastPara="1" rIns="91425" wrap="square" tIns="91425">
            <a:noAutofit/>
          </a:bodyPr>
          <a:lstStyle/>
          <a:p>
            <a:pPr indent="-406400" lvl="0" marL="457200" rtl="0" algn="just">
              <a:spcBef>
                <a:spcPts val="0"/>
              </a:spcBef>
              <a:spcAft>
                <a:spcPts val="0"/>
              </a:spcAft>
              <a:buClr>
                <a:schemeClr val="dk1"/>
              </a:buClr>
              <a:buSzPts val="2800"/>
              <a:buChar char="●"/>
            </a:pPr>
            <a:r>
              <a:rPr lang="en-US" sz="2800">
                <a:solidFill>
                  <a:schemeClr val="dk1"/>
                </a:solidFill>
              </a:rPr>
              <a:t>Game Database: Out of the two games, picture Quiz can be parameterized and for the Crossword the input data or questions are hard coded.  </a:t>
            </a:r>
            <a:endParaRPr>
              <a:solidFill>
                <a:schemeClr val="dk1"/>
              </a:solidFill>
            </a:endParaRPr>
          </a:p>
          <a:p>
            <a:pPr indent="-457200" lvl="0" marL="457200" rtl="0" algn="just">
              <a:spcBef>
                <a:spcPts val="0"/>
              </a:spcBef>
              <a:spcAft>
                <a:spcPts val="0"/>
              </a:spcAft>
              <a:buClr>
                <a:schemeClr val="dk1"/>
              </a:buClr>
              <a:buSzPts val="2800"/>
              <a:buFont typeface="Noto Sans Symbols"/>
              <a:buChar char="●"/>
            </a:pPr>
            <a:r>
              <a:rPr lang="en-US" sz="2800">
                <a:solidFill>
                  <a:schemeClr val="dk1"/>
                </a:solidFill>
              </a:rPr>
              <a:t>Our games work well on Laptops and IPads, but has some issues working on mobile due to a well known  iframe issue.</a:t>
            </a:r>
            <a:endParaRPr sz="2800">
              <a:solidFill>
                <a:schemeClr val="dk1"/>
              </a:solidFill>
            </a:endParaRPr>
          </a:p>
          <a:p>
            <a:pPr indent="-406400" lvl="0" marL="457200" rtl="0" algn="just">
              <a:spcBef>
                <a:spcPts val="0"/>
              </a:spcBef>
              <a:spcAft>
                <a:spcPts val="0"/>
              </a:spcAft>
              <a:buClr>
                <a:schemeClr val="dk1"/>
              </a:buClr>
              <a:buSzPts val="2800"/>
              <a:buFont typeface="Noto Sans Symbols"/>
              <a:buChar char="●"/>
            </a:pPr>
            <a:r>
              <a:rPr lang="en-US" sz="2800">
                <a:solidFill>
                  <a:schemeClr val="dk1"/>
                </a:solidFill>
              </a:rPr>
              <a:t>While implementing game database, we were not allowed to add JSON files without significantly altering the structure of our code. This was because JavaScript does not have permission to read local files without a specialized framework like NodeJS, due to a security feature called CORS (cross origin resource sharing) policy, which is kept in place to prevent websites from gaining access to local computer files without permission. Therefore, we decided to export game data to separated JavaScript files as alternative.</a:t>
            </a:r>
            <a:endParaRPr sz="2800">
              <a:solidFill>
                <a:schemeClr val="dk1"/>
              </a:solidFill>
            </a:endParaRPr>
          </a:p>
          <a:p>
            <a:pPr indent="-457200" lvl="0" marL="457200" rtl="0" algn="just">
              <a:spcBef>
                <a:spcPts val="0"/>
              </a:spcBef>
              <a:spcAft>
                <a:spcPts val="0"/>
              </a:spcAft>
              <a:buClr>
                <a:schemeClr val="dk1"/>
              </a:buClr>
              <a:buSzPts val="2800"/>
              <a:buFont typeface="Noto Sans Symbols"/>
              <a:buChar char="●"/>
            </a:pPr>
            <a:r>
              <a:rPr lang="en-US" sz="2800">
                <a:solidFill>
                  <a:schemeClr val="dk1"/>
                </a:solidFill>
              </a:rPr>
              <a:t>While deploying applications to FTP server, the root of mini-apps must be in the “apps” folder, moreover, each step could load only one single mini-app (Even though it is able to deploy multiple mini-apps to the folder). While doing this, we change the name of the folder in the JSON file that points to the mini-app so that StepStone can get access to these mini-apps correctly.</a:t>
            </a:r>
            <a:endParaRPr sz="2800">
              <a:solidFill>
                <a:schemeClr val="dk1"/>
              </a:solidFill>
            </a:endParaRPr>
          </a:p>
          <a:p>
            <a:pPr indent="-457200" lvl="0" marL="457200" rtl="0" algn="just">
              <a:spcBef>
                <a:spcPts val="0"/>
              </a:spcBef>
              <a:spcAft>
                <a:spcPts val="0"/>
              </a:spcAft>
              <a:buClr>
                <a:schemeClr val="dk1"/>
              </a:buClr>
              <a:buSzPts val="2800"/>
              <a:buFont typeface="Noto Sans Symbols"/>
              <a:buChar char="●"/>
            </a:pPr>
            <a:r>
              <a:rPr lang="en-US" sz="2800">
                <a:solidFill>
                  <a:schemeClr val="dk1"/>
                </a:solidFill>
              </a:rPr>
              <a:t>The browser is caching assets (i.e., HTML, CSS, JavaScript files) and does not re-fetch files. We need some cache-busting strategies in order for so that the contents can be freshly loaded to StepStone every time we access to the web.</a:t>
            </a:r>
            <a:endParaRPr sz="2800">
              <a:solidFill>
                <a:schemeClr val="dk1"/>
              </a:solidFill>
            </a:endParaRPr>
          </a:p>
          <a:p>
            <a:pPr indent="-457200" lvl="0" marL="457200" rtl="0" algn="just">
              <a:spcBef>
                <a:spcPts val="0"/>
              </a:spcBef>
              <a:spcAft>
                <a:spcPts val="0"/>
              </a:spcAft>
              <a:buClr>
                <a:schemeClr val="dk1"/>
              </a:buClr>
              <a:buSzPts val="2800"/>
              <a:buChar char="●"/>
            </a:pPr>
            <a:r>
              <a:rPr lang="en-US" sz="2800">
                <a:solidFill>
                  <a:schemeClr val="dk1"/>
                </a:solidFill>
              </a:rPr>
              <a:t>For future work, both the  games which are deployed in Stepstone will be deployed on Vetmed Website also. </a:t>
            </a:r>
            <a:endParaRPr sz="2800">
              <a:solidFill>
                <a:schemeClr val="dk1"/>
              </a:solidFill>
            </a:endParaRPr>
          </a:p>
          <a:p>
            <a:pPr indent="0" lvl="0" marL="0" rtl="0" algn="just">
              <a:spcBef>
                <a:spcPts val="0"/>
              </a:spcBef>
              <a:spcAft>
                <a:spcPts val="0"/>
              </a:spcAft>
              <a:buNone/>
            </a:pPr>
            <a:r>
              <a:t/>
            </a:r>
            <a:endParaRPr>
              <a:latin typeface="Calibri"/>
              <a:ea typeface="Calibri"/>
              <a:cs typeface="Calibri"/>
              <a:sym typeface="Calibri"/>
            </a:endParaRPr>
          </a:p>
        </p:txBody>
      </p:sp>
      <p:sp>
        <p:nvSpPr>
          <p:cNvPr id="192" name="Google Shape;192;gadac8f55d4_2_75"/>
          <p:cNvSpPr txBox="1"/>
          <p:nvPr/>
        </p:nvSpPr>
        <p:spPr>
          <a:xfrm>
            <a:off x="11168800" y="8371750"/>
            <a:ext cx="74118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Fig. (1): Game Picture  Quiz:  Demo on PC: Displaying the first Question</a:t>
            </a:r>
            <a:endParaRPr sz="1800">
              <a:solidFill>
                <a:schemeClr val="dk1"/>
              </a:solidFill>
            </a:endParaRPr>
          </a:p>
        </p:txBody>
      </p:sp>
      <p:graphicFrame>
        <p:nvGraphicFramePr>
          <p:cNvPr id="193" name="Google Shape;193;gadac8f55d4_2_75"/>
          <p:cNvGraphicFramePr/>
          <p:nvPr/>
        </p:nvGraphicFramePr>
        <p:xfrm>
          <a:off x="1170313" y="20032506"/>
          <a:ext cx="3000000" cy="3000000"/>
        </p:xfrm>
        <a:graphic>
          <a:graphicData uri="http://schemas.openxmlformats.org/drawingml/2006/table">
            <a:tbl>
              <a:tblPr>
                <a:noFill/>
                <a:tableStyleId>{9A2741BD-1049-463C-8493-056301406837}</a:tableStyleId>
              </a:tblPr>
              <a:tblGrid>
                <a:gridCol w="9855325"/>
              </a:tblGrid>
              <a:tr h="1156025">
                <a:tc>
                  <a:txBody>
                    <a:bodyPr/>
                    <a:lstStyle/>
                    <a:p>
                      <a:pPr indent="0" lvl="0" marL="0" marR="0" rtl="0" algn="ctr">
                        <a:spcBef>
                          <a:spcPts val="0"/>
                        </a:spcBef>
                        <a:spcAft>
                          <a:spcPts val="0"/>
                        </a:spcAft>
                        <a:buSzPts val="1100"/>
                        <a:buNone/>
                      </a:pPr>
                      <a:r>
                        <a:rPr lang="en-US" sz="2800">
                          <a:solidFill>
                            <a:schemeClr val="dk1"/>
                          </a:solidFill>
                        </a:rPr>
                        <a:t>For the crossword game, showed  the number of chances left on the screen itself instead of a window popup.</a:t>
                      </a:r>
                      <a:endParaRPr sz="28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bl>
          </a:graphicData>
        </a:graphic>
      </p:graphicFrame>
      <p:graphicFrame>
        <p:nvGraphicFramePr>
          <p:cNvPr id="194" name="Google Shape;194;gadac8f55d4_2_75"/>
          <p:cNvGraphicFramePr/>
          <p:nvPr/>
        </p:nvGraphicFramePr>
        <p:xfrm>
          <a:off x="1170312" y="18846467"/>
          <a:ext cx="3000000" cy="3000000"/>
        </p:xfrm>
        <a:graphic>
          <a:graphicData uri="http://schemas.openxmlformats.org/drawingml/2006/table">
            <a:tbl>
              <a:tblPr>
                <a:noFill/>
                <a:tableStyleId>{9A2741BD-1049-463C-8493-056301406837}</a:tableStyleId>
              </a:tblPr>
              <a:tblGrid>
                <a:gridCol w="9855325"/>
              </a:tblGrid>
              <a:tr h="776725">
                <a:tc>
                  <a:txBody>
                    <a:bodyPr/>
                    <a:lstStyle/>
                    <a:p>
                      <a:pPr indent="0" lvl="0" marL="0" marR="0" rtl="0" algn="ctr">
                        <a:spcBef>
                          <a:spcPts val="0"/>
                        </a:spcBef>
                        <a:spcAft>
                          <a:spcPts val="0"/>
                        </a:spcAft>
                        <a:buNone/>
                      </a:pPr>
                      <a:r>
                        <a:rPr lang="en-US" sz="2800"/>
                        <a:t>Tested if the user could  give input from the </a:t>
                      </a:r>
                      <a:r>
                        <a:rPr lang="en-US" sz="2800"/>
                        <a:t>oncscreen</a:t>
                      </a:r>
                      <a:r>
                        <a:rPr lang="en-US" sz="2800"/>
                        <a:t> keypad</a:t>
                      </a:r>
                      <a:endParaRPr sz="7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bl>
          </a:graphicData>
        </a:graphic>
      </p:graphicFrame>
      <p:sp>
        <p:nvSpPr>
          <p:cNvPr id="195" name="Google Shape;195;gadac8f55d4_2_75"/>
          <p:cNvSpPr txBox="1"/>
          <p:nvPr/>
        </p:nvSpPr>
        <p:spPr>
          <a:xfrm>
            <a:off x="19017400" y="8233675"/>
            <a:ext cx="71565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Fig. (2): Game Picture Quiz:  Demo on PC: First attempt on the first question is wrong.</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96" name="Google Shape;196;gadac8f55d4_2_75"/>
          <p:cNvSpPr txBox="1"/>
          <p:nvPr/>
        </p:nvSpPr>
        <p:spPr>
          <a:xfrm>
            <a:off x="11201425" y="13620563"/>
            <a:ext cx="7411800" cy="10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Fig. (3): Game Picture Quiz:  Demo on PC: Correct answer on the second attempt</a:t>
            </a:r>
            <a:endParaRPr sz="1800">
              <a:solidFill>
                <a:schemeClr val="dk1"/>
              </a:solidFill>
            </a:endParaRPr>
          </a:p>
        </p:txBody>
      </p:sp>
      <p:sp>
        <p:nvSpPr>
          <p:cNvPr id="197" name="Google Shape;197;gadac8f55d4_2_75"/>
          <p:cNvSpPr txBox="1"/>
          <p:nvPr/>
        </p:nvSpPr>
        <p:spPr>
          <a:xfrm>
            <a:off x="18999650" y="13526100"/>
            <a:ext cx="71565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Fig. (4): Game Crossword:  First page of the game asking to choose difficulty level</a:t>
            </a:r>
            <a:endParaRPr sz="1800">
              <a:solidFill>
                <a:schemeClr val="dk1"/>
              </a:solidFill>
            </a:endParaRPr>
          </a:p>
        </p:txBody>
      </p:sp>
      <p:sp>
        <p:nvSpPr>
          <p:cNvPr id="198" name="Google Shape;198;gadac8f55d4_2_75"/>
          <p:cNvSpPr txBox="1"/>
          <p:nvPr/>
        </p:nvSpPr>
        <p:spPr>
          <a:xfrm>
            <a:off x="11226925" y="18762450"/>
            <a:ext cx="74118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Fig. (5): Game Crossword: Demo on PC: Easy Level Game Initial display</a:t>
            </a:r>
            <a:endParaRPr sz="1800">
              <a:solidFill>
                <a:schemeClr val="dk1"/>
              </a:solidFill>
            </a:endParaRPr>
          </a:p>
        </p:txBody>
      </p:sp>
      <p:sp>
        <p:nvSpPr>
          <p:cNvPr id="199" name="Google Shape;199;gadac8f55d4_2_75"/>
          <p:cNvSpPr txBox="1"/>
          <p:nvPr/>
        </p:nvSpPr>
        <p:spPr>
          <a:xfrm>
            <a:off x="18585125" y="18760200"/>
            <a:ext cx="7411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Fig. (6): Game Crossword: Demo on PC: If you press button Hint, it gives you some </a:t>
            </a:r>
            <a:r>
              <a:rPr lang="en-US" sz="1800">
                <a:solidFill>
                  <a:schemeClr val="dk1"/>
                </a:solidFill>
              </a:rPr>
              <a:t>characters</a:t>
            </a:r>
            <a:r>
              <a:rPr lang="en-US" sz="1800">
                <a:solidFill>
                  <a:schemeClr val="dk1"/>
                </a:solidFill>
              </a:rPr>
              <a:t> for the answers</a:t>
            </a:r>
            <a:endParaRPr sz="1800">
              <a:solidFill>
                <a:schemeClr val="dk1"/>
              </a:solidFill>
            </a:endParaRPr>
          </a:p>
        </p:txBody>
      </p:sp>
      <p:sp>
        <p:nvSpPr>
          <p:cNvPr id="200" name="Google Shape;200;gadac8f55d4_2_75"/>
          <p:cNvSpPr txBox="1"/>
          <p:nvPr/>
        </p:nvSpPr>
        <p:spPr>
          <a:xfrm>
            <a:off x="11319925" y="24125925"/>
            <a:ext cx="71565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Fig. (7): Game Crossword: Demo on PC: When you lose all the chances, all the answers pop up in the game</a:t>
            </a:r>
            <a:endParaRPr sz="1800">
              <a:solidFill>
                <a:schemeClr val="dk1"/>
              </a:solidFill>
            </a:endParaRPr>
          </a:p>
        </p:txBody>
      </p:sp>
      <p:sp>
        <p:nvSpPr>
          <p:cNvPr id="201" name="Google Shape;201;gadac8f55d4_2_75"/>
          <p:cNvSpPr txBox="1"/>
          <p:nvPr/>
        </p:nvSpPr>
        <p:spPr>
          <a:xfrm>
            <a:off x="18779475" y="24110950"/>
            <a:ext cx="71565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Fig. (8): Game Crossword: Demo on PC: Example of a hard difficulty level game (It has more number of questions)</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