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6.jpeg" ContentType="image/jpeg"/>
  <Override PartName="/ppt/media/image5.jpeg" ContentType="image/jpeg"/>
  <Override PartName="/ppt/media/image1.png" ContentType="image/png"/>
  <Override PartName="/ppt/media/image2.png" ContentType="image/png"/>
  <Override PartName="/ppt/media/image3.jpeg" ContentType="image/jpeg"/>
  <Override PartName="/ppt/media/image7.png" ContentType="image/png"/>
  <Override PartName="/ppt/media/image4.jpeg" ContentType="image/jpe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979000" y="1326600"/>
            <a:ext cx="4121280" cy="32882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979000" y="1326600"/>
            <a:ext cx="4121280" cy="3288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/>
          <a:p>
            <a:pPr algn="r"/>
            <a:fld id="{77FD2795-182C-41E9-9555-418CBEF33F5C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Context Based Search Engine</a:t>
            </a:r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281600"/>
            <a:ext cx="9071640" cy="337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A3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Under the guidance of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U. P. Kulkarni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Team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Adhiraj S [2SD14CS005]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Guruprasad G [2SD14CS037]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Madhusoodan P [2SD14CS054]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Anarghya J [2SD14CS128]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3312360" y="207720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things work</a:t>
            </a:r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25720"/>
            <a:ext cx="2880000" cy="5246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S1. Booting up</a:t>
            </a:r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3636000" y="108000"/>
            <a:ext cx="6120000" cy="545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S2. Content Retrieval</a:t>
            </a:r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456200" y="1542600"/>
            <a:ext cx="7166880" cy="328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225720"/>
            <a:ext cx="2592000" cy="25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S3. </a:t>
            </a:r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Query Processing</a:t>
            </a:r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3534480" y="347760"/>
            <a:ext cx="6120000" cy="509040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`Fireup` application to boot the system</a:t>
            </a:r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software installed in all systems which acts as proxy for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human operator.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helps in managing the processes distributed across the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machines.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Languages, Tools, Environment</a:t>
            </a:r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Environment</a:t>
            </a:r>
            <a:endParaRPr b="1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 Box with (bare minimum)</a:t>
            </a:r>
            <a:endParaRPr b="0" lang="en-I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2GB RAM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20GB HD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Languages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C++, Java, Python</a:t>
            </a:r>
            <a:endParaRPr b="0" lang="en-I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Tools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draw.io, make, github (VCS)</a:t>
            </a:r>
            <a:endParaRPr b="0" lang="en-I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 used for communication</a:t>
            </a:r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a generic protocol for communication between the applications in the system.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2133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you.</a:t>
            </a:r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TextShape 3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2979000" y="1326600"/>
            <a:ext cx="4121280" cy="328824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2979000" y="1326600"/>
            <a:ext cx="4121280" cy="328824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Content</a:t>
            </a:r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Objective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Motivation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Requirements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Architecture</a:t>
            </a:r>
            <a:endParaRPr b="0" lang="en-I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things work</a:t>
            </a:r>
            <a:endParaRPr b="0" lang="en-I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Environment, Languages, Tools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Objective</a:t>
            </a:r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build a context based search engine which takes a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query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user and produces the search results in the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descending order of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context relevance.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context: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will be dealt later.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Motivation</a:t>
            </a:r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Easier access to relevant information on the web is the order of the day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Challenge is to seek relevant information in the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which is the warehouse of large volume of data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Relevance?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Appropriate and connected information.</a:t>
            </a:r>
            <a:endParaRPr b="0" lang="en-I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Literature Survey</a:t>
            </a:r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“The Anatomy of a Large-Scale Hypertextual Web Search Engine” by Sergey Brin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Lawrence Page.  This discusses the prototype of the Google search engine.</a:t>
            </a:r>
            <a:endParaRPr b="0" lang="en-I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[2] “Google : Datastructures and Algorithms” by Petteri Huuhka, Department of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Computer Science, University of Helsink, Explains  the DataStructure that google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search engine uses is described in brief.</a:t>
            </a:r>
            <a:endParaRPr b="0" lang="en-I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Requirements (Functional)</a:t>
            </a:r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R1. A system which communicates with Content-Retrieval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 and getting the web-content.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R2. Categorizing the retrieved content on the context.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R3. Storing the categorized webcontent in easy-to-retrieve way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(Indexing)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R4. Query Processing processing the user inputted query.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R4.1. Spell check and unwanted symbol omission.</a:t>
            </a:r>
            <a:endParaRPr b="0" lang="en-I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R5. Fetching the results for the query given by the user and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presenting links to the user.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R6. A system which periodically probes the applications* and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records their heartbeats.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R6.1. Implement the heartbeat probing system for each of the </a:t>
            </a: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in the system.</a:t>
            </a:r>
            <a:endParaRPr b="0" lang="en-I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applications: applications in the system.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Requirements (Non-Functional)</a:t>
            </a:r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NR1. A generic communication protocol for use between any module.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NR2. A webserver which creates a Result generation module `RGEN` for every query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submitted.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NR3. Maintaining a proxy-to-original link lookup table.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</a:t>
            </a:r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names used in the system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FFC: A system which retrieves the docs from crawlers and categorizes them.</a:t>
            </a:r>
            <a:endParaRPr b="0" lang="en-I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DMGR: Datamanagers.</a:t>
            </a:r>
            <a:endParaRPr b="0" lang="en-I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RGEN: Result Generators.</a:t>
            </a:r>
            <a:endParaRPr b="0" lang="en-I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WS: Web Server.</a:t>
            </a:r>
            <a:endParaRPr b="0" lang="en-I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A[2|3].Master : An application managing the slaves run by A[2|3]</a:t>
            </a:r>
            <a:endParaRPr b="0" lang="en-I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rcRect l="0" t="4834" r="0" b="0"/>
          <a:stretch/>
        </p:blipFill>
        <p:spPr>
          <a:xfrm>
            <a:off x="3202560" y="180000"/>
            <a:ext cx="6307200" cy="5104440"/>
          </a:xfrm>
          <a:prstGeom prst="rect">
            <a:avLst/>
          </a:prstGeom>
          <a:ln>
            <a:noFill/>
          </a:ln>
        </p:spPr>
      </p:pic>
      <p:sp>
        <p:nvSpPr>
          <p:cNvPr id="56" name="TextShape 1"/>
          <p:cNvSpPr txBox="1"/>
          <p:nvPr/>
        </p:nvSpPr>
        <p:spPr>
          <a:xfrm>
            <a:off x="396000" y="216000"/>
            <a:ext cx="2808000" cy="54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Architecture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Application>LibreOffice/5.2.2.2$Linux_X86_64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2017-12-03T18:18:40Z</dcterms:created>
  <dc:creator/>
  <dc:description/>
  <dc:language>en-IN</dc:language>
  <cp:lastModifiedBy/>
  <dcterms:modified xsi:type="dcterms:W3CDTF">2017-12-03T20:00:26Z</dcterms:modified>
  <cp:revision>53</cp:revision>
  <dc:subject/>
  <dc:title/>
</cp:coreProperties>
</file>