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2.jpeg" ContentType="image/jpeg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9.jpeg" ContentType="image/jpeg"/>
  <Override PartName="/ppt/media/image7.png" ContentType="image/png"/>
  <Override PartName="/ppt/media/image10.jpeg" ContentType="image/jpeg"/>
  <Override PartName="/ppt/media/image8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979360" y="1326240"/>
            <a:ext cx="4120560" cy="32878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979360" y="1326240"/>
            <a:ext cx="4120560" cy="3287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979360" y="1326240"/>
            <a:ext cx="4120560" cy="32878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979360" y="1326240"/>
            <a:ext cx="4120560" cy="3287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2979360" y="1326240"/>
            <a:ext cx="4120560" cy="328788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979360" y="1326240"/>
            <a:ext cx="4120560" cy="3287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2979000" y="1326600"/>
            <a:ext cx="4120920" cy="328788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2979000" y="1326600"/>
            <a:ext cx="4120920" cy="328788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Context Based Search Engine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04000" y="1281600"/>
            <a:ext cx="9071280" cy="337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7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Under the guidance of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Dr. U. P. Kulkarni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Adhiraj S   [2SD14CS005]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Guruprasad G   [2SD14CS037]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Madhusoodan P   [2SD14CS054]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Anarghya J   [2SD14CS128]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rcRect l="0" t="4834" r="0" b="0"/>
          <a:stretch/>
        </p:blipFill>
        <p:spPr>
          <a:xfrm>
            <a:off x="3202560" y="180000"/>
            <a:ext cx="6306840" cy="510408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396000" y="216000"/>
            <a:ext cx="2807640" cy="54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Architecture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312360" y="2077200"/>
            <a:ext cx="9071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things 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225720"/>
            <a:ext cx="2879640" cy="52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S1. Booting up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3636000" y="108000"/>
            <a:ext cx="6119640" cy="545724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S2. Content Retrieval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456200" y="1542600"/>
            <a:ext cx="7166520" cy="32878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04000" y="225720"/>
            <a:ext cx="2591640" cy="258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S3.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Query Processing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3534480" y="347760"/>
            <a:ext cx="6119640" cy="509004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`Fireup` application to boot the system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software installed in all systems which acts as proxy for human operator.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helps in managing the processes distributed across the machines.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Languages, Tools, Environment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Environment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 Box with (bare minimum)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2GB RAM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7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20GB HD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Languages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C++, Java, Python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Tools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draw.io, make, github (VCS)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Protocol used for communication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a generic protocol for communication between the applications in the system.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2133720"/>
            <a:ext cx="9071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Motivation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Architecture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things work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Environment, Languages, Tools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build a context based search engine which takes a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query string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user and produces the search results in the descending order of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context relevance.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context: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be dealt later.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Motivation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Easier access to relevant information on the web is the order of the day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Challenge is to seek relevant information in the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which is the warehouse of large volume of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Relevance?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Appropriate and connected information.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Literature Survey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[1] “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Anatomy of a Large-Scale Hypertextual Web Search Engine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 by Sergey Brin and Lawrence Page 1998.  This discusses the prototype of the Google search engine.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[2]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“Google : Datastructures and Algorithms”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by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i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Petteri Huuhka 2010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Department of Computer Science, University of Helsink, Explains  the DataStructure that google search engine uses is described in brief.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Requirements (Functional)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R1. A system which communicates with Content-Retrieval system and getting the web-content.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R2. Categorizing the retrieved content on the context.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R3. Storing the categorized webcontent in easy-to-retrieve way (Indexing)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R4. Query Processing processing the user inputted query.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R4.1. Spell check and unwanted symbol omission.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Requirements (Functional)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R5. Fetching the results for the query given by the user and presenting links to the user.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R6. A system which periodically probes all the applications* and records their heartbeats.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R6.1. Implement the heartbeat probing system for each of the application in the system.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 applications: applications in the system.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Requirements (Non-Functional)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NR1. A generic communication protocol for use between any module.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NR2. A webserver which creates a Result generation module `RGEN` for every query submitted.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NR3. Maintaining a proxy-to-original link lookup table.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IN" sz="3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names used in the system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FFC: A system which retrieves the docs from crawlers and categorizes them.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DMGR: Datamanagers.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RGEN: Result Generators.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WS: Web Server.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A[2|3].Master : An application managing the slaves run by A[2|3]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Application>LibreOffice/5.2.2.2$Linux_X86_64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2017-12-03T18:18:40Z</dcterms:created>
  <dc:creator/>
  <dc:description/>
  <dc:language>en-IN</dc:language>
  <cp:lastModifiedBy/>
  <dcterms:modified xsi:type="dcterms:W3CDTF">2017-12-04T09:34:45Z</dcterms:modified>
  <cp:revision>68</cp:revision>
  <dc:subject/>
  <dc:title/>
</cp:coreProperties>
</file>