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8" r:id="rId3"/>
    <p:sldId id="259" r:id="rId4"/>
    <p:sldId id="265" r:id="rId5"/>
    <p:sldId id="261" r:id="rId6"/>
    <p:sldId id="266" r:id="rId7"/>
    <p:sldId id="263" r:id="rId8"/>
    <p:sldId id="264" r:id="rId9"/>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jA+1eX66IXCUKd/m7FHR3xUNQ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690"/>
  </p:normalViewPr>
  <p:slideViewPr>
    <p:cSldViewPr snapToGrid="0">
      <p:cViewPr varScale="1">
        <p:scale>
          <a:sx n="119" d="100"/>
          <a:sy n="119" d="100"/>
        </p:scale>
        <p:origin x="1632" y="19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33"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32"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US" dirty="0"/>
          </a:p>
        </p:txBody>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pic>
        <p:nvPicPr>
          <p:cNvPr id="21" name="Google Shape;21;p45"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2" name="Google Shape;22;p45"/>
          <p:cNvGrpSpPr/>
          <p:nvPr/>
        </p:nvGrpSpPr>
        <p:grpSpPr>
          <a:xfrm>
            <a:off x="6146800" y="0"/>
            <a:ext cx="2997200" cy="876300"/>
            <a:chOff x="6096000" y="3924300"/>
            <a:chExt cx="2997200" cy="876300"/>
          </a:xfrm>
        </p:grpSpPr>
        <p:sp>
          <p:nvSpPr>
            <p:cNvPr id="23" name="Google Shape;23;p4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24" name="Google Shape;24;p45"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5" name="Google Shape;25;p4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pSp>
      <p:pic>
        <p:nvPicPr>
          <p:cNvPr id="26" name="Google Shape;26;p45"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27" name="Google Shape;27;p4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5"/>
          <p:cNvSpPr txBox="1">
            <a:spLocks noGrp="1"/>
          </p:cNvSpPr>
          <p:nvPr>
            <p:ph type="dt" idx="10"/>
          </p:nvPr>
        </p:nvSpPr>
        <p:spPr>
          <a:xfrm>
            <a:off x="152400" y="6629400"/>
            <a:ext cx="2286000" cy="17895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0" name="Google Shape;30;p45"/>
          <p:cNvSpPr txBox="1">
            <a:spLocks noGrp="1"/>
          </p:cNvSpPr>
          <p:nvPr>
            <p:ph type="ftr" idx="11"/>
          </p:nvPr>
        </p:nvSpPr>
        <p:spPr>
          <a:xfrm>
            <a:off x="3124200" y="6629400"/>
            <a:ext cx="2895600" cy="1968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1" name="Google Shape;31;p45"/>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lvl1pPr marL="12700" marR="0" lvl="0"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1pPr>
            <a:lvl2pPr marL="12700" marR="0" lvl="1"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2pPr>
            <a:lvl3pPr marL="12700" marR="0" lvl="2"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3pPr>
            <a:lvl4pPr marL="12700" marR="0" lvl="3"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4pPr>
            <a:lvl5pPr marL="12700" marR="0" lvl="4"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5pPr>
            <a:lvl6pPr marL="12700" marR="0" lvl="5"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6pPr>
            <a:lvl7pPr marL="12700" marR="0" lvl="6"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7pPr>
            <a:lvl8pPr marL="12700" marR="0" lvl="7"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8pPr>
            <a:lvl9pPr marL="12700" marR="0" lvl="8" indent="0" algn="r">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9pPr>
          </a:lstStyle>
          <a:p>
            <a:pPr marL="12700" lvl="0" indent="0" algn="r" rtl="0">
              <a:spcBef>
                <a:spcPts val="15"/>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
        <p:cNvGrpSpPr/>
        <p:nvPr/>
      </p:nvGrpSpPr>
      <p:grpSpPr>
        <a:xfrm>
          <a:off x="0" y="0"/>
          <a:ext cx="0" cy="0"/>
          <a:chOff x="0" y="0"/>
          <a:chExt cx="0" cy="0"/>
        </a:xfrm>
      </p:grpSpPr>
      <p:sp>
        <p:nvSpPr>
          <p:cNvPr id="33" name="Google Shape;33;p46"/>
          <p:cNvSpPr txBox="1">
            <a:spLocks noGrp="1"/>
          </p:cNvSpPr>
          <p:nvPr>
            <p:ph type="ftr" idx="11"/>
          </p:nvPr>
        </p:nvSpPr>
        <p:spPr>
          <a:xfrm>
            <a:off x="3086100" y="6596246"/>
            <a:ext cx="2895600" cy="261754"/>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4" name="Google Shape;34;p46"/>
          <p:cNvSpPr txBox="1">
            <a:spLocks noGrp="1"/>
          </p:cNvSpPr>
          <p:nvPr>
            <p:ph type="dt" idx="10"/>
          </p:nvPr>
        </p:nvSpPr>
        <p:spPr>
          <a:xfrm>
            <a:off x="76200" y="6594307"/>
            <a:ext cx="2362200" cy="263693"/>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5" name="Google Shape;35;p46"/>
          <p:cNvSpPr txBox="1">
            <a:spLocks noGrp="1"/>
          </p:cNvSpPr>
          <p:nvPr>
            <p:ph type="sldNum" idx="12"/>
          </p:nvPr>
        </p:nvSpPr>
        <p:spPr>
          <a:xfrm>
            <a:off x="6553200" y="6583684"/>
            <a:ext cx="2133600" cy="274316"/>
          </a:xfrm>
          <a:prstGeom prst="rect">
            <a:avLst/>
          </a:prstGeom>
          <a:noFill/>
          <a:ln>
            <a:noFill/>
          </a:ln>
        </p:spPr>
        <p:txBody>
          <a:bodyPr spcFirstLastPara="1" wrap="square" lIns="0" tIns="0" rIns="0" bIns="0" anchor="ctr" anchorCtr="0">
            <a:noAutofit/>
          </a:bodyPr>
          <a:lstStyle>
            <a:lvl1pPr marL="12700" marR="0" lvl="0"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1pPr>
            <a:lvl2pPr marL="12700" marR="0" lvl="1"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2pPr>
            <a:lvl3pPr marL="12700" marR="0" lvl="2"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3pPr>
            <a:lvl4pPr marL="12700" marR="0" lvl="3"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4pPr>
            <a:lvl5pPr marL="12700" marR="0" lvl="4"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5pPr>
            <a:lvl6pPr marL="12700" marR="0" lvl="5"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6pPr>
            <a:lvl7pPr marL="12700" marR="0" lvl="6"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7pPr>
            <a:lvl8pPr marL="12700" marR="0" lvl="7"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8pPr>
            <a:lvl9pPr marL="12700" marR="0" lvl="8"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9pPr>
          </a:lstStyle>
          <a:p>
            <a:pPr marL="12700" lvl="0" indent="0" algn="r" rtl="0">
              <a:spcBef>
                <a:spcPts val="15"/>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36"/>
        <p:cNvGrpSpPr/>
        <p:nvPr/>
      </p:nvGrpSpPr>
      <p:grpSpPr>
        <a:xfrm>
          <a:off x="0" y="0"/>
          <a:ext cx="0" cy="0"/>
          <a:chOff x="0" y="0"/>
          <a:chExt cx="0" cy="0"/>
        </a:xfrm>
      </p:grpSpPr>
      <p:sp>
        <p:nvSpPr>
          <p:cNvPr id="37" name="Google Shape;37;p47"/>
          <p:cNvSpPr txBox="1">
            <a:spLocks noGrp="1"/>
          </p:cNvSpPr>
          <p:nvPr>
            <p:ph type="title"/>
          </p:nvPr>
        </p:nvSpPr>
        <p:spPr>
          <a:xfrm>
            <a:off x="0" y="0"/>
            <a:ext cx="6477000" cy="8382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sz="4300" b="0" i="0">
                <a:solidFill>
                  <a:srgbClr val="54607B"/>
                </a:solidFill>
                <a:latin typeface="Trebuchet MS"/>
                <a:ea typeface="Trebuchet MS"/>
                <a:cs typeface="Trebuchet MS"/>
                <a:sym typeface="Trebuchet M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47"/>
          <p:cNvSpPr txBox="1">
            <a:spLocks noGrp="1"/>
          </p:cNvSpPr>
          <p:nvPr>
            <p:ph type="ftr" idx="11"/>
          </p:nvPr>
        </p:nvSpPr>
        <p:spPr>
          <a:xfrm>
            <a:off x="3086100" y="6596246"/>
            <a:ext cx="2895600" cy="261754"/>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9" name="Google Shape;39;p47"/>
          <p:cNvSpPr txBox="1">
            <a:spLocks noGrp="1"/>
          </p:cNvSpPr>
          <p:nvPr>
            <p:ph type="dt" idx="10"/>
          </p:nvPr>
        </p:nvSpPr>
        <p:spPr>
          <a:xfrm>
            <a:off x="76200" y="6594307"/>
            <a:ext cx="2362200" cy="263693"/>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0" name="Google Shape;40;p47"/>
          <p:cNvSpPr txBox="1">
            <a:spLocks noGrp="1"/>
          </p:cNvSpPr>
          <p:nvPr>
            <p:ph type="sldNum" idx="12"/>
          </p:nvPr>
        </p:nvSpPr>
        <p:spPr>
          <a:xfrm>
            <a:off x="6553200" y="6583684"/>
            <a:ext cx="2133600" cy="274316"/>
          </a:xfrm>
          <a:prstGeom prst="rect">
            <a:avLst/>
          </a:prstGeom>
          <a:noFill/>
          <a:ln>
            <a:noFill/>
          </a:ln>
        </p:spPr>
        <p:txBody>
          <a:bodyPr spcFirstLastPara="1" wrap="square" lIns="0" tIns="0" rIns="0" bIns="0" anchor="ctr" anchorCtr="0">
            <a:noAutofit/>
          </a:bodyPr>
          <a:lstStyle>
            <a:lvl1pPr marL="12700" marR="0" lvl="0"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1pPr>
            <a:lvl2pPr marL="12700" marR="0" lvl="1"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2pPr>
            <a:lvl3pPr marL="12700" marR="0" lvl="2"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3pPr>
            <a:lvl4pPr marL="12700" marR="0" lvl="3"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4pPr>
            <a:lvl5pPr marL="12700" marR="0" lvl="4"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5pPr>
            <a:lvl6pPr marL="12700" marR="0" lvl="5"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6pPr>
            <a:lvl7pPr marL="12700" marR="0" lvl="6"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7pPr>
            <a:lvl8pPr marL="12700" marR="0" lvl="7"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8pPr>
            <a:lvl9pPr marL="12700" marR="0" lvl="8" indent="0" algn="r">
              <a:lnSpc>
                <a:spcPct val="100000"/>
              </a:lnSpc>
              <a:spcBef>
                <a:spcPts val="15"/>
              </a:spcBef>
              <a:spcAft>
                <a:spcPts val="0"/>
              </a:spcAft>
              <a:buClr>
                <a:srgbClr val="000000"/>
              </a:buClr>
              <a:buSzPts val="1200"/>
              <a:buFont typeface="Arial"/>
              <a:buNone/>
              <a:defRPr sz="1200" b="0" i="0" u="none" strike="noStrike" cap="none">
                <a:solidFill>
                  <a:srgbClr val="9B9B9E"/>
                </a:solidFill>
                <a:latin typeface="Trebuchet MS"/>
                <a:ea typeface="Trebuchet MS"/>
                <a:cs typeface="Trebuchet MS"/>
                <a:sym typeface="Trebuchet MS"/>
              </a:defRPr>
            </a:lvl9pPr>
          </a:lstStyle>
          <a:p>
            <a:pPr marL="12700" lvl="0" indent="0" algn="r" rtl="0">
              <a:spcBef>
                <a:spcPts val="15"/>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7" name="Google Shape;7;p4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4"/>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9" name="Google Shape;9;p44"/>
          <p:cNvSpPr/>
          <p:nvPr/>
        </p:nvSpPr>
        <p:spPr>
          <a:xfrm rot="10800000" flipH="1">
            <a:off x="0" y="6583684"/>
            <a:ext cx="9144000" cy="2743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10" name="Google Shape;10;p44"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pic>
        <p:nvPicPr>
          <p:cNvPr id="11" name="Google Shape;11;p44"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grpSp>
        <p:nvGrpSpPr>
          <p:cNvPr id="12" name="Google Shape;12;p44"/>
          <p:cNvGrpSpPr/>
          <p:nvPr/>
        </p:nvGrpSpPr>
        <p:grpSpPr>
          <a:xfrm>
            <a:off x="6146800" y="0"/>
            <a:ext cx="2997200" cy="876300"/>
            <a:chOff x="6096000" y="3924300"/>
            <a:chExt cx="2997200" cy="876300"/>
          </a:xfrm>
        </p:grpSpPr>
        <p:sp>
          <p:nvSpPr>
            <p:cNvPr id="13" name="Google Shape;13;p4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14" name="Google Shape;14;p44"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15" name="Google Shape;15;p4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pSp>
      <p:pic>
        <p:nvPicPr>
          <p:cNvPr id="16" name="Google Shape;16;p44"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
        <p:nvSpPr>
          <p:cNvPr id="17" name="Google Shape;17;p44"/>
          <p:cNvSpPr txBox="1">
            <a:spLocks noGrp="1"/>
          </p:cNvSpPr>
          <p:nvPr>
            <p:ph type="dt" idx="10"/>
          </p:nvPr>
        </p:nvSpPr>
        <p:spPr>
          <a:xfrm>
            <a:off x="76200" y="6594307"/>
            <a:ext cx="2362200" cy="26369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18" name="Google Shape;18;p44"/>
          <p:cNvSpPr txBox="1">
            <a:spLocks noGrp="1"/>
          </p:cNvSpPr>
          <p:nvPr>
            <p:ph type="ftr" idx="11"/>
          </p:nvPr>
        </p:nvSpPr>
        <p:spPr>
          <a:xfrm>
            <a:off x="3086100" y="6596246"/>
            <a:ext cx="2895600" cy="26175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19" name="Google Shape;19;p44"/>
          <p:cNvSpPr txBox="1">
            <a:spLocks noGrp="1"/>
          </p:cNvSpPr>
          <p:nvPr>
            <p:ph type="sldNum" idx="12"/>
          </p:nvPr>
        </p:nvSpPr>
        <p:spPr>
          <a:xfrm>
            <a:off x="6553200" y="6583684"/>
            <a:ext cx="2133600" cy="274316"/>
          </a:xfrm>
          <a:prstGeom prst="rect">
            <a:avLst/>
          </a:prstGeom>
          <a:noFill/>
          <a:ln>
            <a:noFill/>
          </a:ln>
        </p:spPr>
        <p:txBody>
          <a:bodyPr spcFirstLastPara="1" wrap="square" lIns="91425" tIns="45700" rIns="91425" bIns="45700" anchor="ctr" anchorCtr="0">
            <a:noAutofit/>
          </a:bodyPr>
          <a:lstStyle>
            <a:lvl1pPr marL="12700" marR="0" lvl="0"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1pPr>
            <a:lvl2pPr marL="12700" marR="0" lvl="1"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2pPr>
            <a:lvl3pPr marL="12700" marR="0" lvl="2"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3pPr>
            <a:lvl4pPr marL="12700" marR="0" lvl="3"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4pPr>
            <a:lvl5pPr marL="12700" marR="0" lvl="4"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5pPr>
            <a:lvl6pPr marL="12700" marR="0" lvl="5"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6pPr>
            <a:lvl7pPr marL="12700" marR="0" lvl="6"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7pPr>
            <a:lvl8pPr marL="12700" marR="0" lvl="7"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8pPr>
            <a:lvl9pPr marL="12700" marR="0" lvl="8" indent="0" algn="r" rtl="0">
              <a:lnSpc>
                <a:spcPct val="100000"/>
              </a:lnSpc>
              <a:spcBef>
                <a:spcPts val="15"/>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9pPr>
          </a:lstStyle>
          <a:p>
            <a:pPr marL="12700" lvl="0" indent="0" algn="r" rtl="0">
              <a:spcBef>
                <a:spcPts val="15"/>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a:off x="917162" y="800016"/>
            <a:ext cx="6781800" cy="948978"/>
          </a:xfrm>
          <a:prstGeom prst="rect">
            <a:avLst/>
          </a:prstGeom>
          <a:noFill/>
          <a:ln>
            <a:noFill/>
          </a:ln>
        </p:spPr>
        <p:txBody>
          <a:bodyPr spcFirstLastPara="1" wrap="square" lIns="0" tIns="12700" rIns="0" bIns="0" anchor="ctr" anchorCtr="0">
            <a:spAutoFit/>
          </a:bodyPr>
          <a:lstStyle/>
          <a:p>
            <a:pPr marL="12700" marR="5080" lvl="0" indent="0" algn="ctr" rtl="0">
              <a:lnSpc>
                <a:spcPct val="150000"/>
              </a:lnSpc>
              <a:spcBef>
                <a:spcPts val="100"/>
              </a:spcBef>
              <a:spcAft>
                <a:spcPts val="0"/>
              </a:spcAft>
              <a:buSzPts val="1400"/>
              <a:buNone/>
            </a:pPr>
            <a:r>
              <a:rPr lang="en-US" sz="4000" dirty="0"/>
              <a:t>CourseCraft</a:t>
            </a:r>
            <a:endParaRPr sz="4000" dirty="0">
              <a:latin typeface="Times New Roman"/>
              <a:ea typeface="Times New Roman"/>
              <a:cs typeface="Times New Roman"/>
              <a:sym typeface="Times New Roman"/>
            </a:endParaRPr>
          </a:p>
        </p:txBody>
      </p:sp>
      <p:sp>
        <p:nvSpPr>
          <p:cNvPr id="46" name="Google Shape;46;p1"/>
          <p:cNvSpPr txBox="1">
            <a:spLocks noGrp="1"/>
          </p:cNvSpPr>
          <p:nvPr>
            <p:ph type="sldNum" idx="12"/>
          </p:nvPr>
        </p:nvSpPr>
        <p:spPr>
          <a:xfrm>
            <a:off x="6553200" y="6629400"/>
            <a:ext cx="2133600" cy="178955"/>
          </a:xfrm>
          <a:prstGeom prst="rect">
            <a:avLst/>
          </a:prstGeom>
          <a:noFill/>
          <a:ln>
            <a:noFill/>
          </a:ln>
        </p:spPr>
        <p:txBody>
          <a:bodyPr spcFirstLastPara="1" wrap="square" lIns="0" tIns="1900" rIns="0" bIns="0" anchor="ctr" anchorCtr="0">
            <a:spAutoFit/>
          </a:bodyPr>
          <a:lstStyle/>
          <a:p>
            <a:pPr marL="12700" lvl="0" indent="0" algn="r" rtl="0">
              <a:lnSpc>
                <a:spcPct val="100000"/>
              </a:lnSpc>
              <a:spcBef>
                <a:spcPts val="15"/>
              </a:spcBef>
              <a:spcAft>
                <a:spcPts val="0"/>
              </a:spcAft>
              <a:buSzPts val="1200"/>
              <a:buNone/>
            </a:pPr>
            <a:fld id="{00000000-1234-1234-1234-123412341234}" type="slidenum">
              <a:rPr lang="en-US"/>
              <a:t>1</a:t>
            </a:fld>
            <a:endParaRPr/>
          </a:p>
        </p:txBody>
      </p:sp>
      <p:sp>
        <p:nvSpPr>
          <p:cNvPr id="2" name="Google Shape;45;p1">
            <a:extLst>
              <a:ext uri="{FF2B5EF4-FFF2-40B4-BE49-F238E27FC236}">
                <a16:creationId xmlns:a16="http://schemas.microsoft.com/office/drawing/2014/main" id="{8FDB3F05-2CEB-36F5-C422-0A37C0A9F0CB}"/>
              </a:ext>
            </a:extLst>
          </p:cNvPr>
          <p:cNvSpPr txBox="1">
            <a:spLocks/>
          </p:cNvSpPr>
          <p:nvPr/>
        </p:nvSpPr>
        <p:spPr>
          <a:xfrm>
            <a:off x="167148" y="4442157"/>
            <a:ext cx="2035278" cy="333425"/>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pPr marL="12700" marR="5080">
              <a:spcBef>
                <a:spcPts val="100"/>
              </a:spcBef>
            </a:pPr>
            <a:r>
              <a:rPr lang="en-US" sz="2000"/>
              <a:t>Submitted to:</a:t>
            </a:r>
          </a:p>
        </p:txBody>
      </p:sp>
      <p:sp>
        <p:nvSpPr>
          <p:cNvPr id="5" name="Google Shape;45;p1">
            <a:extLst>
              <a:ext uri="{FF2B5EF4-FFF2-40B4-BE49-F238E27FC236}">
                <a16:creationId xmlns:a16="http://schemas.microsoft.com/office/drawing/2014/main" id="{BA30764E-4E62-0F0A-DCFC-7247F6628B9B}"/>
              </a:ext>
            </a:extLst>
          </p:cNvPr>
          <p:cNvSpPr txBox="1">
            <a:spLocks/>
          </p:cNvSpPr>
          <p:nvPr/>
        </p:nvSpPr>
        <p:spPr>
          <a:xfrm>
            <a:off x="4916185" y="4442157"/>
            <a:ext cx="3770615" cy="1615827"/>
          </a:xfrm>
          <a:prstGeom prst="rect">
            <a:avLst/>
          </a:prstGeom>
          <a:noFill/>
          <a:ln>
            <a:noFill/>
          </a:ln>
        </p:spPr>
        <p:txBody>
          <a:bodyPr spcFirstLastPara="1" wrap="square" lIns="0" tIns="12700" rIns="0" bIns="0" anchor="ctr"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pPr marL="12700" marR="5080">
              <a:spcBef>
                <a:spcPts val="100"/>
              </a:spcBef>
            </a:pPr>
            <a:r>
              <a:rPr lang="en-US" sz="2000"/>
              <a:t>Submitted by:</a:t>
            </a:r>
          </a:p>
          <a:p>
            <a:pPr marL="12700" marR="5080">
              <a:spcBef>
                <a:spcPts val="100"/>
              </a:spcBef>
            </a:pPr>
            <a:r>
              <a:rPr lang="en-US" sz="2000"/>
              <a:t>Kartikya Sokhal- 2410990513</a:t>
            </a:r>
          </a:p>
          <a:p>
            <a:pPr marL="12700" marR="5080">
              <a:spcBef>
                <a:spcPts val="100"/>
              </a:spcBef>
            </a:pPr>
            <a:r>
              <a:rPr lang="en-US" sz="2000"/>
              <a:t>Tanishq Chhabra - 2410990563</a:t>
            </a:r>
          </a:p>
          <a:p>
            <a:pPr marL="12700" marR="5080">
              <a:spcBef>
                <a:spcPts val="100"/>
              </a:spcBef>
            </a:pPr>
            <a:r>
              <a:rPr lang="en-US" sz="2000"/>
              <a:t>Piyush Garg - 2410995 </a:t>
            </a:r>
          </a:p>
          <a:p>
            <a:pPr marL="12700" marR="5080">
              <a:spcBef>
                <a:spcPts val="100"/>
              </a:spcBef>
            </a:pPr>
            <a:r>
              <a:rPr lang="en-US" sz="2000"/>
              <a:t>Neha Prashar - 2410990538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15183A-1573-1E52-E6FA-287E0FBBDC74}"/>
              </a:ext>
            </a:extLst>
          </p:cNvPr>
          <p:cNvSpPr txBox="1"/>
          <p:nvPr/>
        </p:nvSpPr>
        <p:spPr>
          <a:xfrm>
            <a:off x="143838" y="154112"/>
            <a:ext cx="3143892" cy="523220"/>
          </a:xfrm>
          <a:prstGeom prst="rect">
            <a:avLst/>
          </a:prstGeom>
          <a:noFill/>
        </p:spPr>
        <p:txBody>
          <a:bodyPr wrap="square" rtlCol="0">
            <a:spAutoFit/>
          </a:bodyPr>
          <a:lstStyle/>
          <a:p>
            <a:r>
              <a:rPr lang="en-IN" sz="2800"/>
              <a:t>INTRODUCTION</a:t>
            </a:r>
          </a:p>
        </p:txBody>
      </p:sp>
      <p:sp>
        <p:nvSpPr>
          <p:cNvPr id="3" name="TextBox 2">
            <a:extLst>
              <a:ext uri="{FF2B5EF4-FFF2-40B4-BE49-F238E27FC236}">
                <a16:creationId xmlns:a16="http://schemas.microsoft.com/office/drawing/2014/main" id="{A8F439FA-3B75-FACB-5705-877B6A370FEE}"/>
              </a:ext>
            </a:extLst>
          </p:cNvPr>
          <p:cNvSpPr txBox="1"/>
          <p:nvPr/>
        </p:nvSpPr>
        <p:spPr>
          <a:xfrm>
            <a:off x="215757" y="914400"/>
            <a:ext cx="8116584" cy="5218736"/>
          </a:xfrm>
          <a:prstGeom prst="rect">
            <a:avLst/>
          </a:prstGeom>
          <a:noFill/>
        </p:spPr>
        <p:txBody>
          <a:bodyPr wrap="square" rtlCol="0">
            <a:spAutoFit/>
          </a:bodyPr>
          <a:lstStyle/>
          <a:p>
            <a:pPr>
              <a:lnSpc>
                <a:spcPct val="150000"/>
              </a:lnSpc>
            </a:pPr>
            <a:r>
              <a:rPr lang="en-CA" sz="1600" dirty="0">
                <a:latin typeface="Times New Roman" panose="02020603050405020304" pitchFamily="18" charset="0"/>
                <a:cs typeface="Times New Roman" panose="02020603050405020304" pitchFamily="18" charset="0"/>
              </a:rPr>
              <a:t>Education and skill development have become crucial in today’s fast-growing world. Students and professionals constantly look for platforms where they can learn efficiently without wasting time or money. However, most online learning platforms either lack personalization, are too costly, or do not provide structured learning paths.</a:t>
            </a:r>
          </a:p>
          <a:p>
            <a:pPr>
              <a:lnSpc>
                <a:spcPct val="150000"/>
              </a:lnSpc>
            </a:pPr>
            <a:r>
              <a:rPr lang="en-CA" sz="1600" dirty="0">
                <a:latin typeface="Times New Roman" panose="02020603050405020304" pitchFamily="18" charset="0"/>
                <a:cs typeface="Times New Roman" panose="02020603050405020304" pitchFamily="18" charset="0"/>
              </a:rPr>
              <a:t>To overcome this problem, we are developing </a:t>
            </a:r>
            <a:r>
              <a:rPr lang="en-CA" sz="1600" b="1" dirty="0">
                <a:latin typeface="Times New Roman" panose="02020603050405020304" pitchFamily="18" charset="0"/>
                <a:cs typeface="Times New Roman" panose="02020603050405020304" pitchFamily="18" charset="0"/>
              </a:rPr>
              <a:t>CourseCraft – an AI-powered course creation platform</a:t>
            </a:r>
            <a:r>
              <a:rPr lang="en-CA" sz="1600" dirty="0">
                <a:latin typeface="Times New Roman" panose="02020603050405020304" pitchFamily="18" charset="0"/>
                <a:cs typeface="Times New Roman" panose="02020603050405020304" pitchFamily="18" charset="0"/>
              </a:rPr>
              <a:t> that allows users to generate complete, customized courses within minutes. With just a topic input, the system creates a structured learning path that includes lessons, resources, and assessments. This makes learning faster, more accessible, and more engaging.</a:t>
            </a:r>
          </a:p>
          <a:p>
            <a:pPr>
              <a:lnSpc>
                <a:spcPct val="150000"/>
              </a:lnSpc>
            </a:pPr>
            <a:r>
              <a:rPr lang="en-CA" sz="1600" dirty="0">
                <a:latin typeface="Times New Roman" panose="02020603050405020304" pitchFamily="18" charset="0"/>
                <a:cs typeface="Times New Roman" panose="02020603050405020304" pitchFamily="18" charset="0"/>
              </a:rPr>
              <a:t>CourseCraft is designed to be </a:t>
            </a:r>
            <a:r>
              <a:rPr lang="en-CA" sz="1600" b="1" dirty="0">
                <a:latin typeface="Times New Roman" panose="02020603050405020304" pitchFamily="18" charset="0"/>
                <a:cs typeface="Times New Roman" panose="02020603050405020304" pitchFamily="18" charset="0"/>
              </a:rPr>
              <a:t>scalable, reusable, and adaptable</a:t>
            </a:r>
            <a:r>
              <a:rPr lang="en-CA" sz="1600" dirty="0">
                <a:latin typeface="Times New Roman" panose="02020603050405020304" pitchFamily="18" charset="0"/>
                <a:cs typeface="Times New Roman" panose="02020603050405020304" pitchFamily="18" charset="0"/>
              </a:rPr>
              <a:t> for future needs. It reduces the time and effort required to build or access courses, ensuring that learners focus on actual knowledge building rather than searching for the right material.</a:t>
            </a:r>
          </a:p>
          <a:p>
            <a:pPr>
              <a:lnSpc>
                <a:spcPct val="150000"/>
              </a:lnSpc>
            </a:pPr>
            <a:r>
              <a:rPr lang="en-CA" sz="1600" dirty="0">
                <a:latin typeface="Times New Roman" panose="02020603050405020304" pitchFamily="18" charset="0"/>
                <a:cs typeface="Times New Roman" panose="02020603050405020304" pitchFamily="18" charset="0"/>
              </a:rPr>
              <a:t>By integrating Artificial Intelligence with modern web technologies, our platform will not only enhance learning efficiency but also democratize education by making high-quality courses available to everyone.</a:t>
            </a:r>
          </a:p>
        </p:txBody>
      </p:sp>
    </p:spTree>
    <p:extLst>
      <p:ext uri="{BB962C8B-B14F-4D97-AF65-F5344CB8AC3E}">
        <p14:creationId xmlns:p14="http://schemas.microsoft.com/office/powerpoint/2010/main" val="167288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E18A6-911A-FD0C-78B8-B160961B3874}"/>
              </a:ext>
            </a:extLst>
          </p:cNvPr>
          <p:cNvSpPr txBox="1"/>
          <p:nvPr/>
        </p:nvSpPr>
        <p:spPr>
          <a:xfrm>
            <a:off x="92467" y="184935"/>
            <a:ext cx="5013789" cy="523220"/>
          </a:xfrm>
          <a:prstGeom prst="rect">
            <a:avLst/>
          </a:prstGeom>
          <a:noFill/>
        </p:spPr>
        <p:txBody>
          <a:bodyPr wrap="square" rtlCol="0">
            <a:spAutoFit/>
          </a:bodyPr>
          <a:lstStyle/>
          <a:p>
            <a:r>
              <a:rPr lang="en-IN" sz="2800"/>
              <a:t>HOME PAGE</a:t>
            </a:r>
          </a:p>
        </p:txBody>
      </p:sp>
      <p:sp>
        <p:nvSpPr>
          <p:cNvPr id="5" name="TextBox 4">
            <a:extLst>
              <a:ext uri="{FF2B5EF4-FFF2-40B4-BE49-F238E27FC236}">
                <a16:creationId xmlns:a16="http://schemas.microsoft.com/office/drawing/2014/main" id="{5700300B-6A81-072E-8968-986A89F68B5F}"/>
              </a:ext>
            </a:extLst>
          </p:cNvPr>
          <p:cNvSpPr txBox="1"/>
          <p:nvPr/>
        </p:nvSpPr>
        <p:spPr>
          <a:xfrm>
            <a:off x="603483" y="5683460"/>
            <a:ext cx="7937033" cy="744884"/>
          </a:xfrm>
          <a:prstGeom prst="rect">
            <a:avLst/>
          </a:prstGeom>
          <a:noFill/>
        </p:spPr>
        <p:txBody>
          <a:bodyPr wrap="square" rtlCol="0">
            <a:spAutoFit/>
          </a:bodyPr>
          <a:lstStyle/>
          <a:p>
            <a:pPr>
              <a:lnSpc>
                <a:spcPct val="150000"/>
              </a:lnSpc>
            </a:pPr>
            <a:r>
              <a:rPr lang="en-CA" sz="1600" dirty="0"/>
              <a:t>CourseCraft</a:t>
            </a:r>
            <a:r>
              <a:rPr lang="en-CA" dirty="0"/>
              <a:t> provides a clean and user-friendly homepage where users can easily explore the platform’s features.</a:t>
            </a:r>
            <a:endParaRPr lang="en-IN" sz="1600" dirty="0"/>
          </a:p>
        </p:txBody>
      </p:sp>
      <p:pic>
        <p:nvPicPr>
          <p:cNvPr id="4" name="Picture 3">
            <a:extLst>
              <a:ext uri="{FF2B5EF4-FFF2-40B4-BE49-F238E27FC236}">
                <a16:creationId xmlns:a16="http://schemas.microsoft.com/office/drawing/2014/main" id="{FC3B986E-A01B-A965-E3B4-22FC18A14EE1}"/>
              </a:ext>
            </a:extLst>
          </p:cNvPr>
          <p:cNvPicPr>
            <a:picLocks noChangeAspect="1"/>
          </p:cNvPicPr>
          <p:nvPr/>
        </p:nvPicPr>
        <p:blipFill>
          <a:blip r:embed="rId2"/>
          <a:stretch>
            <a:fillRect/>
          </a:stretch>
        </p:blipFill>
        <p:spPr>
          <a:xfrm>
            <a:off x="401686" y="1097280"/>
            <a:ext cx="8340627" cy="4305566"/>
          </a:xfrm>
          <a:prstGeom prst="rect">
            <a:avLst/>
          </a:prstGeom>
        </p:spPr>
      </p:pic>
    </p:spTree>
    <p:extLst>
      <p:ext uri="{BB962C8B-B14F-4D97-AF65-F5344CB8AC3E}">
        <p14:creationId xmlns:p14="http://schemas.microsoft.com/office/powerpoint/2010/main" val="100679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92CAC46-0FE4-F149-C6A8-D4A551242119}"/>
              </a:ext>
            </a:extLst>
          </p:cNvPr>
          <p:cNvSpPr txBox="1"/>
          <p:nvPr/>
        </p:nvSpPr>
        <p:spPr>
          <a:xfrm>
            <a:off x="92467" y="184935"/>
            <a:ext cx="5013789" cy="523220"/>
          </a:xfrm>
          <a:prstGeom prst="rect">
            <a:avLst/>
          </a:prstGeom>
          <a:noFill/>
        </p:spPr>
        <p:txBody>
          <a:bodyPr wrap="square" rtlCol="0">
            <a:spAutoFit/>
          </a:bodyPr>
          <a:lstStyle/>
          <a:p>
            <a:r>
              <a:rPr lang="en-IN" sz="2800"/>
              <a:t>FEATURES</a:t>
            </a:r>
          </a:p>
        </p:txBody>
      </p:sp>
      <p:sp>
        <p:nvSpPr>
          <p:cNvPr id="8" name="TextBox 7">
            <a:extLst>
              <a:ext uri="{FF2B5EF4-FFF2-40B4-BE49-F238E27FC236}">
                <a16:creationId xmlns:a16="http://schemas.microsoft.com/office/drawing/2014/main" id="{CD772E3F-AACC-0FE9-8201-192199DF60E2}"/>
              </a:ext>
            </a:extLst>
          </p:cNvPr>
          <p:cNvSpPr txBox="1"/>
          <p:nvPr/>
        </p:nvSpPr>
        <p:spPr>
          <a:xfrm>
            <a:off x="211118" y="5285807"/>
            <a:ext cx="8721763" cy="786754"/>
          </a:xfrm>
          <a:prstGeom prst="rect">
            <a:avLst/>
          </a:prstGeom>
          <a:noFill/>
        </p:spPr>
        <p:txBody>
          <a:bodyPr wrap="square">
            <a:spAutoFit/>
          </a:bodyPr>
          <a:lstStyle/>
          <a:p>
            <a:pPr>
              <a:lnSpc>
                <a:spcPct val="150000"/>
              </a:lnSpc>
            </a:pPr>
            <a:r>
              <a:rPr lang="en-CA" sz="1600" b="0" i="0" u="none" strike="noStrike" dirty="0">
                <a:solidFill>
                  <a:srgbClr val="000000"/>
                </a:solidFill>
                <a:effectLst/>
                <a:latin typeface="Times New Roman" panose="02020603050405020304" pitchFamily="18" charset="0"/>
                <a:cs typeface="Times New Roman" panose="02020603050405020304" pitchFamily="18" charset="0"/>
              </a:rPr>
              <a:t>CourseCraft makes learning simple – just share your goals, our AI generates a complete course, and you can start personalized learning instantly.</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AC4C32-F371-6EB8-224C-049CAEF9C05E}"/>
              </a:ext>
            </a:extLst>
          </p:cNvPr>
          <p:cNvPicPr>
            <a:picLocks noChangeAspect="1"/>
          </p:cNvPicPr>
          <p:nvPr/>
        </p:nvPicPr>
        <p:blipFill>
          <a:blip r:embed="rId2"/>
          <a:stretch>
            <a:fillRect/>
          </a:stretch>
        </p:blipFill>
        <p:spPr>
          <a:xfrm>
            <a:off x="323699" y="1032734"/>
            <a:ext cx="8274350" cy="4173588"/>
          </a:xfrm>
          <a:prstGeom prst="rect">
            <a:avLst/>
          </a:prstGeom>
        </p:spPr>
      </p:pic>
    </p:spTree>
    <p:extLst>
      <p:ext uri="{BB962C8B-B14F-4D97-AF65-F5344CB8AC3E}">
        <p14:creationId xmlns:p14="http://schemas.microsoft.com/office/powerpoint/2010/main" val="4174875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7D90AE-397C-0575-23DA-9D6D007E098F}"/>
              </a:ext>
            </a:extLst>
          </p:cNvPr>
          <p:cNvSpPr txBox="1"/>
          <p:nvPr/>
        </p:nvSpPr>
        <p:spPr>
          <a:xfrm>
            <a:off x="232800" y="185903"/>
            <a:ext cx="4099389" cy="523220"/>
          </a:xfrm>
          <a:prstGeom prst="rect">
            <a:avLst/>
          </a:prstGeom>
          <a:noFill/>
        </p:spPr>
        <p:txBody>
          <a:bodyPr wrap="square" rtlCol="0">
            <a:spAutoFit/>
          </a:bodyPr>
          <a:lstStyle/>
          <a:p>
            <a:r>
              <a:rPr lang="en-IN" sz="2800" dirty="0"/>
              <a:t>COURSE GENERATE</a:t>
            </a:r>
          </a:p>
        </p:txBody>
      </p:sp>
      <p:sp>
        <p:nvSpPr>
          <p:cNvPr id="7" name="TextBox 6">
            <a:extLst>
              <a:ext uri="{FF2B5EF4-FFF2-40B4-BE49-F238E27FC236}">
                <a16:creationId xmlns:a16="http://schemas.microsoft.com/office/drawing/2014/main" id="{89D2315C-FD0C-B409-D087-1901E5022E06}"/>
              </a:ext>
            </a:extLst>
          </p:cNvPr>
          <p:cNvSpPr txBox="1"/>
          <p:nvPr/>
        </p:nvSpPr>
        <p:spPr>
          <a:xfrm>
            <a:off x="443818" y="5337418"/>
            <a:ext cx="8467382" cy="1156086"/>
          </a:xfrm>
          <a:prstGeom prst="rect">
            <a:avLst/>
          </a:prstGeom>
          <a:noFill/>
        </p:spPr>
        <p:txBody>
          <a:bodyPr wrap="square" rtlCol="0">
            <a:spAutoFit/>
          </a:bodyPr>
          <a:lstStyle/>
          <a:p>
            <a:pPr algn="just">
              <a:lnSpc>
                <a:spcPct val="150000"/>
              </a:lnSpc>
            </a:pPr>
            <a:r>
              <a:rPr lang="en-CA" sz="1600" dirty="0">
                <a:latin typeface="Times New Roman" panose="02020603050405020304" pitchFamily="18" charset="0"/>
                <a:cs typeface="Times New Roman" panose="02020603050405020304" pitchFamily="18" charset="0"/>
              </a:rPr>
              <a:t>Our platform allows users to generate customized courses by simply entering their topic, goals, and skill level (Beginner, Intermediate, Advanced). This makes it easier for learners to instantly create structured learning paths that match their needs.</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D2AB488-20AA-8C43-8E5A-6C16F7309BF0}"/>
              </a:ext>
            </a:extLst>
          </p:cNvPr>
          <p:cNvPicPr>
            <a:picLocks noChangeAspect="1"/>
          </p:cNvPicPr>
          <p:nvPr/>
        </p:nvPicPr>
        <p:blipFill>
          <a:blip r:embed="rId2"/>
          <a:stretch>
            <a:fillRect/>
          </a:stretch>
        </p:blipFill>
        <p:spPr>
          <a:xfrm>
            <a:off x="363753" y="1050112"/>
            <a:ext cx="8336429" cy="4287306"/>
          </a:xfrm>
          <a:prstGeom prst="rect">
            <a:avLst/>
          </a:prstGeom>
        </p:spPr>
      </p:pic>
    </p:spTree>
    <p:extLst>
      <p:ext uri="{BB962C8B-B14F-4D97-AF65-F5344CB8AC3E}">
        <p14:creationId xmlns:p14="http://schemas.microsoft.com/office/powerpoint/2010/main" val="3018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3349D5-719E-307F-1EAD-B48F00F91B55}"/>
              </a:ext>
            </a:extLst>
          </p:cNvPr>
          <p:cNvPicPr>
            <a:picLocks noChangeAspect="1"/>
          </p:cNvPicPr>
          <p:nvPr/>
        </p:nvPicPr>
        <p:blipFill>
          <a:blip r:embed="rId2"/>
          <a:stretch>
            <a:fillRect/>
          </a:stretch>
        </p:blipFill>
        <p:spPr>
          <a:xfrm>
            <a:off x="459888" y="1137422"/>
            <a:ext cx="8415170" cy="4309931"/>
          </a:xfrm>
          <a:prstGeom prst="rect">
            <a:avLst/>
          </a:prstGeom>
        </p:spPr>
      </p:pic>
      <p:sp>
        <p:nvSpPr>
          <p:cNvPr id="5" name="TextBox 4">
            <a:extLst>
              <a:ext uri="{FF2B5EF4-FFF2-40B4-BE49-F238E27FC236}">
                <a16:creationId xmlns:a16="http://schemas.microsoft.com/office/drawing/2014/main" id="{B9917655-9873-3724-5701-0B6A75425775}"/>
              </a:ext>
            </a:extLst>
          </p:cNvPr>
          <p:cNvSpPr txBox="1"/>
          <p:nvPr/>
        </p:nvSpPr>
        <p:spPr>
          <a:xfrm>
            <a:off x="632011" y="5903458"/>
            <a:ext cx="8415170" cy="584775"/>
          </a:xfrm>
          <a:prstGeom prst="rect">
            <a:avLst/>
          </a:prstGeom>
          <a:noFill/>
        </p:spPr>
        <p:txBody>
          <a:bodyPr wrap="square">
            <a:spAutoFit/>
          </a:bodyPr>
          <a:lstStyle/>
          <a:p>
            <a:r>
              <a:rPr lang="en-CA" sz="1600" i="0" u="none" strike="noStrike" dirty="0">
                <a:solidFill>
                  <a:srgbClr val="000000"/>
                </a:solidFill>
                <a:effectLst/>
                <a:latin typeface="Times New Roman" panose="02020603050405020304" pitchFamily="18" charset="0"/>
                <a:cs typeface="Times New Roman" panose="02020603050405020304" pitchFamily="18" charset="0"/>
              </a:rPr>
              <a:t>CourseCraft offers both Light and Dark themes – switch anytime for a comfortable learning experience.</a:t>
            </a: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7C2715B-AC25-56EE-92F5-BBE3026C7C98}"/>
              </a:ext>
            </a:extLst>
          </p:cNvPr>
          <p:cNvSpPr txBox="1"/>
          <p:nvPr/>
        </p:nvSpPr>
        <p:spPr>
          <a:xfrm>
            <a:off x="232800" y="185903"/>
            <a:ext cx="4941628" cy="523220"/>
          </a:xfrm>
          <a:prstGeom prst="rect">
            <a:avLst/>
          </a:prstGeom>
          <a:noFill/>
        </p:spPr>
        <p:txBody>
          <a:bodyPr wrap="square" rtlCol="0">
            <a:spAutoFit/>
          </a:bodyPr>
          <a:lstStyle/>
          <a:p>
            <a:r>
              <a:rPr lang="en-CA" sz="2800" dirty="0"/>
              <a:t>PERSONALISED THEME</a:t>
            </a:r>
            <a:endParaRPr lang="en-IN" sz="2800" dirty="0"/>
          </a:p>
        </p:txBody>
      </p:sp>
    </p:spTree>
    <p:extLst>
      <p:ext uri="{BB962C8B-B14F-4D97-AF65-F5344CB8AC3E}">
        <p14:creationId xmlns:p14="http://schemas.microsoft.com/office/powerpoint/2010/main" val="374475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F8DFA8-EFF2-0BFB-05EE-B893B66F8E97}"/>
              </a:ext>
            </a:extLst>
          </p:cNvPr>
          <p:cNvSpPr txBox="1"/>
          <p:nvPr/>
        </p:nvSpPr>
        <p:spPr>
          <a:xfrm>
            <a:off x="113016" y="195209"/>
            <a:ext cx="3935002" cy="523220"/>
          </a:xfrm>
          <a:prstGeom prst="rect">
            <a:avLst/>
          </a:prstGeom>
          <a:noFill/>
        </p:spPr>
        <p:txBody>
          <a:bodyPr wrap="square" rtlCol="0">
            <a:spAutoFit/>
          </a:bodyPr>
          <a:lstStyle/>
          <a:p>
            <a:r>
              <a:rPr lang="en-IN" sz="2800" dirty="0"/>
              <a:t>ABOUT US</a:t>
            </a:r>
          </a:p>
        </p:txBody>
      </p:sp>
      <p:sp>
        <p:nvSpPr>
          <p:cNvPr id="5" name="TextBox 4">
            <a:extLst>
              <a:ext uri="{FF2B5EF4-FFF2-40B4-BE49-F238E27FC236}">
                <a16:creationId xmlns:a16="http://schemas.microsoft.com/office/drawing/2014/main" id="{58239C53-2C58-6514-6B60-554DFF0F99EF}"/>
              </a:ext>
            </a:extLst>
          </p:cNvPr>
          <p:cNvSpPr txBox="1"/>
          <p:nvPr/>
        </p:nvSpPr>
        <p:spPr>
          <a:xfrm>
            <a:off x="313802" y="5337112"/>
            <a:ext cx="8516395" cy="1156086"/>
          </a:xfrm>
          <a:prstGeom prst="rect">
            <a:avLst/>
          </a:prstGeom>
          <a:noFill/>
        </p:spPr>
        <p:txBody>
          <a:bodyPr wrap="square" rtlCol="0">
            <a:spAutoFit/>
          </a:bodyPr>
          <a:lstStyle/>
          <a:p>
            <a:pPr algn="just">
              <a:lnSpc>
                <a:spcPct val="150000"/>
              </a:lnSpc>
            </a:pPr>
            <a:r>
              <a:rPr lang="en-CA" sz="1600" dirty="0">
                <a:latin typeface="Times New Roman" panose="02020603050405020304" pitchFamily="18" charset="0"/>
                <a:cs typeface="Times New Roman" panose="02020603050405020304" pitchFamily="18" charset="0"/>
              </a:rPr>
              <a:t>CourseCraft is an AI-powered platform that makes learning simple and personalized.</a:t>
            </a:r>
            <a:br>
              <a:rPr lang="en-CA" sz="1600" dirty="0">
                <a:latin typeface="Times New Roman" panose="02020603050405020304" pitchFamily="18" charset="0"/>
                <a:cs typeface="Times New Roman" panose="02020603050405020304" pitchFamily="18" charset="0"/>
              </a:rPr>
            </a:br>
            <a:r>
              <a:rPr lang="en-CA" sz="1600" dirty="0">
                <a:latin typeface="Times New Roman" panose="02020603050405020304" pitchFamily="18" charset="0"/>
                <a:cs typeface="Times New Roman" panose="02020603050405020304" pitchFamily="18" charset="0"/>
              </a:rPr>
              <a:t>It helps users create structured courses instantly, provides tailored learning paths, and ensures education is accessible, engaging, and efficient.</a:t>
            </a: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5EEFA66-675B-5196-CDFF-867AAFE783D1}"/>
              </a:ext>
            </a:extLst>
          </p:cNvPr>
          <p:cNvPicPr>
            <a:picLocks noChangeAspect="1"/>
          </p:cNvPicPr>
          <p:nvPr/>
        </p:nvPicPr>
        <p:blipFill>
          <a:blip r:embed="rId2"/>
          <a:stretch>
            <a:fillRect/>
          </a:stretch>
        </p:blipFill>
        <p:spPr>
          <a:xfrm>
            <a:off x="358663" y="989703"/>
            <a:ext cx="8426672" cy="4347409"/>
          </a:xfrm>
          <a:prstGeom prst="rect">
            <a:avLst/>
          </a:prstGeom>
        </p:spPr>
      </p:pic>
    </p:spTree>
    <p:extLst>
      <p:ext uri="{BB962C8B-B14F-4D97-AF65-F5344CB8AC3E}">
        <p14:creationId xmlns:p14="http://schemas.microsoft.com/office/powerpoint/2010/main" val="5051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DEFEFDE-C145-CDA7-9E19-60328002A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21" y="1243173"/>
            <a:ext cx="8219326" cy="4335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001975"/>
      </p:ext>
    </p:extLst>
  </p:cSld>
  <p:clrMapOvr>
    <a:masterClrMapping/>
  </p:clrMapOvr>
</p:sld>
</file>

<file path=ppt/theme/theme1.xml><?xml version="1.0" encoding="utf-8"?>
<a:theme xmlns:a="http://schemas.openxmlformats.org/drawingml/2006/main" name="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356</Words>
  <Application>Microsoft Macintosh PowerPoint</Application>
  <PresentationFormat>On-screen Show (4:3)</PresentationFormat>
  <Paragraphs>23</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Trebuchet MS</vt:lpstr>
      <vt:lpstr>Theme2</vt:lpstr>
      <vt:lpstr>CourseCraft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Toshiba</dc:creator>
  <cp:lastModifiedBy>Kartikya  Sokhal</cp:lastModifiedBy>
  <cp:revision>6</cp:revision>
  <dcterms:created xsi:type="dcterms:W3CDTF">2025-08-12T04:51:10Z</dcterms:created>
  <dcterms:modified xsi:type="dcterms:W3CDTF">2025-09-02T11:31:47Z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2019-07-01T00:00:00Z</vt:filetime>
  </property>
  <property fmtid="{D5CDD505-2E9C-101B-9397-08002B2CF9AE}" pid="3" name="Creator">
    <vt:lpwstr>Microsoft® PowerPoint® for Office 365</vt:lpwstr>
  </property>
  <property fmtid="{D5CDD505-2E9C-101B-9397-08002B2CF9AE}" pid="4" name="LastSaved">
    <vt:filetime>2025-08-12T00:00:00Z</vt:filetime>
  </property>
  <property fmtid="{D5CDD505-2E9C-101B-9397-08002B2CF9AE}" pid="5" name="Producer">
    <vt:lpwstr>Microsoft® PowerPoint® for Office 365</vt:lpwstr>
  </property>
</Properties>
</file>