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8" r:id="rId9"/>
    <p:sldId id="27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0A74F-427B-46A3-8A3F-50DBEC9B1AFC}" v="174" dt="2024-10-01T03:48:52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77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45A8-68BB-4B05-A985-A66654DDA04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ABC7D-CAE9-400D-A57C-9B93BCDEB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4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ABC7D-CAE9-400D-A57C-9B93BCDEBDB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6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8803" y="1075755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04887" y="2460561"/>
            <a:ext cx="5112568" cy="30162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rtl="0" fontAlgn="base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fontAlgn="base"/>
            <a:r>
              <a:rPr lang="en-US" sz="18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KARTIKYA </a:t>
            </a:r>
            <a:r>
              <a:rPr lang="en-US" sz="1800" i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SOKHAL - </a:t>
            </a:r>
            <a:r>
              <a:rPr lang="en-US" sz="18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2410990513,  </a:t>
            </a:r>
            <a:endParaRPr lang="en-US" sz="200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fontAlgn="base"/>
            <a:r>
              <a:rPr lang="en-US" sz="1800" i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PAYAL - 2410990544</a:t>
            </a:r>
            <a:r>
              <a:rPr lang="en-US" sz="18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 </a:t>
            </a:r>
            <a:endParaRPr lang="en-US" sz="200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fontAlgn="base"/>
            <a:r>
              <a:rPr lang="en-US" sz="18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TANISHQ </a:t>
            </a:r>
            <a:r>
              <a:rPr lang="en-US" sz="1800" i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CHHABRA - 2410990563</a:t>
            </a:r>
            <a:r>
              <a:rPr lang="en-US" sz="18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ctr" rtl="0" fontAlgn="base"/>
            <a:r>
              <a:rPr lang="en-US" sz="2000" b="1">
                <a:latin typeface="Times New Roman" pitchFamily="18" charset="0"/>
                <a:cs typeface="Times New Roman" pitchFamily="18" charset="0"/>
              </a:rPr>
              <a:t>Faculty Coordinator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rtl="0" fontAlgn="base"/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algn="ctr" fontAlgn="base"/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DR. SIMARJEET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KAUR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BOPARAI</a:t>
            </a:r>
            <a:endParaRPr lang="en-US" b="0" i="0">
              <a:solidFill>
                <a:srgbClr val="000000"/>
              </a:solidFill>
              <a:effectLst/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FED0EA-B0FA-1804-4141-9230198B3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42303"/>
              </p:ext>
            </p:extLst>
          </p:nvPr>
        </p:nvGraphicFramePr>
        <p:xfrm>
          <a:off x="363793" y="1029888"/>
          <a:ext cx="8447014" cy="547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58">
                  <a:extLst>
                    <a:ext uri="{9D8B030D-6E8A-4147-A177-3AD203B41FA5}">
                      <a16:colId xmlns:a16="http://schemas.microsoft.com/office/drawing/2014/main" val="1606662523"/>
                    </a:ext>
                  </a:extLst>
                </a:gridCol>
                <a:gridCol w="4162566">
                  <a:extLst>
                    <a:ext uri="{9D8B030D-6E8A-4147-A177-3AD203B41FA5}">
                      <a16:colId xmlns:a16="http://schemas.microsoft.com/office/drawing/2014/main" val="4021527176"/>
                    </a:ext>
                  </a:extLst>
                </a:gridCol>
                <a:gridCol w="3083790">
                  <a:extLst>
                    <a:ext uri="{9D8B030D-6E8A-4147-A177-3AD203B41FA5}">
                      <a16:colId xmlns:a16="http://schemas.microsoft.com/office/drawing/2014/main" val="858380391"/>
                    </a:ext>
                  </a:extLst>
                </a:gridCol>
              </a:tblGrid>
              <a:tr h="614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SR. NO.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CONTENT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N0.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67289"/>
                  </a:ext>
                </a:extLst>
              </a:tr>
              <a:tr h="614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INTRODUCTION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33191"/>
                  </a:ext>
                </a:extLst>
              </a:tr>
              <a:tr h="614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PROBLEM STATEMENT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45870"/>
                  </a:ext>
                </a:extLst>
              </a:tr>
              <a:tr h="614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TECHNICAL DETAILS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70895"/>
                  </a:ext>
                </a:extLst>
              </a:tr>
              <a:tr h="614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 FEATURES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12269"/>
                  </a:ext>
                </a:extLst>
              </a:tr>
              <a:tr h="7258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PROJECT HIGHLIGHTS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04677"/>
                  </a:ext>
                </a:extLst>
              </a:tr>
              <a:tr h="614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CONCLUSION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05854"/>
                  </a:ext>
                </a:extLst>
              </a:tr>
              <a:tr h="10604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REFERENCES /</a:t>
                      </a:r>
                      <a:r>
                        <a:rPr lang="en-US" sz="2400" baseline="0" smtClean="0"/>
                        <a:t> </a:t>
                      </a:r>
                      <a:r>
                        <a:rPr lang="en-US" sz="2400" smtClean="0"/>
                        <a:t>LINKS </a:t>
                      </a:r>
                      <a:r>
                        <a:rPr lang="en-US" sz="2400" dirty="0"/>
                        <a:t>USED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44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156" y="92697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32430"/>
            <a:ext cx="9246637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TITLE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Music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Player</a:t>
            </a:r>
          </a:p>
          <a:p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MEMBERS: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Kartikya Sokhal -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2410990513 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		Payal - 2410990544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Tanishq Chhabra – 2410990563</a:t>
            </a:r>
          </a:p>
          <a:p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000" b="1" i="1" u="sng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player aims to provide a seamless and engaging listening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users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sz="2000" b="1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endParaRPr lang="en-US" sz="2000" b="1" i="1" u="sng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Interface: A clean, intuitive interface that allows users to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navigate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manage their music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play, pause and volume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u="sng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</a:t>
            </a:r>
            <a:r>
              <a:rPr lang="en-US" sz="20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000" b="1" i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i="1" u="sng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Playlist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Album art and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info, etc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E57845-164B-62BF-28F2-BD4163096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C9367B9-DB18-F6C2-5820-FDB42DDD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8882B05-E64E-C485-EB7A-774D0931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3D57488-8B5E-89E0-FCB9-27ACCEB4C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03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300BEF6-1010-4E46-0C1A-E6508F9F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190656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u="sng"/>
              <a:t>Accessibility and </a:t>
            </a:r>
            <a:r>
              <a:rPr lang="en-IN" sz="2400" u="sng" smtClean="0"/>
              <a:t>Convenience </a:t>
            </a:r>
            <a:r>
              <a:rPr lang="en-US" sz="2400" u="sng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/>
              <a:t>Users want quick and easy access to a wide variety of music without the need to download or store files </a:t>
            </a:r>
            <a:r>
              <a:rPr lang="en-US" sz="2400" smtClean="0"/>
              <a:t>locally. </a:t>
            </a:r>
            <a:endParaRPr lang="en-US" sz="2200"/>
          </a:p>
          <a:p>
            <a:pPr marL="342900" lvl="0" indent="-342900">
              <a:spcBef>
                <a:spcPts val="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u="sng"/>
              <a:t>Music </a:t>
            </a:r>
            <a:r>
              <a:rPr lang="en-IN" sz="2400" u="sng" smtClean="0"/>
              <a:t>Discovery - </a:t>
            </a:r>
            <a:r>
              <a:rPr lang="en-US" sz="2400"/>
              <a:t>Listeners may struggle to find new music that matches their tastes</a:t>
            </a:r>
            <a:r>
              <a:rPr lang="en-US" sz="2400" smtClean="0"/>
              <a:t>.</a:t>
            </a:r>
            <a:endParaRPr lang="en-US" sz="2200" smtClean="0"/>
          </a:p>
          <a:p>
            <a:pPr marL="342900" lvl="0" indent="-342900">
              <a:spcBef>
                <a:spcPts val="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u="sng"/>
              <a:t>Organizing </a:t>
            </a:r>
            <a:r>
              <a:rPr lang="en-IN" sz="2400" u="sng" smtClean="0"/>
              <a:t>Music - </a:t>
            </a:r>
            <a:r>
              <a:rPr lang="en-US" sz="2400"/>
              <a:t>Managing large music collections can become </a:t>
            </a:r>
            <a:r>
              <a:rPr lang="en-US" sz="2400" smtClean="0"/>
              <a:t>overwhelming</a:t>
            </a:r>
            <a:r>
              <a:rPr lang="en-US" sz="2400"/>
              <a:t> </a:t>
            </a:r>
            <a:r>
              <a:rPr lang="en-US" sz="2400" smtClean="0"/>
              <a:t>experience for the users</a:t>
            </a:r>
            <a:endParaRPr lang="en-US" sz="2200" smtClean="0"/>
          </a:p>
          <a:p>
            <a:pPr marL="342900" lvl="0" indent="-342900">
              <a:spcBef>
                <a:spcPts val="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u="sng" smtClean="0"/>
              <a:t>Personalization - </a:t>
            </a:r>
            <a:r>
              <a:rPr lang="en-US" sz="2400"/>
              <a:t>Users may prefer a personalized listening experience but find it hard to set up on traditional music </a:t>
            </a:r>
            <a:r>
              <a:rPr lang="en-US" sz="2400" smtClean="0"/>
              <a:t>players. </a:t>
            </a:r>
            <a:endParaRPr lang="en-US" sz="2200" smtClean="0"/>
          </a:p>
          <a:p>
            <a:pPr marL="342900" lvl="0" indent="-342900">
              <a:spcBef>
                <a:spcPts val="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u="sng"/>
              <a:t>Legal and Licensing </a:t>
            </a:r>
            <a:r>
              <a:rPr lang="en-IN" sz="2400" u="sng" smtClean="0"/>
              <a:t>Issues - </a:t>
            </a:r>
            <a:r>
              <a:rPr lang="en-US" sz="2400"/>
              <a:t>Downloading music illegally or pirated content can be problematic for both users and artists.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396" y="1147325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88A12E-CB21-B538-E654-404FBE2F9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393" y="966398"/>
            <a:ext cx="883608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and content of the webpage.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Semantic markup and form elements</a:t>
            </a: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 of div for partition of webpage to make it </a:t>
            </a: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Styling, layout, </a:t>
            </a: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positioning. 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of Flexbox for layout management</a:t>
            </a: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till now combines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 and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for styling and </a:t>
            </a: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designs. 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features visual appeal, responsiveness, and hover effects to enhance user experience.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850" y="11135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1538"/>
            <a:ext cx="88924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I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Search and Music </a:t>
            </a:r>
            <a:r>
              <a:rPr lang="en-IN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</a:t>
            </a: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users with tools to search for specific songs, artists, albums, or genres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I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Streaming and </a:t>
            </a:r>
            <a:r>
              <a:rPr lang="en-IN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Playback </a:t>
            </a: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stream music directly from the website without needing to download files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I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IN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Playlists </a:t>
            </a: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create, manage, and organize their own playlists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IN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lang="en-I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Personalizes the user experience by adapting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recommendations to individual tastes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layout that works seamlessly on various devices (desktops, tablets, and smartphones).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28" y="92697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247" y="1569976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Music Player :-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Provides seemless and engaging listening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User-friendly interface that makes it easy for the user to operate.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Personalization that makes it interesting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20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834" y="13935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373</Words>
  <Application>Microsoft Office PowerPoint</Application>
  <PresentationFormat>On-screen Show (4:3)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MS PGothic</vt:lpstr>
      <vt:lpstr>MS PGothic</vt:lpstr>
      <vt:lpstr>Arial</vt:lpstr>
      <vt:lpstr>Arial Black</vt:lpstr>
      <vt:lpstr>Calibri</vt:lpstr>
      <vt:lpstr>Courier New</vt:lpstr>
      <vt:lpstr>Segoe UI Black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kartikya Sokhal</cp:lastModifiedBy>
  <cp:revision>17</cp:revision>
  <dcterms:created xsi:type="dcterms:W3CDTF">2022-12-12T14:14:34Z</dcterms:created>
  <dcterms:modified xsi:type="dcterms:W3CDTF">2024-10-02T05:51:50Z</dcterms:modified>
</cp:coreProperties>
</file>