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4612e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4612e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44612e0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44612e0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44612e0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44612e0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44612e0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44612e0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Pizzamordle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475 - Database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March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Immordlers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Karsten Schmidt, Keisuke Maeda, Benjamin Findley, Jac Chambers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6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🍕"/>
            </a:pPr>
            <a:r>
              <a:rPr lang="en"/>
              <a:t>Small, independent pizza shops </a:t>
            </a:r>
            <a:r>
              <a:rPr b="1" lang="en">
                <a:solidFill>
                  <a:srgbClr val="F3F3F3"/>
                </a:solidFill>
              </a:rPr>
              <a:t>struggle to analyze and track customer purchases</a:t>
            </a:r>
            <a:r>
              <a:rPr lang="en"/>
              <a:t> effectively. Most rely on basic point-of-sale systems that lack advanced analytics on sales trends.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🍕"/>
            </a:pPr>
            <a:r>
              <a:rPr lang="en"/>
              <a:t>Without data-driven insights, these shops cannot optimize pricing, identify popular items, or track peak sales hours.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🍕"/>
            </a:pPr>
            <a:r>
              <a:rPr lang="en"/>
              <a:t>Larger pizza chains use sophisticated analytics to improve profitability and efficiency, creating a </a:t>
            </a:r>
            <a:r>
              <a:rPr b="1" lang="en">
                <a:solidFill>
                  <a:srgbClr val="EFEFEF"/>
                </a:solidFill>
              </a:rPr>
              <a:t>competitive disadvantage for smaller shops</a:t>
            </a:r>
            <a:r>
              <a:rPr lang="en"/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250" y="1085250"/>
            <a:ext cx="4280375" cy="26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37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1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🍕"/>
            </a:pPr>
            <a:r>
              <a:rPr lang="en"/>
              <a:t>An </a:t>
            </a:r>
            <a:r>
              <a:rPr b="1" lang="en">
                <a:solidFill>
                  <a:srgbClr val="F3F3F3"/>
                </a:solidFill>
              </a:rPr>
              <a:t>automated order analysis system</a:t>
            </a:r>
            <a:r>
              <a:rPr lang="en"/>
              <a:t> can provide critical insights into customer preferences, helping small pizza shops make informed business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🍕"/>
            </a:pPr>
            <a:r>
              <a:rPr lang="en"/>
              <a:t>Tracking gross revenue instead of profit simplifies the focus on popularity and sales analytics, avoiding unnecessary complexity in cost management.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600" y="1334850"/>
            <a:ext cx="3426300" cy="247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title="Schema Reworked - Page 1 (4).png"/>
          <p:cNvPicPr preferRelativeResize="0"/>
          <p:nvPr/>
        </p:nvPicPr>
        <p:blipFill rotWithShape="1">
          <a:blip r:embed="rId3">
            <a:alphaModFix/>
          </a:blip>
          <a:srcRect b="8792" l="1740" r="9021" t="7707"/>
          <a:stretch/>
        </p:blipFill>
        <p:spPr>
          <a:xfrm>
            <a:off x="712738" y="187950"/>
            <a:ext cx="7718523" cy="47676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97075" y="4108950"/>
            <a:ext cx="3783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Schema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Demonstration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950" y="906526"/>
            <a:ext cx="3610026" cy="35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