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44" r:id="rId7"/>
  </p:sldMasterIdLst>
  <p:sldIdLst>
    <p:sldId id="268" r:id="rId8"/>
    <p:sldId id="280" r:id="rId9"/>
    <p:sldId id="284" r:id="rId10"/>
    <p:sldId id="292" r:id="rId11"/>
    <p:sldId id="283" r:id="rId12"/>
    <p:sldId id="291" r:id="rId13"/>
    <p:sldId id="288" r:id="rId14"/>
    <p:sldId id="287" r:id="rId15"/>
    <p:sldId id="294" r:id="rId16"/>
    <p:sldId id="295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167C70-F1FB-4DEB-BDE2-D3A67DC4C7FD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EFAC83-E98E-4690-9C14-4535A9FD5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90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167C70-F1FB-4DEB-BDE2-D3A67DC4C7FD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EFAC83-E98E-4690-9C14-4535A9FD5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04785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167C70-F1FB-4DEB-BDE2-D3A67DC4C7FD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EFAC83-E98E-4690-9C14-4535A9FD5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92619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16418-AF5B-4CB6-BE8A-82C90B32D896}" type="datetimeFigureOut">
              <a:rPr lang="ru-RU"/>
              <a:pPr>
                <a:defRPr/>
              </a:pPr>
              <a:t>14.01.2022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FF339-6B44-4993-9B02-28371B5660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609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C14FE-1D72-4522-918D-35DD1D3A577B}" type="datetimeFigureOut">
              <a:rPr lang="ru-RU"/>
              <a:pPr>
                <a:defRPr/>
              </a:pPr>
              <a:t>14.01.2022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75CC1-8F7A-43B6-A048-5624FDC035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13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144A9-8456-4658-A0A6-FB26DA71697E}" type="datetimeFigureOut">
              <a:rPr lang="ru-RU"/>
              <a:pPr>
                <a:defRPr/>
              </a:pPr>
              <a:t>14.01.2022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A5F8F-B144-40E4-87B4-D1C13A1EF0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32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0D9C9-5B64-44B2-AD1A-5C2465DAD1D1}" type="datetimeFigureOut">
              <a:rPr lang="ru-RU"/>
              <a:pPr>
                <a:defRPr/>
              </a:pPr>
              <a:t>14.01.2022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01B1B-DAEB-4D1F-87C9-DA1E90B77A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708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DE29D-7B35-44C2-B25F-74A0ECF20BD7}" type="datetimeFigureOut">
              <a:rPr lang="ru-RU"/>
              <a:pPr>
                <a:defRPr/>
              </a:pPr>
              <a:t>14.01.2022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758D9-B291-4808-99E4-1C5277183F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844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7B415-43C9-4B3E-A788-DC3DE6F4E299}" type="datetimeFigureOut">
              <a:rPr lang="ru-RU"/>
              <a:pPr>
                <a:defRPr/>
              </a:pPr>
              <a:t>14.01.2022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333FC-441D-4D89-B834-06D2955866D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791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6E1C1-D022-48B8-96DD-30617766BB70}" type="datetimeFigureOut">
              <a:rPr lang="ru-RU"/>
              <a:pPr>
                <a:defRPr/>
              </a:pPr>
              <a:t>14.01.2022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AB491-1E8E-4256-B8FD-39528DD6060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064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A21B1-EF71-400E-B17C-FCE5036F0E2B}" type="datetimeFigureOut">
              <a:rPr lang="ru-RU"/>
              <a:pPr>
                <a:defRPr/>
              </a:pPr>
              <a:t>14.01.2022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2D666-C035-4DB5-BCFE-5F8796AA6C7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57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167C70-F1FB-4DEB-BDE2-D3A67DC4C7FD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EFAC83-E98E-4690-9C14-4535A9FD5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48765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8F96E-B3CA-4B9D-A23B-A7A0BBC3F22D}" type="datetimeFigureOut">
              <a:rPr lang="ru-RU"/>
              <a:pPr>
                <a:defRPr/>
              </a:pPr>
              <a:t>14.01.2022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4768C-5691-408F-9ECE-A94006FAC7B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5936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ED218-CA49-44C7-AC19-7493EDBA6CDF}" type="datetimeFigureOut">
              <a:rPr lang="ru-RU"/>
              <a:pPr>
                <a:defRPr/>
              </a:pPr>
              <a:t>14.01.2022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B3F61-1EF0-488A-8E96-510DD61125D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0836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4D07C-96D7-41A7-A6E4-997E7686936C}" type="datetimeFigureOut">
              <a:rPr lang="ru-RU"/>
              <a:pPr>
                <a:defRPr/>
              </a:pPr>
              <a:t>14.01.2022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0B758-7C93-4F71-B817-D270DC35CC6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9861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581400"/>
            <a:ext cx="121920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917" y="4038600"/>
            <a:ext cx="12139083" cy="304800"/>
          </a:xfrm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b="0">
                <a:solidFill>
                  <a:srgbClr val="5F5F5F"/>
                </a:solidFill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solidFill>
                  <a:srgbClr val="5F5F5F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b="0">
                <a:solidFill>
                  <a:srgbClr val="5F5F5F"/>
                </a:solidFill>
              </a:defRPr>
            </a:lvl1pPr>
          </a:lstStyle>
          <a:p>
            <a:fld id="{43DD8C0B-0495-494A-AEAA-A0E71D6DE2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55245"/>
      </p:ext>
    </p:extLst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CD1F9D-C076-40E7-8CBD-0D93862A9C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60314"/>
      </p:ext>
    </p:extLst>
  </p:cSld>
  <p:clrMapOvr>
    <a:masterClrMapping/>
  </p:clrMapOvr>
  <p:transition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E23106-9978-498D-AAF5-3A7BECB843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69671"/>
      </p:ext>
    </p:extLst>
  </p:cSld>
  <p:clrMapOvr>
    <a:masterClrMapping/>
  </p:clrMapOvr>
  <p:transition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0" y="457200"/>
            <a:ext cx="59944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457200"/>
            <a:ext cx="59944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313436-1AA5-4B2A-A7D8-D4B86DDBB8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59304"/>
      </p:ext>
    </p:extLst>
  </p:cSld>
  <p:clrMapOvr>
    <a:masterClrMapping/>
  </p:clrMapOvr>
  <p:transition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146C6-89FF-4C28-8C37-25AC3AF372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59502"/>
      </p:ext>
    </p:extLst>
  </p:cSld>
  <p:clrMapOvr>
    <a:masterClrMapping/>
  </p:clrMapOvr>
  <p:transition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B1BD2-682A-4B6D-B170-83B26D62E9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63321"/>
      </p:ext>
    </p:extLst>
  </p:cSld>
  <p:clrMapOvr>
    <a:masterClrMapping/>
  </p:clrMapOvr>
  <p:transition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FDDC5-EDB3-4E28-9367-D8F3313E12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28697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167C70-F1FB-4DEB-BDE2-D3A67DC4C7FD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EFAC83-E98E-4690-9C14-4535A9FD5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37204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0B6DF-DE78-433C-B686-27860D4BB2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8457"/>
      </p:ext>
    </p:extLst>
  </p:cSld>
  <p:clrMapOvr>
    <a:masterClrMapping/>
  </p:clrMapOvr>
  <p:transition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D86D6C-48F8-4CC5-8030-5004DD9FD0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46335"/>
      </p:ext>
    </p:extLst>
  </p:cSld>
  <p:clrMapOvr>
    <a:masterClrMapping/>
  </p:clrMapOvr>
  <p:transition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27DD87-F4C8-4D37-92E0-BEE8A7816F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04762"/>
      </p:ext>
    </p:extLst>
  </p:cSld>
  <p:clrMapOvr>
    <a:masterClrMapping/>
  </p:clrMapOvr>
  <p:transition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44000" y="0"/>
            <a:ext cx="3048000" cy="6400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8940800" cy="6400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F41B39-8DED-4D1C-B1EA-9868DC11EE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44396"/>
      </p:ext>
    </p:extLst>
  </p:cSld>
  <p:clrMapOvr>
    <a:masterClrMapping/>
  </p:clrMapOvr>
  <p:transition>
    <p:fade thruBlk="1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DD8C0B-0495-494A-AEAA-A0E71D6DE2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290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CD1F9D-C076-40E7-8CBD-0D93862A9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9502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E23106-9978-498D-AAF5-3A7BECB843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2913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313436-1AA5-4B2A-A7D8-D4B86DDBB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4476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146C6-89FF-4C28-8C37-25AC3AF372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4790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B1BD2-682A-4B6D-B170-83B26D62E9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912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167C70-F1FB-4DEB-BDE2-D3A67DC4C7FD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EFAC83-E98E-4690-9C14-4535A9FD5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77301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FDDC5-EDB3-4E28-9367-D8F3313E1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6791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0B6DF-DE78-433C-B686-27860D4BB2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321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D86D6C-48F8-4CC5-8030-5004DD9FD0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7677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27DD87-F4C8-4D37-92E0-BEE8A7816F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2717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F41B39-8DED-4D1C-B1EA-9868DC11EE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5450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16418-AF5B-4CB6-BE8A-82C90B32D896}" type="datetimeFigureOut">
              <a:rPr lang="ru-RU"/>
              <a:pPr>
                <a:defRPr/>
              </a:pPr>
              <a:t>14.01.2022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FF339-6B44-4993-9B02-28371B5660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3709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C14FE-1D72-4522-918D-35DD1D3A577B}" type="datetimeFigureOut">
              <a:rPr lang="ru-RU"/>
              <a:pPr>
                <a:defRPr/>
              </a:pPr>
              <a:t>14.01.2022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75CC1-8F7A-43B6-A048-5624FDC035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0992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144A9-8456-4658-A0A6-FB26DA71697E}" type="datetimeFigureOut">
              <a:rPr lang="ru-RU"/>
              <a:pPr>
                <a:defRPr/>
              </a:pPr>
              <a:t>14.01.2022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A5F8F-B144-40E4-87B4-D1C13A1EF0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2822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0D9C9-5B64-44B2-AD1A-5C2465DAD1D1}" type="datetimeFigureOut">
              <a:rPr lang="ru-RU"/>
              <a:pPr>
                <a:defRPr/>
              </a:pPr>
              <a:t>14.01.2022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01B1B-DAEB-4D1F-87C9-DA1E90B77A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5169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DE29D-7B35-44C2-B25F-74A0ECF20BD7}" type="datetimeFigureOut">
              <a:rPr lang="ru-RU"/>
              <a:pPr>
                <a:defRPr/>
              </a:pPr>
              <a:t>14.01.2022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758D9-B291-4808-99E4-1C5277183F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32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167C70-F1FB-4DEB-BDE2-D3A67DC4C7FD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EFAC83-E98E-4690-9C14-4535A9FD5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82877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7B415-43C9-4B3E-A788-DC3DE6F4E299}" type="datetimeFigureOut">
              <a:rPr lang="ru-RU"/>
              <a:pPr>
                <a:defRPr/>
              </a:pPr>
              <a:t>14.01.2022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333FC-441D-4D89-B834-06D2955866D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85163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6E1C1-D022-48B8-96DD-30617766BB70}" type="datetimeFigureOut">
              <a:rPr lang="ru-RU"/>
              <a:pPr>
                <a:defRPr/>
              </a:pPr>
              <a:t>14.01.2022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AB491-1E8E-4256-B8FD-39528DD6060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5914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A21B1-EF71-400E-B17C-FCE5036F0E2B}" type="datetimeFigureOut">
              <a:rPr lang="ru-RU"/>
              <a:pPr>
                <a:defRPr/>
              </a:pPr>
              <a:t>14.01.2022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2D666-C035-4DB5-BCFE-5F8796AA6C7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74410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8F96E-B3CA-4B9D-A23B-A7A0BBC3F22D}" type="datetimeFigureOut">
              <a:rPr lang="ru-RU"/>
              <a:pPr>
                <a:defRPr/>
              </a:pPr>
              <a:t>14.01.2022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4768C-5691-408F-9ECE-A94006FAC7B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0142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ED218-CA49-44C7-AC19-7493EDBA6CDF}" type="datetimeFigureOut">
              <a:rPr lang="ru-RU"/>
              <a:pPr>
                <a:defRPr/>
              </a:pPr>
              <a:t>14.01.2022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B3F61-1EF0-488A-8E96-510DD61125D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46542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4D07C-96D7-41A7-A6E4-997E7686936C}" type="datetimeFigureOut">
              <a:rPr lang="ru-RU"/>
              <a:pPr>
                <a:defRPr/>
              </a:pPr>
              <a:t>14.01.2022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0B758-7C93-4F71-B817-D270DC35CC6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9419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581400"/>
            <a:ext cx="121920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917" y="4038600"/>
            <a:ext cx="12139083" cy="304800"/>
          </a:xfrm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b="0">
                <a:solidFill>
                  <a:srgbClr val="5F5F5F"/>
                </a:solidFill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solidFill>
                  <a:srgbClr val="5F5F5F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b="0">
                <a:solidFill>
                  <a:srgbClr val="5F5F5F"/>
                </a:solidFill>
              </a:defRPr>
            </a:lvl1pPr>
          </a:lstStyle>
          <a:p>
            <a:fld id="{43DD8C0B-0495-494A-AEAA-A0E71D6DE2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0890"/>
      </p:ext>
    </p:extLst>
  </p:cSld>
  <p:clrMapOvr>
    <a:masterClrMapping/>
  </p:clrMapOvr>
  <p:transition>
    <p:fade thruBlk="1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CD1F9D-C076-40E7-8CBD-0D93862A9C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00029"/>
      </p:ext>
    </p:extLst>
  </p:cSld>
  <p:clrMapOvr>
    <a:masterClrMapping/>
  </p:clrMapOvr>
  <p:transition>
    <p:fade thruBlk="1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E23106-9978-498D-AAF5-3A7BECB843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78531"/>
      </p:ext>
    </p:extLst>
  </p:cSld>
  <p:clrMapOvr>
    <a:masterClrMapping/>
  </p:clrMapOvr>
  <p:transition>
    <p:fade thruBlk="1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0" y="457200"/>
            <a:ext cx="59944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457200"/>
            <a:ext cx="59944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313436-1AA5-4B2A-A7D8-D4B86DDBB8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54897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167C70-F1FB-4DEB-BDE2-D3A67DC4C7FD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EFAC83-E98E-4690-9C14-4535A9FD5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34522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146C6-89FF-4C28-8C37-25AC3AF372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66658"/>
      </p:ext>
    </p:extLst>
  </p:cSld>
  <p:clrMapOvr>
    <a:masterClrMapping/>
  </p:clrMapOvr>
  <p:transition>
    <p:fade thruBlk="1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B1BD2-682A-4B6D-B170-83B26D62E9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23672"/>
      </p:ext>
    </p:extLst>
  </p:cSld>
  <p:clrMapOvr>
    <a:masterClrMapping/>
  </p:clrMapOvr>
  <p:transition>
    <p:fade thruBlk="1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FDDC5-EDB3-4E28-9367-D8F3313E12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33585"/>
      </p:ext>
    </p:extLst>
  </p:cSld>
  <p:clrMapOvr>
    <a:masterClrMapping/>
  </p:clrMapOvr>
  <p:transition>
    <p:fade thruBlk="1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0B6DF-DE78-433C-B686-27860D4BB2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9035"/>
      </p:ext>
    </p:extLst>
  </p:cSld>
  <p:clrMapOvr>
    <a:masterClrMapping/>
  </p:clrMapOvr>
  <p:transition>
    <p:fade thruBlk="1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D86D6C-48F8-4CC5-8030-5004DD9FD0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70588"/>
      </p:ext>
    </p:extLst>
  </p:cSld>
  <p:clrMapOvr>
    <a:masterClrMapping/>
  </p:clrMapOvr>
  <p:transition>
    <p:fade thruBlk="1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27DD87-F4C8-4D37-92E0-BEE8A7816F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47042"/>
      </p:ext>
    </p:extLst>
  </p:cSld>
  <p:clrMapOvr>
    <a:masterClrMapping/>
  </p:clrMapOvr>
  <p:transition>
    <p:fade thruBlk="1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44000" y="0"/>
            <a:ext cx="3048000" cy="6400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8940800" cy="6400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F41B39-8DED-4D1C-B1EA-9868DC11EE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03219"/>
      </p:ext>
    </p:extLst>
  </p:cSld>
  <p:clrMapOvr>
    <a:masterClrMapping/>
  </p:clrMapOvr>
  <p:transition>
    <p:fade thruBlk="1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A16418-AF5B-4CB6-BE8A-82C90B32D896}" type="datetimeFigureOut">
              <a:rPr lang="ru-RU" smtClean="0"/>
              <a:pPr>
                <a:defRPr/>
              </a:pPr>
              <a:t>14.01.2022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FF339-6B44-4993-9B02-28371B5660AE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94416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C14FE-1D72-4522-918D-35DD1D3A577B}" type="datetimeFigureOut">
              <a:rPr lang="ru-RU" smtClean="0"/>
              <a:pPr>
                <a:defRPr/>
              </a:pPr>
              <a:t>14.01.2022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F75CC1-8F7A-43B6-A048-5624FDC0359E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51403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1144A9-8456-4658-A0A6-FB26DA71697E}" type="datetimeFigureOut">
              <a:rPr lang="ru-RU" smtClean="0"/>
              <a:pPr>
                <a:defRPr/>
              </a:pPr>
              <a:t>14.01.2022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FA5F8F-B144-40E4-87B4-D1C13A1EF0E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31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167C70-F1FB-4DEB-BDE2-D3A67DC4C7FD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EFAC83-E98E-4690-9C14-4535A9FD5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85593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60D9C9-5B64-44B2-AD1A-5C2465DAD1D1}" type="datetimeFigureOut">
              <a:rPr lang="ru-RU" smtClean="0"/>
              <a:pPr>
                <a:defRPr/>
              </a:pPr>
              <a:t>14.01.2022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01B1B-DAEB-4D1F-87C9-DA1E90B77A5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21305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3DE29D-7B35-44C2-B25F-74A0ECF20BD7}" type="datetimeFigureOut">
              <a:rPr lang="ru-RU" smtClean="0"/>
              <a:pPr>
                <a:defRPr/>
              </a:pPr>
              <a:t>14.01.2022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A758D9-B291-4808-99E4-1C5277183F9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63486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F7B415-43C9-4B3E-A788-DC3DE6F4E299}" type="datetimeFigureOut">
              <a:rPr lang="ru-RU" smtClean="0"/>
              <a:pPr>
                <a:defRPr/>
              </a:pPr>
              <a:t>14.01.2022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333FC-441D-4D89-B834-06D2955866D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30844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D6E1C1-D022-48B8-96DD-30617766BB70}" type="datetimeFigureOut">
              <a:rPr lang="ru-RU" smtClean="0"/>
              <a:pPr>
                <a:defRPr/>
              </a:pPr>
              <a:t>14.01.2022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AB491-1E8E-4256-B8FD-39528DD6060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82845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CA21B1-EF71-400E-B17C-FCE5036F0E2B}" type="datetimeFigureOut">
              <a:rPr lang="ru-RU" smtClean="0"/>
              <a:pPr>
                <a:defRPr/>
              </a:pPr>
              <a:t>14.01.2022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2D666-C035-4DB5-BCFE-5F8796AA6C7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7396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88F96E-B3CA-4B9D-A23B-A7A0BBC3F22D}" type="datetimeFigureOut">
              <a:rPr lang="ru-RU" smtClean="0"/>
              <a:pPr>
                <a:defRPr/>
              </a:pPr>
              <a:t>14.01.2022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4768C-5691-408F-9ECE-A94006FAC7B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79391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7C70-F1FB-4DEB-BDE2-D3A67DC4C7FD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AC83-E98E-4690-9C14-4535A9FD5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17331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7C70-F1FB-4DEB-BDE2-D3A67DC4C7FD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AC83-E98E-4690-9C14-4535A9FD52E0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017164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7C70-F1FB-4DEB-BDE2-D3A67DC4C7FD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AC83-E98E-4690-9C14-4535A9FD5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96201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7C70-F1FB-4DEB-BDE2-D3A67DC4C7FD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AC83-E98E-4690-9C14-4535A9FD52E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913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167C70-F1FB-4DEB-BDE2-D3A67DC4C7FD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EFAC83-E98E-4690-9C14-4535A9FD5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3655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7C70-F1FB-4DEB-BDE2-D3A67DC4C7FD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AC83-E98E-4690-9C14-4535A9FD5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86830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AED218-CA49-44C7-AC19-7493EDBA6CDF}" type="datetimeFigureOut">
              <a:rPr lang="ru-RU" smtClean="0"/>
              <a:pPr>
                <a:defRPr/>
              </a:pPr>
              <a:t>14.01.2022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B3F61-1EF0-488A-8E96-510DD61125D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25398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64D07C-96D7-41A7-A6E4-997E7686936C}" type="datetimeFigureOut">
              <a:rPr lang="ru-RU" smtClean="0"/>
              <a:pPr>
                <a:defRPr/>
              </a:pPr>
              <a:t>14.01.2022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20B758-7C93-4F71-B817-D270DC35CC6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11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167C70-F1FB-4DEB-BDE2-D3A67DC4C7FD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EFAC83-E98E-4690-9C14-4535A9FD5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44890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Рисунок 11" descr="7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634365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1167C70-F1FB-4DEB-BDE2-D3A67DC4C7FD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4EFAC83-E98E-4690-9C14-4535A9FD5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57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Рисунок 11" descr="8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2052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EB8A15B-A160-449E-AAAC-DFA1951A370E}" type="datetimeFigureOut">
              <a:rPr lang="ru-RU"/>
              <a:pPr>
                <a:defRPr/>
              </a:pPr>
              <a:t>14.01.2022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B0F661E-9390-4580-BE09-BE1B05B12E9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30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1"/>
            <a:ext cx="12192000" cy="498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457200"/>
            <a:ext cx="12192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254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j-lt"/>
              </a:defRPr>
            </a:lvl1pPr>
          </a:lstStyle>
          <a:p>
            <a:pPr>
              <a:defRPr/>
            </a:pPr>
            <a:fld id="{15F1A2BD-A64C-49AF-869C-5789FDBD2EDE}" type="datetimeFigureOut">
              <a:rPr lang="ru-RU" smtClean="0"/>
              <a:pPr>
                <a:defRPr/>
              </a:pPr>
              <a:t>14.01.2022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629400"/>
            <a:ext cx="3860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j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2000" y="6629400"/>
            <a:ext cx="254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j-lt"/>
              </a:defRPr>
            </a:lvl1pPr>
          </a:lstStyle>
          <a:p>
            <a:pPr>
              <a:defRPr/>
            </a:pPr>
            <a:fld id="{2D4F02B8-BB7E-4349-A16A-7E791117E3C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942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 thruBlk="1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i="1">
          <a:solidFill>
            <a:srgbClr val="5F5F5F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i="1">
          <a:solidFill>
            <a:srgbClr val="5F5F5F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i="1">
          <a:solidFill>
            <a:srgbClr val="5F5F5F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i="1">
          <a:solidFill>
            <a:srgbClr val="5F5F5F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i="1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i="1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i="1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i="1">
          <a:solidFill>
            <a:srgbClr val="5F5F5F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Рисунок 11" descr="7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634365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1167C70-F1FB-4DEB-BDE2-D3A67DC4C7FD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4EFAC83-E98E-4690-9C14-4535A9FD5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38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Рисунок 11" descr="8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2052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EB8A15B-A160-449E-AAAC-DFA1951A370E}" type="datetimeFigureOut">
              <a:rPr lang="ru-RU"/>
              <a:pPr>
                <a:defRPr/>
              </a:pPr>
              <a:t>14.01.2022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B0F661E-9390-4580-BE09-BE1B05B12E9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02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1"/>
            <a:ext cx="12192000" cy="498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457200"/>
            <a:ext cx="12192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254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j-lt"/>
              </a:defRPr>
            </a:lvl1pPr>
          </a:lstStyle>
          <a:p>
            <a:pPr>
              <a:defRPr/>
            </a:pPr>
            <a:fld id="{15F1A2BD-A64C-49AF-869C-5789FDBD2EDE}" type="datetimeFigureOut">
              <a:rPr lang="ru-RU" smtClean="0"/>
              <a:pPr>
                <a:defRPr/>
              </a:pPr>
              <a:t>14.01.2022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629400"/>
            <a:ext cx="3860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j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2000" y="6629400"/>
            <a:ext cx="254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j-lt"/>
              </a:defRPr>
            </a:lvl1pPr>
          </a:lstStyle>
          <a:p>
            <a:pPr>
              <a:defRPr/>
            </a:pPr>
            <a:fld id="{2D4F02B8-BB7E-4349-A16A-7E791117E3C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993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>
    <p:fade thruBlk="1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i="1">
          <a:solidFill>
            <a:srgbClr val="5F5F5F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i="1">
          <a:solidFill>
            <a:srgbClr val="5F5F5F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i="1">
          <a:solidFill>
            <a:srgbClr val="5F5F5F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i="1">
          <a:solidFill>
            <a:srgbClr val="5F5F5F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i="1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i="1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i="1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i="1">
          <a:solidFill>
            <a:srgbClr val="5F5F5F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67C70-F1FB-4DEB-BDE2-D3A67DC4C7FD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EFAC83-E98E-4690-9C14-4535A9FD5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79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743" y="1399570"/>
            <a:ext cx="9128723" cy="1713538"/>
          </a:xfrm>
        </p:spPr>
        <p:txBody>
          <a:bodyPr>
            <a:noAutofit/>
          </a:bodyPr>
          <a:lstStyle/>
          <a:p>
            <a:pPr algn="ctr"/>
            <a:r>
              <a:rPr lang="ru-RU" sz="6000" dirty="0" smtClean="0">
                <a:solidFill>
                  <a:schemeClr val="tx1"/>
                </a:solidFill>
              </a:rPr>
              <a:t>Процессы и потоки в ОС</a:t>
            </a:r>
            <a:r>
              <a:rPr lang="en-US" sz="6000" dirty="0" smtClean="0">
                <a:solidFill>
                  <a:schemeClr val="tx1"/>
                </a:solidFill>
              </a:rPr>
              <a:t/>
            </a:r>
            <a:br>
              <a:rPr lang="en-US" sz="6000" dirty="0" smtClean="0">
                <a:solidFill>
                  <a:schemeClr val="tx1"/>
                </a:solidFill>
              </a:rPr>
            </a:br>
            <a:r>
              <a:rPr lang="en-US" sz="6000" dirty="0" smtClean="0">
                <a:solidFill>
                  <a:schemeClr val="tx1"/>
                </a:solidFill>
              </a:rPr>
              <a:t/>
            </a:r>
            <a:br>
              <a:rPr lang="en-US" sz="6000" dirty="0" smtClean="0">
                <a:solidFill>
                  <a:schemeClr val="tx1"/>
                </a:solidFill>
              </a:rPr>
            </a:br>
            <a:r>
              <a:rPr lang="ru-RU" sz="6000" dirty="0" smtClean="0">
                <a:solidFill>
                  <a:schemeClr val="tx1"/>
                </a:solidFill>
              </a:rPr>
              <a:t>Часть 2 - Потоки</a:t>
            </a:r>
            <a:endParaRPr lang="ru-RU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2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433704" y="367233"/>
            <a:ext cx="7975862" cy="723649"/>
          </a:xfrm>
        </p:spPr>
        <p:txBody>
          <a:bodyPr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Состояния потоков при планировании</a:t>
            </a:r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8" y="1515330"/>
            <a:ext cx="7250602" cy="419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2551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00755" y="176733"/>
            <a:ext cx="8708163" cy="723649"/>
          </a:xfrm>
        </p:spPr>
        <p:txBody>
          <a:bodyPr/>
          <a:lstStyle/>
          <a:p>
            <a:pPr algn="ctr"/>
            <a:r>
              <a:rPr lang="ru-RU" sz="4000" dirty="0" smtClean="0">
                <a:solidFill>
                  <a:schemeClr val="tx1"/>
                </a:solidFill>
              </a:rPr>
              <a:t>Характеристики потоков </a:t>
            </a:r>
            <a:r>
              <a:rPr lang="en-US" sz="4000" dirty="0" smtClean="0">
                <a:solidFill>
                  <a:schemeClr val="tx1"/>
                </a:solidFill>
              </a:rPr>
              <a:t>(Thread)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4603" y="1164248"/>
            <a:ext cx="806467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0000" indent="-540000">
              <a:buFont typeface="+mj-lt"/>
              <a:buAutoNum type="arabicPeriod"/>
            </a:pPr>
            <a:r>
              <a:rPr lang="ru-RU" sz="2800" dirty="0" smtClean="0"/>
              <a:t>Представляют собой код («поток выполнения»), непосредственно выполняющийся и получающий процессорное время</a:t>
            </a:r>
          </a:p>
          <a:p>
            <a:pPr marL="540000" indent="-540000">
              <a:buFont typeface="+mj-lt"/>
              <a:buAutoNum type="arabicPeriod"/>
            </a:pPr>
            <a:r>
              <a:rPr lang="ru-RU" sz="2800" dirty="0" smtClean="0"/>
              <a:t>Обладают собственным состоянием выполнения (регистры, стек и т.п.)</a:t>
            </a:r>
          </a:p>
          <a:p>
            <a:pPr marL="540000" indent="-540000">
              <a:buFont typeface="+mj-lt"/>
              <a:buAutoNum type="arabicPeriod"/>
            </a:pPr>
            <a:r>
              <a:rPr lang="ru-RU" sz="2800" dirty="0" smtClean="0"/>
              <a:t>Позволяют распараллелить вычисления в многопоточных приложениях</a:t>
            </a:r>
          </a:p>
          <a:p>
            <a:pPr marL="540000" indent="-540000">
              <a:buFont typeface="+mj-lt"/>
              <a:buAutoNum type="arabicPeriod"/>
            </a:pPr>
            <a:r>
              <a:rPr lang="ru-RU" sz="2800" dirty="0" smtClean="0"/>
              <a:t>Совместно используют ресурсы процесса</a:t>
            </a:r>
          </a:p>
          <a:p>
            <a:pPr marL="540000" indent="-540000">
              <a:buFont typeface="+mj-lt"/>
              <a:buAutoNum type="arabicPeriod"/>
            </a:pPr>
            <a:r>
              <a:rPr lang="ru-RU" sz="2800" dirty="0" smtClean="0"/>
              <a:t>Являются единицей планирования в многозадачных системах</a:t>
            </a:r>
          </a:p>
        </p:txBody>
      </p:sp>
    </p:spTree>
    <p:extLst>
      <p:ext uri="{BB962C8B-B14F-4D97-AF65-F5344CB8AC3E}">
        <p14:creationId xmlns:p14="http://schemas.microsoft.com/office/powerpoint/2010/main" val="288284744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547564" y="208640"/>
            <a:ext cx="8846039" cy="807353"/>
          </a:xfrm>
        </p:spPr>
        <p:txBody>
          <a:bodyPr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Многозадачность </a:t>
            </a:r>
            <a:r>
              <a:rPr lang="en-US" sz="3200" dirty="0" smtClean="0">
                <a:solidFill>
                  <a:schemeClr val="tx1"/>
                </a:solidFill>
              </a:rPr>
              <a:t>(multitasking) </a:t>
            </a:r>
            <a:r>
              <a:rPr lang="ru-RU" sz="3200" dirty="0" smtClean="0">
                <a:solidFill>
                  <a:schemeClr val="tx1"/>
                </a:solidFill>
              </a:rPr>
              <a:t>и </a:t>
            </a:r>
            <a:r>
              <a:rPr lang="ru-RU" sz="3200" dirty="0" err="1" smtClean="0">
                <a:solidFill>
                  <a:schemeClr val="tx1"/>
                </a:solidFill>
              </a:rPr>
              <a:t>многопоточность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ru-RU" sz="3200" dirty="0" smtClean="0">
                <a:solidFill>
                  <a:schemeClr val="tx1"/>
                </a:solidFill>
              </a:rPr>
              <a:t>(</a:t>
            </a:r>
            <a:r>
              <a:rPr lang="en-US" sz="3200" dirty="0" smtClean="0">
                <a:solidFill>
                  <a:schemeClr val="tx1"/>
                </a:solidFill>
              </a:rPr>
              <a:t>multithreading</a:t>
            </a:r>
            <a:r>
              <a:rPr lang="ru-RU" sz="3200" dirty="0" smtClean="0">
                <a:solidFill>
                  <a:schemeClr val="tx1"/>
                </a:solidFill>
              </a:rPr>
              <a:t>)</a:t>
            </a:r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84" y="1451584"/>
            <a:ext cx="83820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2691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00755" y="176733"/>
            <a:ext cx="8708163" cy="723649"/>
          </a:xfrm>
        </p:spPr>
        <p:txBody>
          <a:bodyPr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Характеристики многопоточных приложений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4603" y="1164248"/>
            <a:ext cx="80646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0000" indent="-540000">
              <a:buFont typeface="+mj-lt"/>
              <a:buAutoNum type="arabicPeriod"/>
            </a:pPr>
            <a:r>
              <a:rPr lang="ru-RU" sz="2800" dirty="0" smtClean="0"/>
              <a:t>Части кода программы могут выполняться параллельно или </a:t>
            </a:r>
            <a:r>
              <a:rPr lang="ru-RU" sz="2800" dirty="0" err="1" smtClean="0"/>
              <a:t>квази</a:t>
            </a:r>
            <a:r>
              <a:rPr lang="ru-RU" sz="2800" dirty="0" smtClean="0"/>
              <a:t>-параллельно</a:t>
            </a:r>
          </a:p>
          <a:p>
            <a:pPr marL="540000" indent="-540000">
              <a:buFont typeface="+mj-lt"/>
              <a:buAutoNum type="arabicPeriod"/>
            </a:pPr>
            <a:r>
              <a:rPr lang="ru-RU" sz="2800" dirty="0" smtClean="0"/>
              <a:t>Фрагменты программы могут выполняться независимо друг от друга</a:t>
            </a:r>
          </a:p>
          <a:p>
            <a:pPr marL="540000" indent="-540000">
              <a:buFont typeface="+mj-lt"/>
              <a:buAutoNum type="arabicPeriod"/>
            </a:pPr>
            <a:r>
              <a:rPr lang="ru-RU" sz="2800" dirty="0" smtClean="0"/>
              <a:t>Ускоряется работа приложения, если это возможно алгоритмически</a:t>
            </a:r>
          </a:p>
          <a:p>
            <a:pPr marL="540000" indent="-540000">
              <a:buFont typeface="+mj-lt"/>
              <a:buAutoNum type="arabicPeriod"/>
            </a:pPr>
            <a:r>
              <a:rPr lang="ru-RU" sz="2800" dirty="0" smtClean="0"/>
              <a:t>Требуется обеспечить согласованную работу потоков (синхронизацию)</a:t>
            </a:r>
          </a:p>
          <a:p>
            <a:pPr marL="540000" indent="-540000">
              <a:buFont typeface="+mj-lt"/>
              <a:buAutoNum type="arabicPeriod"/>
            </a:pPr>
            <a:r>
              <a:rPr lang="ru-RU" sz="2800" dirty="0" smtClean="0"/>
              <a:t>Усложняется программирование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55662424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009161" y="492368"/>
            <a:ext cx="7975862" cy="609601"/>
          </a:xfrm>
        </p:spPr>
        <p:txBody>
          <a:bodyPr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Пример многопоточного приложения </a:t>
            </a:r>
            <a:br>
              <a:rPr lang="ru-RU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(Total Commander)</a:t>
            </a:r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00" y="1526564"/>
            <a:ext cx="8141651" cy="455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1889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009161" y="492368"/>
            <a:ext cx="7975862" cy="609601"/>
          </a:xfrm>
        </p:spPr>
        <p:txBody>
          <a:bodyPr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Примеры многопоточного приложения</a:t>
            </a:r>
            <a:br>
              <a:rPr lang="ru-RU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(Web-</a:t>
            </a:r>
            <a:r>
              <a:rPr lang="ru-RU" sz="3200" dirty="0" smtClean="0">
                <a:solidFill>
                  <a:schemeClr val="tx1"/>
                </a:solidFill>
              </a:rPr>
              <a:t>сервер</a:t>
            </a:r>
            <a:r>
              <a:rPr lang="en-US" sz="3200" dirty="0" smtClean="0">
                <a:solidFill>
                  <a:schemeClr val="tx1"/>
                </a:solidFill>
              </a:rPr>
              <a:t>)</a:t>
            </a:r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37" y="1753453"/>
            <a:ext cx="7825191" cy="431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222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277396" y="570433"/>
            <a:ext cx="7975862" cy="723649"/>
          </a:xfrm>
        </p:spPr>
        <p:txBody>
          <a:bodyPr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Сохранение контекста при переключении потоков</a:t>
            </a:r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1026" name="Picture 2" descr="Прерывания. Механизм обработки прерываний | Контент-платформа Pandia.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88" y="1963861"/>
            <a:ext cx="7110112" cy="40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19369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113273" y="914310"/>
            <a:ext cx="7975862" cy="723649"/>
          </a:xfrm>
        </p:spPr>
        <p:txBody>
          <a:bodyPr/>
          <a:lstStyle/>
          <a:p>
            <a:pPr algn="ctr"/>
            <a:r>
              <a:rPr lang="ru-RU" sz="4000" dirty="0" smtClean="0">
                <a:solidFill>
                  <a:schemeClr val="tx1"/>
                </a:solidFill>
              </a:rPr>
              <a:t>Элементы состояния потока</a:t>
            </a:r>
            <a:br>
              <a:rPr lang="ru-RU" sz="4000" dirty="0" smtClean="0">
                <a:solidFill>
                  <a:schemeClr val="tx1"/>
                </a:solidFill>
              </a:rPr>
            </a:br>
            <a:r>
              <a:rPr lang="ru-RU" sz="4000" dirty="0" smtClean="0">
                <a:solidFill>
                  <a:schemeClr val="tx1"/>
                </a:solidFill>
              </a:rPr>
              <a:t>(контекст потока)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1842" y="2225224"/>
            <a:ext cx="82760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0000" indent="-540000">
              <a:buFont typeface="+mj-lt"/>
              <a:buAutoNum type="arabicPeriod"/>
            </a:pPr>
            <a:r>
              <a:rPr lang="ru-RU" sz="2800" dirty="0" smtClean="0"/>
              <a:t>Счетчик команд процессора</a:t>
            </a:r>
          </a:p>
          <a:p>
            <a:pPr marL="540000" indent="-540000">
              <a:buFont typeface="+mj-lt"/>
              <a:buAutoNum type="arabicPeriod"/>
            </a:pPr>
            <a:r>
              <a:rPr lang="ru-RU" sz="2800" dirty="0" smtClean="0"/>
              <a:t>Текущие значения регистров процессора </a:t>
            </a:r>
          </a:p>
          <a:p>
            <a:pPr marL="540000" indent="-540000">
              <a:buFont typeface="+mj-lt"/>
              <a:buAutoNum type="arabicPeriod"/>
            </a:pPr>
            <a:r>
              <a:rPr lang="ru-RU" sz="2800" dirty="0" smtClean="0"/>
              <a:t>Стек</a:t>
            </a:r>
          </a:p>
          <a:p>
            <a:pPr marL="540000" indent="-540000">
              <a:buFont typeface="+mj-lt"/>
              <a:buAutoNum type="arabicPeriod"/>
            </a:pPr>
            <a:r>
              <a:rPr lang="ru-RU" sz="2800" dirty="0" smtClean="0"/>
              <a:t>Состояние флагов процессора</a:t>
            </a:r>
          </a:p>
        </p:txBody>
      </p:sp>
    </p:spTree>
    <p:extLst>
      <p:ext uri="{BB962C8B-B14F-4D97-AF65-F5344CB8AC3E}">
        <p14:creationId xmlns:p14="http://schemas.microsoft.com/office/powerpoint/2010/main" val="40390458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433704" y="367233"/>
            <a:ext cx="7975862" cy="723649"/>
          </a:xfrm>
        </p:spPr>
        <p:txBody>
          <a:bodyPr anchor="ctr"/>
          <a:lstStyle/>
          <a:p>
            <a:pPr algn="ctr"/>
            <a:r>
              <a:rPr lang="ru-RU" sz="4000" dirty="0" smtClean="0">
                <a:solidFill>
                  <a:schemeClr val="tx1"/>
                </a:solidFill>
              </a:rPr>
              <a:t>Планирование потоков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1023397" y="3481662"/>
            <a:ext cx="8237834" cy="7236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ru-RU" sz="3200" dirty="0" smtClean="0">
                <a:solidFill>
                  <a:schemeClr val="tx1"/>
                </a:solidFill>
              </a:rPr>
              <a:t>Планирование потоков в многозадачной системе определяет условия, при которых планировщик операционной системы выделяет потоку процессорное время, а также порядок их переключения (дисциплину планирования)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60715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56">
  <a:themeElements>
    <a:clrScheme name="Тема Offic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Eurostile"/>
        <a:ea typeface=""/>
        <a:cs typeface=""/>
      </a:majorFont>
      <a:minorFont>
        <a:latin typeface="Franklin Gothic Boo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156">
  <a:themeElements>
    <a:clrScheme name="Тема Offic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Eurostile"/>
        <a:ea typeface=""/>
        <a:cs typeface=""/>
      </a:majorFont>
      <a:minorFont>
        <a:latin typeface="Franklin Gothic Boo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1013</TotalTime>
  <Words>155</Words>
  <Application>Microsoft Office PowerPoint</Application>
  <PresentationFormat>Широкоэкранный</PresentationFormat>
  <Paragraphs>25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7</vt:i4>
      </vt:variant>
      <vt:variant>
        <vt:lpstr>Заголовки слайдов</vt:lpstr>
      </vt:variant>
      <vt:variant>
        <vt:i4>10</vt:i4>
      </vt:variant>
    </vt:vector>
  </HeadingPairs>
  <TitlesOfParts>
    <vt:vector size="23" baseType="lpstr">
      <vt:lpstr>Arial</vt:lpstr>
      <vt:lpstr>Calibri</vt:lpstr>
      <vt:lpstr>Eurostile</vt:lpstr>
      <vt:lpstr>Franklin Gothic Book</vt:lpstr>
      <vt:lpstr>Trebuchet MS</vt:lpstr>
      <vt:lpstr>Wingdings 3</vt:lpstr>
      <vt:lpstr>Тема1</vt:lpstr>
      <vt:lpstr>Специальное оформление</vt:lpstr>
      <vt:lpstr>156</vt:lpstr>
      <vt:lpstr>1_Тема1</vt:lpstr>
      <vt:lpstr>1_Специальное оформление</vt:lpstr>
      <vt:lpstr>1_156</vt:lpstr>
      <vt:lpstr>Аспект</vt:lpstr>
      <vt:lpstr>Процессы и потоки в ОС  Часть 2 - Потоки</vt:lpstr>
      <vt:lpstr>Характеристики потоков (Thread)</vt:lpstr>
      <vt:lpstr>Многозадачность (multitasking) и многопоточность (multithreading)</vt:lpstr>
      <vt:lpstr>Характеристики многопоточных приложений</vt:lpstr>
      <vt:lpstr>Пример многопоточного приложения  (Total Commander)</vt:lpstr>
      <vt:lpstr>Примеры многопоточного приложения (Web-сервер)</vt:lpstr>
      <vt:lpstr>Сохранение контекста при переключении потоков</vt:lpstr>
      <vt:lpstr>Элементы состояния потока (контекст потока)</vt:lpstr>
      <vt:lpstr>Планирование потоков</vt:lpstr>
      <vt:lpstr>Состояния потоков при планировании</vt:lpstr>
    </vt:vector>
  </TitlesOfParts>
  <Company>ПАО "ТГК-14"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Процессы и потоки (часть 2 - Потоки)</dc:title>
  <dc:creator>Макаров Дмитрий Андреевич</dc:creator>
  <cp:lastModifiedBy>Владислав Втулкин</cp:lastModifiedBy>
  <cp:revision>112</cp:revision>
  <dcterms:created xsi:type="dcterms:W3CDTF">2020-11-26T08:06:11Z</dcterms:created>
  <dcterms:modified xsi:type="dcterms:W3CDTF">2022-01-14T02:25:09Z</dcterms:modified>
</cp:coreProperties>
</file>