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3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D7C073-D102-47D4-AD61-ED0B80E43EE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072EB4-3AB7-4138-A783-0D8C92EC9C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1760" y="1772816"/>
            <a:ext cx="6172200" cy="1894362"/>
          </a:xfrm>
        </p:spPr>
        <p:txBody>
          <a:bodyPr/>
          <a:lstStyle/>
          <a:p>
            <a:r>
              <a:rPr lang="ru-RU" dirty="0" smtClean="0"/>
              <a:t>Социальная сеть студенческого сообщества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704166"/>
            <a:ext cx="6172200" cy="2153834"/>
          </a:xfrm>
        </p:spPr>
        <p:txBody>
          <a:bodyPr/>
          <a:lstStyle/>
          <a:p>
            <a:r>
              <a:rPr lang="ru-RU" dirty="0" smtClean="0"/>
              <a:t>Выполнил студент группы ИВТ 16:</a:t>
            </a:r>
          </a:p>
          <a:p>
            <a:r>
              <a:rPr lang="ru-RU" dirty="0" smtClean="0"/>
              <a:t>Тогонова Дарья Яковлевна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https://avatars.mds.yandex.net/get-zen_doc/1692094/pub_5dfa2fd80ce57b00aedc6f49_5dfa302c1ee34f00b29708ff/scale_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50" y="836712"/>
            <a:ext cx="8477922" cy="5616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36712"/>
            <a:ext cx="70567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br>
              <a:rPr lang="ru-RU" dirty="0" smtClean="0"/>
            </a:br>
            <a:r>
              <a:rPr lang="ru-RU" dirty="0" smtClean="0"/>
              <a:t>для пользователя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79512" y="4941168"/>
            <a:ext cx="2520280" cy="648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групп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1439652" y="4221088"/>
            <a:ext cx="46805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627784" y="5517232"/>
            <a:ext cx="2232248" cy="57606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Вступить в группу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843808" y="4221088"/>
            <a:ext cx="792088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 для администратора.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6912768" cy="390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архитектуры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3"/>
            <a:ext cx="741682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(Model-View-Controller)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6792"/>
            <a:ext cx="46958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80920" cy="114300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Демонстрация программного обеспечения</a:t>
            </a:r>
            <a:endParaRPr lang="ru-RU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132856"/>
            <a:ext cx="7467600" cy="11430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248</TotalTime>
  <Words>40</Words>
  <Application>Microsoft Office PowerPoint</Application>
  <PresentationFormat>Экран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Социальная сеть студенческого сообщества</vt:lpstr>
      <vt:lpstr>Слайд 2</vt:lpstr>
      <vt:lpstr>Диаграмма вариантов использования для пользователя</vt:lpstr>
      <vt:lpstr>Диаграмма вариантов использования для администратора.</vt:lpstr>
      <vt:lpstr>Схема архитектуры </vt:lpstr>
      <vt:lpstr>MVC (Model-View-Controller)</vt:lpstr>
      <vt:lpstr>Демонстрация программного обеспечения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студенческого сообщества</dc:title>
  <dc:creator>Дарья Тогонова</dc:creator>
  <cp:lastModifiedBy>Дарья Тогонова</cp:lastModifiedBy>
  <cp:revision>3</cp:revision>
  <dcterms:created xsi:type="dcterms:W3CDTF">2020-06-14T10:49:41Z</dcterms:created>
  <dcterms:modified xsi:type="dcterms:W3CDTF">2020-06-21T06:27:11Z</dcterms:modified>
</cp:coreProperties>
</file>