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8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8E2D3-F266-43B5-A7B7-A4AD87D4605D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7746-E165-4906-8997-8C58B9A95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483693" y="282723"/>
            <a:ext cx="1464180" cy="14641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Setup</a:t>
            </a:r>
          </a:p>
          <a:p>
            <a:pPr algn="ctr"/>
            <a:r>
              <a:rPr lang="en-US" sz="1000" dirty="0" smtClean="0"/>
              <a:t>Here the user will select a remote device and establish a connection</a:t>
            </a:r>
            <a:endParaRPr lang="en-US" sz="1000" dirty="0"/>
          </a:p>
        </p:txBody>
      </p:sp>
      <p:sp>
        <p:nvSpPr>
          <p:cNvPr id="7" name="Oval 6"/>
          <p:cNvSpPr/>
          <p:nvPr/>
        </p:nvSpPr>
        <p:spPr>
          <a:xfrm>
            <a:off x="6140154" y="544082"/>
            <a:ext cx="954280" cy="9542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800" dirty="0" smtClean="0"/>
              <a:t>Setup.xml</a:t>
            </a:r>
            <a:endParaRPr lang="en-US" sz="800" dirty="0"/>
          </a:p>
        </p:txBody>
      </p:sp>
      <p:sp>
        <p:nvSpPr>
          <p:cNvPr id="11" name="Oval 10"/>
          <p:cNvSpPr/>
          <p:nvPr/>
        </p:nvSpPr>
        <p:spPr>
          <a:xfrm>
            <a:off x="4483693" y="2306652"/>
            <a:ext cx="1464180" cy="14641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Menu</a:t>
            </a:r>
          </a:p>
          <a:p>
            <a:pPr algn="ctr"/>
            <a:r>
              <a:rPr lang="en-US" sz="1000" dirty="0" smtClean="0"/>
              <a:t>Here the user will select a post processing view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6140154" y="2568011"/>
            <a:ext cx="954280" cy="9542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800" dirty="0" smtClean="0"/>
              <a:t>Menu.xml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976712" y="413757"/>
            <a:ext cx="431563" cy="44402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31278" y="4210939"/>
            <a:ext cx="1464180" cy="14641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Log</a:t>
            </a:r>
          </a:p>
          <a:p>
            <a:pPr algn="ctr"/>
            <a:r>
              <a:rPr lang="en-US" sz="1000" dirty="0" smtClean="0"/>
              <a:t>Here the user can start/stop a logging service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4483693" y="4210939"/>
            <a:ext cx="1464180" cy="14641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Dash</a:t>
            </a:r>
          </a:p>
          <a:p>
            <a:pPr algn="ctr"/>
            <a:r>
              <a:rPr lang="en-US" sz="1000" dirty="0" smtClean="0"/>
              <a:t>Here the user will see gauge-views or digit values for the data stream</a:t>
            </a:r>
            <a:endParaRPr lang="en-US" sz="1000" dirty="0"/>
          </a:p>
        </p:txBody>
      </p:sp>
      <p:cxnSp>
        <p:nvCxnSpPr>
          <p:cNvPr id="35" name="Straight Arrow Connector 34"/>
          <p:cNvCxnSpPr>
            <a:stCxn id="11" idx="4"/>
            <a:endCxn id="34" idx="0"/>
          </p:cNvCxnSpPr>
          <p:nvPr/>
        </p:nvCxnSpPr>
        <p:spPr>
          <a:xfrm>
            <a:off x="5215783" y="3770832"/>
            <a:ext cx="0" cy="440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4"/>
            <a:endCxn id="33" idx="0"/>
          </p:cNvCxnSpPr>
          <p:nvPr/>
        </p:nvCxnSpPr>
        <p:spPr>
          <a:xfrm rot="5400000">
            <a:off x="3969523" y="2964678"/>
            <a:ext cx="440107" cy="2052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73140" y="4210939"/>
            <a:ext cx="1464180" cy="14641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Plot</a:t>
            </a:r>
          </a:p>
          <a:p>
            <a:pPr algn="ctr"/>
            <a:r>
              <a:rPr lang="en-US" sz="1000" dirty="0" smtClean="0"/>
              <a:t>Here the user can see a live plot of the data stream</a:t>
            </a:r>
            <a:endParaRPr lang="en-US" sz="1000" dirty="0"/>
          </a:p>
        </p:txBody>
      </p:sp>
      <p:cxnSp>
        <p:nvCxnSpPr>
          <p:cNvPr id="44" name="Elbow Connector 43"/>
          <p:cNvCxnSpPr>
            <a:stCxn id="11" idx="4"/>
            <a:endCxn id="43" idx="0"/>
          </p:cNvCxnSpPr>
          <p:nvPr/>
        </p:nvCxnSpPr>
        <p:spPr>
          <a:xfrm rot="16200000" flipH="1">
            <a:off x="6040453" y="2946161"/>
            <a:ext cx="440107" cy="20894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686228" y="5832148"/>
            <a:ext cx="954280" cy="9542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800" dirty="0" smtClean="0"/>
              <a:t>Log.xml</a:t>
            </a:r>
            <a:endParaRPr lang="en-US" sz="800" dirty="0"/>
          </a:p>
        </p:txBody>
      </p:sp>
      <p:cxnSp>
        <p:nvCxnSpPr>
          <p:cNvPr id="75" name="Elbow Connector 74"/>
          <p:cNvCxnSpPr>
            <a:stCxn id="6" idx="2"/>
            <a:endCxn id="17" idx="0"/>
          </p:cNvCxnSpPr>
          <p:nvPr/>
        </p:nvCxnSpPr>
        <p:spPr>
          <a:xfrm rot="10800000">
            <a:off x="1192495" y="413757"/>
            <a:ext cx="3291199" cy="601056"/>
          </a:xfrm>
          <a:prstGeom prst="bentConnector4">
            <a:avLst>
              <a:gd name="adj1" fmla="val 46722"/>
              <a:gd name="adj2" fmla="val 13803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169492" y="413758"/>
            <a:ext cx="431563" cy="4440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Logger</a:t>
            </a:r>
            <a:endParaRPr lang="en-US" dirty="0"/>
          </a:p>
        </p:txBody>
      </p:sp>
      <p:cxnSp>
        <p:nvCxnSpPr>
          <p:cNvPr id="106" name="Straight Connector 105"/>
          <p:cNvCxnSpPr>
            <a:stCxn id="6" idx="6"/>
            <a:endCxn id="7" idx="2"/>
          </p:cNvCxnSpPr>
          <p:nvPr/>
        </p:nvCxnSpPr>
        <p:spPr>
          <a:xfrm>
            <a:off x="5947873" y="1014813"/>
            <a:ext cx="192281" cy="64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1" idx="6"/>
            <a:endCxn id="12" idx="2"/>
          </p:cNvCxnSpPr>
          <p:nvPr/>
        </p:nvCxnSpPr>
        <p:spPr>
          <a:xfrm>
            <a:off x="5947873" y="3038742"/>
            <a:ext cx="192281" cy="64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3" idx="2"/>
            <a:endCxn id="100" idx="0"/>
          </p:cNvCxnSpPr>
          <p:nvPr/>
        </p:nvCxnSpPr>
        <p:spPr>
          <a:xfrm rot="10800000">
            <a:off x="385274" y="413759"/>
            <a:ext cx="2046004" cy="4529271"/>
          </a:xfrm>
          <a:prstGeom prst="bentConnector4">
            <a:avLst>
              <a:gd name="adj1" fmla="val 79395"/>
              <a:gd name="adj2" fmla="val 10504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7" idx="3"/>
            <a:endCxn id="33" idx="1"/>
          </p:cNvCxnSpPr>
          <p:nvPr/>
        </p:nvCxnSpPr>
        <p:spPr>
          <a:xfrm>
            <a:off x="1408275" y="2633884"/>
            <a:ext cx="1237427" cy="1791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7" idx="3"/>
            <a:endCxn id="34" idx="1"/>
          </p:cNvCxnSpPr>
          <p:nvPr/>
        </p:nvCxnSpPr>
        <p:spPr>
          <a:xfrm>
            <a:off x="1408275" y="2633884"/>
            <a:ext cx="3289842" cy="1791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7" idx="3"/>
            <a:endCxn id="43" idx="1"/>
          </p:cNvCxnSpPr>
          <p:nvPr/>
        </p:nvCxnSpPr>
        <p:spPr>
          <a:xfrm>
            <a:off x="1408275" y="2633884"/>
            <a:ext cx="5379289" cy="1791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3" idx="4"/>
            <a:endCxn id="60" idx="0"/>
          </p:cNvCxnSpPr>
          <p:nvPr/>
        </p:nvCxnSpPr>
        <p:spPr>
          <a:xfrm>
            <a:off x="3163368" y="5675119"/>
            <a:ext cx="0" cy="1570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738644" y="5832148"/>
            <a:ext cx="954280" cy="9542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800" dirty="0" smtClean="0"/>
              <a:t>Dash.xml</a:t>
            </a:r>
            <a:endParaRPr lang="en-US" sz="800" dirty="0"/>
          </a:p>
        </p:txBody>
      </p:sp>
      <p:cxnSp>
        <p:nvCxnSpPr>
          <p:cNvPr id="148" name="Straight Connector 147"/>
          <p:cNvCxnSpPr>
            <a:stCxn id="34" idx="4"/>
            <a:endCxn id="147" idx="0"/>
          </p:cNvCxnSpPr>
          <p:nvPr/>
        </p:nvCxnSpPr>
        <p:spPr>
          <a:xfrm>
            <a:off x="5215783" y="5675119"/>
            <a:ext cx="1" cy="1570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828090" y="5832148"/>
            <a:ext cx="954280" cy="9542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800" dirty="0" smtClean="0"/>
              <a:t>Plot.xml</a:t>
            </a:r>
            <a:endParaRPr lang="en-US" sz="800" dirty="0"/>
          </a:p>
        </p:txBody>
      </p:sp>
      <p:cxnSp>
        <p:nvCxnSpPr>
          <p:cNvPr id="176" name="Straight Connector 175"/>
          <p:cNvCxnSpPr>
            <a:stCxn id="43" idx="4"/>
            <a:endCxn id="175" idx="0"/>
          </p:cNvCxnSpPr>
          <p:nvPr/>
        </p:nvCxnSpPr>
        <p:spPr>
          <a:xfrm>
            <a:off x="7305230" y="5675119"/>
            <a:ext cx="0" cy="1570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 rot="5400000">
            <a:off x="8398379" y="-212931"/>
            <a:ext cx="431563" cy="991312"/>
          </a:xfrm>
          <a:prstGeom prst="round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Service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8056546" y="544082"/>
            <a:ext cx="1063951" cy="1063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183" name="Oval 182"/>
          <p:cNvSpPr/>
          <p:nvPr/>
        </p:nvSpPr>
        <p:spPr>
          <a:xfrm>
            <a:off x="8310073" y="1698478"/>
            <a:ext cx="608174" cy="60817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sz="800" dirty="0" smtClean="0"/>
              <a:t>GUI</a:t>
            </a:r>
            <a:endParaRPr lang="en-US" sz="800" dirty="0"/>
          </a:p>
        </p:txBody>
      </p:sp>
      <p:cxnSp>
        <p:nvCxnSpPr>
          <p:cNvPr id="3" name="Straight Arrow Connector 2"/>
          <p:cNvCxnSpPr>
            <a:stCxn id="6" idx="4"/>
            <a:endCxn id="11" idx="0"/>
          </p:cNvCxnSpPr>
          <p:nvPr/>
        </p:nvCxnSpPr>
        <p:spPr>
          <a:xfrm>
            <a:off x="5215783" y="1746903"/>
            <a:ext cx="0" cy="559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0" idx="2"/>
            <a:endCxn id="46" idx="2"/>
          </p:cNvCxnSpPr>
          <p:nvPr/>
        </p:nvCxnSpPr>
        <p:spPr>
          <a:xfrm rot="5400000">
            <a:off x="-41838" y="5248007"/>
            <a:ext cx="821108" cy="33117"/>
          </a:xfrm>
          <a:prstGeom prst="bentConnector4">
            <a:avLst>
              <a:gd name="adj1" fmla="val 31244"/>
              <a:gd name="adj2" fmla="val 79028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Snip Diagonal Corner Rectangle 45"/>
          <p:cNvSpPr/>
          <p:nvPr/>
        </p:nvSpPr>
        <p:spPr>
          <a:xfrm>
            <a:off x="352157" y="5367114"/>
            <a:ext cx="1056118" cy="616010"/>
          </a:xfrm>
          <a:prstGeom prst="snip2Diag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Export</a:t>
            </a:r>
            <a:endParaRPr lang="en-US" sz="900" dirty="0"/>
          </a:p>
        </p:txBody>
      </p:sp>
      <p:cxnSp>
        <p:nvCxnSpPr>
          <p:cNvPr id="48" name="Elbow Connector 47"/>
          <p:cNvCxnSpPr>
            <a:stCxn id="33" idx="3"/>
            <a:endCxn id="46" idx="3"/>
          </p:cNvCxnSpPr>
          <p:nvPr/>
        </p:nvCxnSpPr>
        <p:spPr>
          <a:xfrm rot="5400000" flipH="1">
            <a:off x="1716168" y="4531162"/>
            <a:ext cx="93581" cy="1765486"/>
          </a:xfrm>
          <a:prstGeom prst="bentConnector5">
            <a:avLst>
              <a:gd name="adj1" fmla="val -244280"/>
              <a:gd name="adj2" fmla="val 41118"/>
              <a:gd name="adj3" fmla="val 34428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rapezoid 30"/>
          <p:cNvSpPr/>
          <p:nvPr/>
        </p:nvSpPr>
        <p:spPr>
          <a:xfrm>
            <a:off x="129965" y="6309288"/>
            <a:ext cx="750250" cy="334353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SD</a:t>
            </a:r>
            <a:endParaRPr lang="en-US" sz="1000" dirty="0"/>
          </a:p>
        </p:txBody>
      </p:sp>
      <p:sp>
        <p:nvSpPr>
          <p:cNvPr id="61" name="Trapezoid 60"/>
          <p:cNvSpPr/>
          <p:nvPr/>
        </p:nvSpPr>
        <p:spPr>
          <a:xfrm>
            <a:off x="959620" y="6309288"/>
            <a:ext cx="750250" cy="334353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Google Docs</a:t>
            </a:r>
            <a:endParaRPr lang="en-US" sz="1000" dirty="0"/>
          </a:p>
        </p:txBody>
      </p:sp>
      <p:sp>
        <p:nvSpPr>
          <p:cNvPr id="62" name="Snip Diagonal Corner Rectangle 61"/>
          <p:cNvSpPr/>
          <p:nvPr/>
        </p:nvSpPr>
        <p:spPr>
          <a:xfrm>
            <a:off x="8013463" y="2422732"/>
            <a:ext cx="1056118" cy="616010"/>
          </a:xfrm>
          <a:prstGeom prst="snip2Diag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Content Provider</a:t>
            </a:r>
            <a:endParaRPr lang="en-US" sz="900" dirty="0"/>
          </a:p>
        </p:txBody>
      </p:sp>
      <p:cxnSp>
        <p:nvCxnSpPr>
          <p:cNvPr id="64" name="Elbow Connector 63"/>
          <p:cNvCxnSpPr>
            <a:stCxn id="46" idx="1"/>
            <a:endCxn id="31" idx="0"/>
          </p:cNvCxnSpPr>
          <p:nvPr/>
        </p:nvCxnSpPr>
        <p:spPr>
          <a:xfrm rot="5400000">
            <a:off x="529571" y="5958643"/>
            <a:ext cx="326164" cy="37512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6" idx="1"/>
            <a:endCxn id="61" idx="0"/>
          </p:cNvCxnSpPr>
          <p:nvPr/>
        </p:nvCxnSpPr>
        <p:spPr>
          <a:xfrm rot="16200000" flipH="1">
            <a:off x="944398" y="5918941"/>
            <a:ext cx="326164" cy="45452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</dc:creator>
  <cp:lastModifiedBy>Herman</cp:lastModifiedBy>
  <cp:revision>7</cp:revision>
  <dcterms:created xsi:type="dcterms:W3CDTF">2012-08-01T02:58:31Z</dcterms:created>
  <dcterms:modified xsi:type="dcterms:W3CDTF">2012-08-01T04:05:16Z</dcterms:modified>
</cp:coreProperties>
</file>