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"/>
  </p:notesMasterIdLst>
  <p:handoutMasterIdLst>
    <p:handoutMasterId r:id="rId4"/>
  </p:handoutMasterIdLst>
  <p:sldIdLst>
    <p:sldId id="329" r:id="rId2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D60093"/>
    <a:srgbClr val="FF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93D9C644-2FDD-4DBE-B23E-BB47F0A7CD44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6E3277EA-9CA4-47AD-AF2D-499DA335C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26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13A505A-E149-4A5A-B330-293DFEA0801D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1DDFFFCF-18EC-4B17-9A8B-D9B1ED89C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76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272E-CD4A-4B18-BA61-0B08C0CCF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7E2D4-86EC-4905-97FD-27C75BDFE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AE121-2AB2-4EFE-9E66-E606A269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7AD5-90D2-44AE-B748-C2966430921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2D5D3-9587-4EBD-9797-E8EB41FD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7DCD1-1388-445D-9CA5-E4282519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77D-B216-4711-8190-205F4098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599B-8F98-4C1A-92DA-9B5F297E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FFD8C-A7CE-49D0-9081-443CD0EA8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D7CD1-287B-419E-B7F5-12F3E098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7AD5-90D2-44AE-B748-C2966430921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2C60-B15E-476B-9A02-8A91F8F0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EAF83-B75B-49AF-8D25-0D9ADEE5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77D-B216-4711-8190-205F4098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6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98F13-CDE0-4801-B1F5-E56B8E18D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5D8D2-E530-41BA-A7D2-07BCB8E5A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F722-71EC-4F03-9935-C92AAE55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7AD5-90D2-44AE-B748-C2966430921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5889E-2820-4E2A-B9BD-20E221AA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FE6E7-B488-4F14-BC02-2BB785EE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77D-B216-4711-8190-205F4098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7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5CD4-2544-40A4-A880-6B22C7FB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B84C-3E41-4A09-8341-C42F3B4CA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03A95-1E60-4F23-B923-F8BFD575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7AD5-90D2-44AE-B748-C2966430921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2CAFA-79E8-44BE-8704-ADE7CAF1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4547F-6F53-4095-9874-CED4B1EB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77D-B216-4711-8190-205F4098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5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6769-CCB9-4880-AA4E-F8E41C31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F80AB-D9CC-4985-9CF4-FD5C163D1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7CDEB-41E1-4250-820E-D9FE3111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7AD5-90D2-44AE-B748-C2966430921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05541-4C9D-4175-B9BC-51B65892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729B7-FA4D-4A8E-9F99-91DF9C65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77D-B216-4711-8190-205F4098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3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886A9-E8C5-4B00-9C63-CF9BE670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3FE73-DEFB-4953-9FC3-E48DAB1EE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72700-929F-4DE5-B734-7C2989273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77F2E-AF27-4825-AF6E-394B45C2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7AD5-90D2-44AE-B748-C2966430921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D30E6-4540-425F-9A9A-CA9A7A3C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95884-70FB-4A59-A1D2-846A31A8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77D-B216-4711-8190-205F4098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7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77A4-E9E7-4097-A15B-283CB9E9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955D2-ED4A-47D0-A2E0-895922E5D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71893-50A8-4035-9BD4-A7809AF22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3313D-7F0C-4048-BF96-1763E8697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A6268-0DB4-4A23-AA6B-8D8FC5500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2FCBCA-A297-4001-A5D8-A6AFD2FE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7AD5-90D2-44AE-B748-C2966430921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2DB68-2D98-46BC-AE05-6543C4D0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89093-E413-4A02-8B06-D8583D37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77D-B216-4711-8190-205F4098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8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B61B-EE5E-488D-897F-749E2350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7207F-553A-4C06-81D4-8AB972D5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7AD5-90D2-44AE-B748-C2966430921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7C7A7-8FFF-496A-825A-1B584629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9965-8D6F-4993-8334-581A115B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77D-B216-4711-8190-205F4098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3E172-BB8A-4496-A3D1-1474E0C7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7AD5-90D2-44AE-B748-C2966430921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8968F-0A05-4522-9C26-3AA8169B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682A7-D3F4-43AD-B235-039F95C7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77D-B216-4711-8190-205F4098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D5B1-1B22-4759-90C6-F10BD2647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A46FB-CE38-41F0-8389-567B72AD7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A3B98-A262-4C10-8B5E-1740B5656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AE28D-348C-4238-9982-FA9436A3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7AD5-90D2-44AE-B748-C2966430921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A52AB-575E-4CA2-9CB0-982676CE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FC502-1579-4B21-8F32-CD80488A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77D-B216-4711-8190-205F4098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4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F091-0DE4-41ED-896A-2A1C640D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E6EE8-5523-4391-AEB8-19706ECA3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EE848-3733-4B49-AF8C-33A5125CC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CEFE2-0919-4AAF-857E-133204ED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7AD5-90D2-44AE-B748-C2966430921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68791-249A-4011-80A4-2F11E6FA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4DEBC-D0CD-4F14-A09A-D1273B50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B77D-B216-4711-8190-205F4098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5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67021-4159-4376-9069-C0AD5578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A9FE4-6E53-44CE-A700-F02FAC340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4BA-78D4-49D1-9D5B-A3C182303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E7AD5-90D2-44AE-B748-C2966430921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A8F7D-6655-40F0-87C6-C47F7053E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DBE0F-4912-4916-A73E-B9EB7C49A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B77D-B216-4711-8190-205F4098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8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 to Sticks Kebob Segmentation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Setting the stage:</a:t>
            </a:r>
          </a:p>
          <a:p>
            <a:pPr marL="0" indent="0">
              <a:buNone/>
            </a:pP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Sticks Kebob is a QSR which opened in 2001 in Charlottesville, VA. Sticks has expanded to a few places since it opened. Now it is time to expand again to a new market. Sticks’ problem is knowing where is the best place to locate.</a:t>
            </a:r>
            <a:br>
              <a:rPr lang="en-US" dirty="0"/>
            </a:b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Sticks ran a survey to customers and non-customers. You need to analyze the surveys and recommend the best place (among 4 listed) to locate the new Sticks Kebob restaurant.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Your group will need to respond to the 3 questions provided on the assignment sheet. You need to turn in your answers by the start of class </a:t>
            </a:r>
            <a:r>
              <a:rPr lang="en-US"/>
              <a:t>on February 4</a:t>
            </a:r>
            <a:r>
              <a:rPr lang="en-US" baseline="30000"/>
              <a:t>th</a:t>
            </a:r>
            <a:r>
              <a:rPr lang="en-US"/>
              <a:t>.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9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1172</TotalTime>
  <Words>126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Introduction to Sticks Kebob Segmentation Case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Research</dc:title>
  <dc:creator>Pranav Jindal</dc:creator>
  <cp:lastModifiedBy>Petersen, J. Andrew</cp:lastModifiedBy>
  <cp:revision>131</cp:revision>
  <cp:lastPrinted>2020-01-27T13:52:21Z</cp:lastPrinted>
  <dcterms:created xsi:type="dcterms:W3CDTF">2016-09-20T14:44:40Z</dcterms:created>
  <dcterms:modified xsi:type="dcterms:W3CDTF">2022-05-27T17:44:36Z</dcterms:modified>
</cp:coreProperties>
</file>