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 id="2147483715" r:id="rId5"/>
    <p:sldMasterId id="2147483733" r:id="rId6"/>
  </p:sldMasterIdLst>
  <p:notesMasterIdLst>
    <p:notesMasterId r:id="rId37"/>
  </p:notesMasterIdLst>
  <p:handoutMasterIdLst>
    <p:handoutMasterId r:id="rId38"/>
  </p:handoutMasterIdLst>
  <p:sldIdLst>
    <p:sldId id="307" r:id="rId7"/>
    <p:sldId id="256" r:id="rId8"/>
    <p:sldId id="258" r:id="rId9"/>
    <p:sldId id="303" r:id="rId10"/>
    <p:sldId id="275" r:id="rId11"/>
    <p:sldId id="306" r:id="rId12"/>
    <p:sldId id="259" r:id="rId13"/>
    <p:sldId id="260" r:id="rId14"/>
    <p:sldId id="261" r:id="rId15"/>
    <p:sldId id="271" r:id="rId16"/>
    <p:sldId id="268" r:id="rId17"/>
    <p:sldId id="304" r:id="rId18"/>
    <p:sldId id="272" r:id="rId19"/>
    <p:sldId id="274" r:id="rId20"/>
    <p:sldId id="270" r:id="rId21"/>
    <p:sldId id="277" r:id="rId22"/>
    <p:sldId id="305" r:id="rId23"/>
    <p:sldId id="276" r:id="rId24"/>
    <p:sldId id="278" r:id="rId25"/>
    <p:sldId id="279" r:id="rId26"/>
    <p:sldId id="281" r:id="rId27"/>
    <p:sldId id="282" r:id="rId28"/>
    <p:sldId id="283" r:id="rId29"/>
    <p:sldId id="287" r:id="rId30"/>
    <p:sldId id="288" r:id="rId31"/>
    <p:sldId id="291" r:id="rId32"/>
    <p:sldId id="292" r:id="rId33"/>
    <p:sldId id="294" r:id="rId34"/>
    <p:sldId id="295" r:id="rId35"/>
    <p:sldId id="301" r:id="rId36"/>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96">
          <p15:clr>
            <a:srgbClr val="A4A3A4"/>
          </p15:clr>
        </p15:guide>
        <p15:guide id="4" orient="horz" pos="912">
          <p15:clr>
            <a:srgbClr val="A4A3A4"/>
          </p15:clr>
        </p15:guide>
        <p15:guide id="5" orient="horz" pos="3888">
          <p15:clr>
            <a:srgbClr val="A4A3A4"/>
          </p15:clr>
        </p15:guide>
        <p15:guide id="6" orient="horz" pos="1413">
          <p15:clr>
            <a:srgbClr val="A4A3A4"/>
          </p15:clr>
        </p15:guide>
        <p15:guide id="7" pos="2880">
          <p15:clr>
            <a:srgbClr val="A4A3A4"/>
          </p15:clr>
        </p15:guide>
        <p15:guide id="8" pos="240">
          <p15:clr>
            <a:srgbClr val="A4A3A4"/>
          </p15:clr>
        </p15:guide>
        <p15:guide id="9" pos="552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Collings" initials="SC" lastIdx="11" clrIdx="0">
    <p:extLst>
      <p:ext uri="{19B8F6BF-5375-455C-9EA6-DF929625EA0E}">
        <p15:presenceInfo xmlns:p15="http://schemas.microsoft.com/office/powerpoint/2012/main" userId="Steve Colling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21"/>
    <p:restoredTop sz="66627" autoAdjust="0"/>
  </p:normalViewPr>
  <p:slideViewPr>
    <p:cSldViewPr>
      <p:cViewPr varScale="1">
        <p:scale>
          <a:sx n="76" d="100"/>
          <a:sy n="76" d="100"/>
        </p:scale>
        <p:origin x="2394" y="84"/>
      </p:cViewPr>
      <p:guideLst>
        <p:guide orient="horz" pos="2160"/>
        <p:guide orient="horz" pos="816"/>
        <p:guide orient="horz" pos="96"/>
        <p:guide orient="horz" pos="912"/>
        <p:guide orient="horz" pos="3888"/>
        <p:guide orient="horz" pos="1413"/>
        <p:guide pos="2880"/>
        <p:guide pos="240"/>
        <p:guide pos="552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816" y="-7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n Song" userId="9dc8af66-f080-4a12-9930-e64d42240ebc" providerId="ADAL" clId="{6B7AC8D7-B9E0-456E-94C0-1BCE8B34A0C2}"/>
    <pc:docChg chg="addSld modSld sldOrd">
      <pc:chgData name="Siwen Song" userId="9dc8af66-f080-4a12-9930-e64d42240ebc" providerId="ADAL" clId="{6B7AC8D7-B9E0-456E-94C0-1BCE8B34A0C2}" dt="2023-03-03T03:35:15.276" v="285" actId="20577"/>
      <pc:docMkLst>
        <pc:docMk/>
      </pc:docMkLst>
      <pc:sldChg chg="modSp mod">
        <pc:chgData name="Siwen Song" userId="9dc8af66-f080-4a12-9930-e64d42240ebc" providerId="ADAL" clId="{6B7AC8D7-B9E0-456E-94C0-1BCE8B34A0C2}" dt="2023-03-03T03:25:14.433" v="139" actId="207"/>
        <pc:sldMkLst>
          <pc:docMk/>
          <pc:sldMk cId="0" sldId="258"/>
        </pc:sldMkLst>
        <pc:spChg chg="mod">
          <ac:chgData name="Siwen Song" userId="9dc8af66-f080-4a12-9930-e64d42240ebc" providerId="ADAL" clId="{6B7AC8D7-B9E0-456E-94C0-1BCE8B34A0C2}" dt="2023-03-03T03:25:14.433" v="139" actId="207"/>
          <ac:spMkLst>
            <pc:docMk/>
            <pc:sldMk cId="0" sldId="258"/>
            <ac:spMk id="142" creationId="{00000000-0000-0000-0000-000000000000}"/>
          </ac:spMkLst>
        </pc:spChg>
      </pc:sldChg>
      <pc:sldChg chg="modSp mod">
        <pc:chgData name="Siwen Song" userId="9dc8af66-f080-4a12-9930-e64d42240ebc" providerId="ADAL" clId="{6B7AC8D7-B9E0-456E-94C0-1BCE8B34A0C2}" dt="2023-03-02T02:05:19.599" v="132" actId="1076"/>
        <pc:sldMkLst>
          <pc:docMk/>
          <pc:sldMk cId="1435456316" sldId="275"/>
        </pc:sldMkLst>
        <pc:spChg chg="mod">
          <ac:chgData name="Siwen Song" userId="9dc8af66-f080-4a12-9930-e64d42240ebc" providerId="ADAL" clId="{6B7AC8D7-B9E0-456E-94C0-1BCE8B34A0C2}" dt="2023-03-02T02:05:19.599" v="132" actId="1076"/>
          <ac:spMkLst>
            <pc:docMk/>
            <pc:sldMk cId="1435456316" sldId="275"/>
            <ac:spMk id="142" creationId="{00000000-0000-0000-0000-000000000000}"/>
          </ac:spMkLst>
        </pc:spChg>
      </pc:sldChg>
      <pc:sldChg chg="modSp mod">
        <pc:chgData name="Siwen Song" userId="9dc8af66-f080-4a12-9930-e64d42240ebc" providerId="ADAL" clId="{6B7AC8D7-B9E0-456E-94C0-1BCE8B34A0C2}" dt="2023-03-03T03:35:15.276" v="285" actId="20577"/>
        <pc:sldMkLst>
          <pc:docMk/>
          <pc:sldMk cId="4241213104" sldId="278"/>
        </pc:sldMkLst>
        <pc:spChg chg="mod">
          <ac:chgData name="Siwen Song" userId="9dc8af66-f080-4a12-9930-e64d42240ebc" providerId="ADAL" clId="{6B7AC8D7-B9E0-456E-94C0-1BCE8B34A0C2}" dt="2023-03-03T03:35:15.276" v="285" actId="20577"/>
          <ac:spMkLst>
            <pc:docMk/>
            <pc:sldMk cId="4241213104" sldId="278"/>
            <ac:spMk id="8" creationId="{00000000-0000-0000-0000-000000000000}"/>
          </ac:spMkLst>
        </pc:spChg>
      </pc:sldChg>
      <pc:sldChg chg="ord">
        <pc:chgData name="Siwen Song" userId="9dc8af66-f080-4a12-9930-e64d42240ebc" providerId="ADAL" clId="{6B7AC8D7-B9E0-456E-94C0-1BCE8B34A0C2}" dt="2023-03-02T02:53:58.641" v="134"/>
        <pc:sldMkLst>
          <pc:docMk/>
          <pc:sldMk cId="2867076982" sldId="301"/>
        </pc:sldMkLst>
      </pc:sldChg>
      <pc:sldChg chg="modSp new mod">
        <pc:chgData name="Siwen Song" userId="9dc8af66-f080-4a12-9930-e64d42240ebc" providerId="ADAL" clId="{6B7AC8D7-B9E0-456E-94C0-1BCE8B34A0C2}" dt="2023-03-02T01:58:08.510" v="131" actId="14100"/>
        <pc:sldMkLst>
          <pc:docMk/>
          <pc:sldMk cId="3014949522" sldId="308"/>
        </pc:sldMkLst>
        <pc:spChg chg="mod">
          <ac:chgData name="Siwen Song" userId="9dc8af66-f080-4a12-9930-e64d42240ebc" providerId="ADAL" clId="{6B7AC8D7-B9E0-456E-94C0-1BCE8B34A0C2}" dt="2023-03-02T01:57:09.325" v="50" actId="20577"/>
          <ac:spMkLst>
            <pc:docMk/>
            <pc:sldMk cId="3014949522" sldId="308"/>
            <ac:spMk id="2" creationId="{AFDD9360-5E96-F795-7E47-C85B84644AAE}"/>
          </ac:spMkLst>
        </pc:spChg>
        <pc:spChg chg="mod">
          <ac:chgData name="Siwen Song" userId="9dc8af66-f080-4a12-9930-e64d42240ebc" providerId="ADAL" clId="{6B7AC8D7-B9E0-456E-94C0-1BCE8B34A0C2}" dt="2023-03-02T01:58:08.510" v="131" actId="14100"/>
          <ac:spMkLst>
            <pc:docMk/>
            <pc:sldMk cId="3014949522" sldId="308"/>
            <ac:spMk id="3" creationId="{5F1EDC11-6297-F305-B230-BFDDEA68BFE6}"/>
          </ac:spMkLst>
        </pc:spChg>
      </pc:sldChg>
    </pc:docChg>
  </pc:docChgLst>
  <pc:docChgLst>
    <pc:chgData name="Siwen Song" userId="9dc8af66-f080-4a12-9930-e64d42240ebc" providerId="ADAL" clId="{C366DAAE-95F2-4C33-A8C7-03E2826F2439}"/>
    <pc:docChg chg="delSld modSld">
      <pc:chgData name="Siwen Song" userId="9dc8af66-f080-4a12-9930-e64d42240ebc" providerId="ADAL" clId="{C366DAAE-95F2-4C33-A8C7-03E2826F2439}" dt="2023-06-13T05:28:13.857" v="30" actId="20577"/>
      <pc:docMkLst>
        <pc:docMk/>
      </pc:docMkLst>
      <pc:sldChg chg="modNotesTx">
        <pc:chgData name="Siwen Song" userId="9dc8af66-f080-4a12-9930-e64d42240ebc" providerId="ADAL" clId="{C366DAAE-95F2-4C33-A8C7-03E2826F2439}" dt="2023-06-13T05:24:17.380" v="1" actId="5793"/>
        <pc:sldMkLst>
          <pc:docMk/>
          <pc:sldMk cId="896741323" sldId="256"/>
        </pc:sldMkLst>
      </pc:sldChg>
      <pc:sldChg chg="modSp mod modNotesTx">
        <pc:chgData name="Siwen Song" userId="9dc8af66-f080-4a12-9930-e64d42240ebc" providerId="ADAL" clId="{C366DAAE-95F2-4C33-A8C7-03E2826F2439}" dt="2023-06-13T05:28:13.857" v="30" actId="20577"/>
        <pc:sldMkLst>
          <pc:docMk/>
          <pc:sldMk cId="0" sldId="258"/>
        </pc:sldMkLst>
        <pc:spChg chg="mod">
          <ac:chgData name="Siwen Song" userId="9dc8af66-f080-4a12-9930-e64d42240ebc" providerId="ADAL" clId="{C366DAAE-95F2-4C33-A8C7-03E2826F2439}" dt="2023-06-13T05:28:13.857" v="30" actId="20577"/>
          <ac:spMkLst>
            <pc:docMk/>
            <pc:sldMk cId="0" sldId="258"/>
            <ac:spMk id="142" creationId="{00000000-0000-0000-0000-000000000000}"/>
          </ac:spMkLst>
        </pc:spChg>
      </pc:sldChg>
      <pc:sldChg chg="modNotesTx">
        <pc:chgData name="Siwen Song" userId="9dc8af66-f080-4a12-9930-e64d42240ebc" providerId="ADAL" clId="{C366DAAE-95F2-4C33-A8C7-03E2826F2439}" dt="2023-06-13T05:24:32.666" v="6" actId="20577"/>
        <pc:sldMkLst>
          <pc:docMk/>
          <pc:sldMk cId="0" sldId="259"/>
        </pc:sldMkLst>
      </pc:sldChg>
      <pc:sldChg chg="modNotesTx">
        <pc:chgData name="Siwen Song" userId="9dc8af66-f080-4a12-9930-e64d42240ebc" providerId="ADAL" clId="{C366DAAE-95F2-4C33-A8C7-03E2826F2439}" dt="2023-06-13T05:24:35.856" v="7" actId="20577"/>
        <pc:sldMkLst>
          <pc:docMk/>
          <pc:sldMk cId="0" sldId="260"/>
        </pc:sldMkLst>
      </pc:sldChg>
      <pc:sldChg chg="modNotesTx">
        <pc:chgData name="Siwen Song" userId="9dc8af66-f080-4a12-9930-e64d42240ebc" providerId="ADAL" clId="{C366DAAE-95F2-4C33-A8C7-03E2826F2439}" dt="2023-06-13T05:24:39.408" v="8" actId="20577"/>
        <pc:sldMkLst>
          <pc:docMk/>
          <pc:sldMk cId="0" sldId="261"/>
        </pc:sldMkLst>
      </pc:sldChg>
      <pc:sldChg chg="modNotesTx">
        <pc:chgData name="Siwen Song" userId="9dc8af66-f080-4a12-9930-e64d42240ebc" providerId="ADAL" clId="{C366DAAE-95F2-4C33-A8C7-03E2826F2439}" dt="2023-06-13T05:24:45.561" v="10" actId="20577"/>
        <pc:sldMkLst>
          <pc:docMk/>
          <pc:sldMk cId="2138585425" sldId="268"/>
        </pc:sldMkLst>
      </pc:sldChg>
      <pc:sldChg chg="modNotesTx">
        <pc:chgData name="Siwen Song" userId="9dc8af66-f080-4a12-9930-e64d42240ebc" providerId="ADAL" clId="{C366DAAE-95F2-4C33-A8C7-03E2826F2439}" dt="2023-06-13T05:24:57.795" v="14" actId="20577"/>
        <pc:sldMkLst>
          <pc:docMk/>
          <pc:sldMk cId="920069578" sldId="270"/>
        </pc:sldMkLst>
      </pc:sldChg>
      <pc:sldChg chg="modNotesTx">
        <pc:chgData name="Siwen Song" userId="9dc8af66-f080-4a12-9930-e64d42240ebc" providerId="ADAL" clId="{C366DAAE-95F2-4C33-A8C7-03E2826F2439}" dt="2023-06-13T05:24:41.711" v="9" actId="20577"/>
        <pc:sldMkLst>
          <pc:docMk/>
          <pc:sldMk cId="4271390491" sldId="271"/>
        </pc:sldMkLst>
      </pc:sldChg>
      <pc:sldChg chg="modNotesTx">
        <pc:chgData name="Siwen Song" userId="9dc8af66-f080-4a12-9930-e64d42240ebc" providerId="ADAL" clId="{C366DAAE-95F2-4C33-A8C7-03E2826F2439}" dt="2023-06-13T05:24:51.451" v="12" actId="20577"/>
        <pc:sldMkLst>
          <pc:docMk/>
          <pc:sldMk cId="3678194606" sldId="272"/>
        </pc:sldMkLst>
      </pc:sldChg>
      <pc:sldChg chg="modNotesTx">
        <pc:chgData name="Siwen Song" userId="9dc8af66-f080-4a12-9930-e64d42240ebc" providerId="ADAL" clId="{C366DAAE-95F2-4C33-A8C7-03E2826F2439}" dt="2023-06-13T05:24:54.561" v="13" actId="20577"/>
        <pc:sldMkLst>
          <pc:docMk/>
          <pc:sldMk cId="3329313849" sldId="274"/>
        </pc:sldMkLst>
      </pc:sldChg>
      <pc:sldChg chg="modNotesTx">
        <pc:chgData name="Siwen Song" userId="9dc8af66-f080-4a12-9930-e64d42240ebc" providerId="ADAL" clId="{C366DAAE-95F2-4C33-A8C7-03E2826F2439}" dt="2023-06-13T05:24:27.476" v="4" actId="20577"/>
        <pc:sldMkLst>
          <pc:docMk/>
          <pc:sldMk cId="1435456316" sldId="275"/>
        </pc:sldMkLst>
      </pc:sldChg>
      <pc:sldChg chg="modNotesTx">
        <pc:chgData name="Siwen Song" userId="9dc8af66-f080-4a12-9930-e64d42240ebc" providerId="ADAL" clId="{C366DAAE-95F2-4C33-A8C7-03E2826F2439}" dt="2023-06-13T05:25:08.739" v="17" actId="20577"/>
        <pc:sldMkLst>
          <pc:docMk/>
          <pc:sldMk cId="3241503954" sldId="276"/>
        </pc:sldMkLst>
      </pc:sldChg>
      <pc:sldChg chg="modNotesTx">
        <pc:chgData name="Siwen Song" userId="9dc8af66-f080-4a12-9930-e64d42240ebc" providerId="ADAL" clId="{C366DAAE-95F2-4C33-A8C7-03E2826F2439}" dt="2023-06-13T05:25:03.822" v="15" actId="20577"/>
        <pc:sldMkLst>
          <pc:docMk/>
          <pc:sldMk cId="3994701343" sldId="277"/>
        </pc:sldMkLst>
      </pc:sldChg>
      <pc:sldChg chg="modNotesTx">
        <pc:chgData name="Siwen Song" userId="9dc8af66-f080-4a12-9930-e64d42240ebc" providerId="ADAL" clId="{C366DAAE-95F2-4C33-A8C7-03E2826F2439}" dt="2023-06-13T05:25:12.053" v="18" actId="20577"/>
        <pc:sldMkLst>
          <pc:docMk/>
          <pc:sldMk cId="4241213104" sldId="278"/>
        </pc:sldMkLst>
      </pc:sldChg>
      <pc:sldChg chg="modNotesTx">
        <pc:chgData name="Siwen Song" userId="9dc8af66-f080-4a12-9930-e64d42240ebc" providerId="ADAL" clId="{C366DAAE-95F2-4C33-A8C7-03E2826F2439}" dt="2023-06-13T05:25:14.516" v="19" actId="20577"/>
        <pc:sldMkLst>
          <pc:docMk/>
          <pc:sldMk cId="1262616345" sldId="279"/>
        </pc:sldMkLst>
      </pc:sldChg>
      <pc:sldChg chg="modNotesTx">
        <pc:chgData name="Siwen Song" userId="9dc8af66-f080-4a12-9930-e64d42240ebc" providerId="ADAL" clId="{C366DAAE-95F2-4C33-A8C7-03E2826F2439}" dt="2023-06-13T05:25:17.817" v="20" actId="20577"/>
        <pc:sldMkLst>
          <pc:docMk/>
          <pc:sldMk cId="4208870446" sldId="281"/>
        </pc:sldMkLst>
      </pc:sldChg>
      <pc:sldChg chg="modNotesTx">
        <pc:chgData name="Siwen Song" userId="9dc8af66-f080-4a12-9930-e64d42240ebc" providerId="ADAL" clId="{C366DAAE-95F2-4C33-A8C7-03E2826F2439}" dt="2023-06-13T05:25:20.643" v="21" actId="20577"/>
        <pc:sldMkLst>
          <pc:docMk/>
          <pc:sldMk cId="2387670" sldId="282"/>
        </pc:sldMkLst>
      </pc:sldChg>
      <pc:sldChg chg="modNotesTx">
        <pc:chgData name="Siwen Song" userId="9dc8af66-f080-4a12-9930-e64d42240ebc" providerId="ADAL" clId="{C366DAAE-95F2-4C33-A8C7-03E2826F2439}" dt="2023-06-13T05:25:24.129" v="22" actId="20577"/>
        <pc:sldMkLst>
          <pc:docMk/>
          <pc:sldMk cId="3775580177" sldId="283"/>
        </pc:sldMkLst>
      </pc:sldChg>
      <pc:sldChg chg="modNotesTx">
        <pc:chgData name="Siwen Song" userId="9dc8af66-f080-4a12-9930-e64d42240ebc" providerId="ADAL" clId="{C366DAAE-95F2-4C33-A8C7-03E2826F2439}" dt="2023-06-13T05:25:27.412" v="23" actId="20577"/>
        <pc:sldMkLst>
          <pc:docMk/>
          <pc:sldMk cId="2808546463" sldId="287"/>
        </pc:sldMkLst>
      </pc:sldChg>
      <pc:sldChg chg="modNotesTx">
        <pc:chgData name="Siwen Song" userId="9dc8af66-f080-4a12-9930-e64d42240ebc" providerId="ADAL" clId="{C366DAAE-95F2-4C33-A8C7-03E2826F2439}" dt="2023-06-13T05:25:29.717" v="24" actId="20577"/>
        <pc:sldMkLst>
          <pc:docMk/>
          <pc:sldMk cId="3873130829" sldId="288"/>
        </pc:sldMkLst>
      </pc:sldChg>
      <pc:sldChg chg="modNotesTx">
        <pc:chgData name="Siwen Song" userId="9dc8af66-f080-4a12-9930-e64d42240ebc" providerId="ADAL" clId="{C366DAAE-95F2-4C33-A8C7-03E2826F2439}" dt="2023-06-13T05:25:32.686" v="25" actId="20577"/>
        <pc:sldMkLst>
          <pc:docMk/>
          <pc:sldMk cId="2782656281" sldId="291"/>
        </pc:sldMkLst>
      </pc:sldChg>
      <pc:sldChg chg="modNotesTx">
        <pc:chgData name="Siwen Song" userId="9dc8af66-f080-4a12-9930-e64d42240ebc" providerId="ADAL" clId="{C366DAAE-95F2-4C33-A8C7-03E2826F2439}" dt="2023-06-13T05:25:36.071" v="26" actId="20577"/>
        <pc:sldMkLst>
          <pc:docMk/>
          <pc:sldMk cId="3300616651" sldId="292"/>
        </pc:sldMkLst>
      </pc:sldChg>
      <pc:sldChg chg="modNotesTx">
        <pc:chgData name="Siwen Song" userId="9dc8af66-f080-4a12-9930-e64d42240ebc" providerId="ADAL" clId="{C366DAAE-95F2-4C33-A8C7-03E2826F2439}" dt="2023-06-13T05:25:39.397" v="27" actId="20577"/>
        <pc:sldMkLst>
          <pc:docMk/>
          <pc:sldMk cId="539154125" sldId="294"/>
        </pc:sldMkLst>
      </pc:sldChg>
      <pc:sldChg chg="modNotesTx">
        <pc:chgData name="Siwen Song" userId="9dc8af66-f080-4a12-9930-e64d42240ebc" providerId="ADAL" clId="{C366DAAE-95F2-4C33-A8C7-03E2826F2439}" dt="2023-06-13T05:25:41.445" v="28" actId="20577"/>
        <pc:sldMkLst>
          <pc:docMk/>
          <pc:sldMk cId="3629081866" sldId="295"/>
        </pc:sldMkLst>
      </pc:sldChg>
      <pc:sldChg chg="modNotesTx">
        <pc:chgData name="Siwen Song" userId="9dc8af66-f080-4a12-9930-e64d42240ebc" providerId="ADAL" clId="{C366DAAE-95F2-4C33-A8C7-03E2826F2439}" dt="2023-06-13T05:24:24.543" v="3" actId="20577"/>
        <pc:sldMkLst>
          <pc:docMk/>
          <pc:sldMk cId="3855592543" sldId="303"/>
        </pc:sldMkLst>
      </pc:sldChg>
      <pc:sldChg chg="modNotesTx">
        <pc:chgData name="Siwen Song" userId="9dc8af66-f080-4a12-9930-e64d42240ebc" providerId="ADAL" clId="{C366DAAE-95F2-4C33-A8C7-03E2826F2439}" dt="2023-06-13T05:24:48.987" v="11" actId="20577"/>
        <pc:sldMkLst>
          <pc:docMk/>
          <pc:sldMk cId="962897535" sldId="304"/>
        </pc:sldMkLst>
      </pc:sldChg>
      <pc:sldChg chg="modNotesTx">
        <pc:chgData name="Siwen Song" userId="9dc8af66-f080-4a12-9930-e64d42240ebc" providerId="ADAL" clId="{C366DAAE-95F2-4C33-A8C7-03E2826F2439}" dt="2023-06-13T05:25:06.378" v="16" actId="20577"/>
        <pc:sldMkLst>
          <pc:docMk/>
          <pc:sldMk cId="2106213732" sldId="305"/>
        </pc:sldMkLst>
      </pc:sldChg>
      <pc:sldChg chg="modNotesTx">
        <pc:chgData name="Siwen Song" userId="9dc8af66-f080-4a12-9930-e64d42240ebc" providerId="ADAL" clId="{C366DAAE-95F2-4C33-A8C7-03E2826F2439}" dt="2023-06-13T05:24:30.585" v="5" actId="20577"/>
        <pc:sldMkLst>
          <pc:docMk/>
          <pc:sldMk cId="2276255526" sldId="306"/>
        </pc:sldMkLst>
      </pc:sldChg>
      <pc:sldChg chg="del">
        <pc:chgData name="Siwen Song" userId="9dc8af66-f080-4a12-9930-e64d42240ebc" providerId="ADAL" clId="{C366DAAE-95F2-4C33-A8C7-03E2826F2439}" dt="2023-06-13T05:25:46.597" v="29" actId="47"/>
        <pc:sldMkLst>
          <pc:docMk/>
          <pc:sldMk cId="3014949522" sldId="308"/>
        </pc:sldMkLst>
      </pc:sldChg>
    </pc:docChg>
  </pc:docChgLst>
  <pc:docChgLst>
    <pc:chgData name="Siwen" userId="9dc8af66-f080-4a12-9930-e64d42240ebc" providerId="ADAL" clId="{621C3783-7E92-4ADC-A7E6-0ADAD85A3320}"/>
    <pc:docChg chg="undo custSel addSld delSld modSld">
      <pc:chgData name="Siwen" userId="9dc8af66-f080-4a12-9930-e64d42240ebc" providerId="ADAL" clId="{621C3783-7E92-4ADC-A7E6-0ADAD85A3320}" dt="2021-07-25T13:25:03.227" v="108" actId="47"/>
      <pc:docMkLst>
        <pc:docMk/>
      </pc:docMkLst>
      <pc:sldChg chg="addSp delSp modSp mod">
        <pc:chgData name="Siwen" userId="9dc8af66-f080-4a12-9930-e64d42240ebc" providerId="ADAL" clId="{621C3783-7E92-4ADC-A7E6-0ADAD85A3320}" dt="2021-07-19T12:41:04.083" v="102" actId="20577"/>
        <pc:sldMkLst>
          <pc:docMk/>
          <pc:sldMk cId="896741323" sldId="256"/>
        </pc:sldMkLst>
        <pc:spChg chg="del">
          <ac:chgData name="Siwen" userId="9dc8af66-f080-4a12-9930-e64d42240ebc" providerId="ADAL" clId="{621C3783-7E92-4ADC-A7E6-0ADAD85A3320}" dt="2021-07-19T12:31:16.960" v="16" actId="478"/>
          <ac:spMkLst>
            <pc:docMk/>
            <pc:sldMk cId="896741323" sldId="256"/>
            <ac:spMk id="4" creationId="{25356395-9F60-8D43-8EF2-3BB046612D86}"/>
          </ac:spMkLst>
        </pc:spChg>
        <pc:spChg chg="add mod">
          <ac:chgData name="Siwen" userId="9dc8af66-f080-4a12-9930-e64d42240ebc" providerId="ADAL" clId="{621C3783-7E92-4ADC-A7E6-0ADAD85A3320}" dt="2021-07-19T12:41:04.083" v="102" actId="20577"/>
          <ac:spMkLst>
            <pc:docMk/>
            <pc:sldMk cId="896741323" sldId="256"/>
            <ac:spMk id="5" creationId="{313E2FF2-A5D5-458A-B327-1C24A7117219}"/>
          </ac:spMkLst>
        </pc:spChg>
      </pc:sldChg>
      <pc:sldChg chg="modSp mod">
        <pc:chgData name="Siwen" userId="9dc8af66-f080-4a12-9930-e64d42240ebc" providerId="ADAL" clId="{621C3783-7E92-4ADC-A7E6-0ADAD85A3320}" dt="2021-07-19T12:33:30.584" v="65" actId="27636"/>
        <pc:sldMkLst>
          <pc:docMk/>
          <pc:sldMk cId="0" sldId="258"/>
        </pc:sldMkLst>
        <pc:spChg chg="mod">
          <ac:chgData name="Siwen" userId="9dc8af66-f080-4a12-9930-e64d42240ebc" providerId="ADAL" clId="{621C3783-7E92-4ADC-A7E6-0ADAD85A3320}" dt="2021-07-19T12:33:16.904" v="63" actId="313"/>
          <ac:spMkLst>
            <pc:docMk/>
            <pc:sldMk cId="0" sldId="258"/>
            <ac:spMk id="141" creationId="{00000000-0000-0000-0000-000000000000}"/>
          </ac:spMkLst>
        </pc:spChg>
        <pc:spChg chg="mod">
          <ac:chgData name="Siwen" userId="9dc8af66-f080-4a12-9930-e64d42240ebc" providerId="ADAL" clId="{621C3783-7E92-4ADC-A7E6-0ADAD85A3320}" dt="2021-07-19T12:33:30.584" v="65" actId="27636"/>
          <ac:spMkLst>
            <pc:docMk/>
            <pc:sldMk cId="0" sldId="258"/>
            <ac:spMk id="142" creationId="{00000000-0000-0000-0000-000000000000}"/>
          </ac:spMkLst>
        </pc:spChg>
      </pc:sldChg>
      <pc:sldChg chg="modSp mod">
        <pc:chgData name="Siwen" userId="9dc8af66-f080-4a12-9930-e64d42240ebc" providerId="ADAL" clId="{621C3783-7E92-4ADC-A7E6-0ADAD85A3320}" dt="2021-07-19T12:34:13.627" v="75" actId="20577"/>
        <pc:sldMkLst>
          <pc:docMk/>
          <pc:sldMk cId="0" sldId="259"/>
        </pc:sldMkLst>
        <pc:spChg chg="mod">
          <ac:chgData name="Siwen" userId="9dc8af66-f080-4a12-9930-e64d42240ebc" providerId="ADAL" clId="{621C3783-7E92-4ADC-A7E6-0ADAD85A3320}" dt="2021-07-19T12:21:59.237" v="2" actId="27636"/>
          <ac:spMkLst>
            <pc:docMk/>
            <pc:sldMk cId="0" sldId="259"/>
            <ac:spMk id="144" creationId="{00000000-0000-0000-0000-000000000000}"/>
          </ac:spMkLst>
        </pc:spChg>
        <pc:spChg chg="mod">
          <ac:chgData name="Siwen" userId="9dc8af66-f080-4a12-9930-e64d42240ebc" providerId="ADAL" clId="{621C3783-7E92-4ADC-A7E6-0ADAD85A3320}" dt="2021-07-19T12:34:13.627" v="75" actId="20577"/>
          <ac:spMkLst>
            <pc:docMk/>
            <pc:sldMk cId="0" sldId="259"/>
            <ac:spMk id="145" creationId="{00000000-0000-0000-0000-000000000000}"/>
          </ac:spMkLst>
        </pc:spChg>
      </pc:sldChg>
      <pc:sldChg chg="modSp mod">
        <pc:chgData name="Siwen" userId="9dc8af66-f080-4a12-9930-e64d42240ebc" providerId="ADAL" clId="{621C3783-7E92-4ADC-A7E6-0ADAD85A3320}" dt="2021-07-19T12:34:22.864" v="78" actId="5793"/>
        <pc:sldMkLst>
          <pc:docMk/>
          <pc:sldMk cId="0" sldId="260"/>
        </pc:sldMkLst>
        <pc:spChg chg="mod">
          <ac:chgData name="Siwen" userId="9dc8af66-f080-4a12-9930-e64d42240ebc" providerId="ADAL" clId="{621C3783-7E92-4ADC-A7E6-0ADAD85A3320}" dt="2021-07-19T12:34:22.864" v="78" actId="5793"/>
          <ac:spMkLst>
            <pc:docMk/>
            <pc:sldMk cId="0" sldId="260"/>
            <ac:spMk id="147" creationId="{00000000-0000-0000-0000-000000000000}"/>
          </ac:spMkLst>
        </pc:spChg>
        <pc:spChg chg="mod">
          <ac:chgData name="Siwen" userId="9dc8af66-f080-4a12-9930-e64d42240ebc" providerId="ADAL" clId="{621C3783-7E92-4ADC-A7E6-0ADAD85A3320}" dt="2021-07-19T12:22:40.642" v="6" actId="27636"/>
          <ac:spMkLst>
            <pc:docMk/>
            <pc:sldMk cId="0" sldId="260"/>
            <ac:spMk id="148" creationId="{00000000-0000-0000-0000-000000000000}"/>
          </ac:spMkLst>
        </pc:spChg>
      </pc:sldChg>
      <pc:sldChg chg="modSp mod">
        <pc:chgData name="Siwen" userId="9dc8af66-f080-4a12-9930-e64d42240ebc" providerId="ADAL" clId="{621C3783-7E92-4ADC-A7E6-0ADAD85A3320}" dt="2021-07-19T12:34:37.303" v="86" actId="27636"/>
        <pc:sldMkLst>
          <pc:docMk/>
          <pc:sldMk cId="0" sldId="261"/>
        </pc:sldMkLst>
        <pc:spChg chg="mod">
          <ac:chgData name="Siwen" userId="9dc8af66-f080-4a12-9930-e64d42240ebc" providerId="ADAL" clId="{621C3783-7E92-4ADC-A7E6-0ADAD85A3320}" dt="2021-07-19T12:34:37.303" v="86" actId="27636"/>
          <ac:spMkLst>
            <pc:docMk/>
            <pc:sldMk cId="0" sldId="261"/>
            <ac:spMk id="153" creationId="{00000000-0000-0000-0000-000000000000}"/>
          </ac:spMkLst>
        </pc:spChg>
      </pc:sldChg>
      <pc:sldChg chg="del">
        <pc:chgData name="Siwen" userId="9dc8af66-f080-4a12-9930-e64d42240ebc" providerId="ADAL" clId="{621C3783-7E92-4ADC-A7E6-0ADAD85A3320}" dt="2021-07-19T12:21:27.847" v="1" actId="47"/>
        <pc:sldMkLst>
          <pc:docMk/>
          <pc:sldMk cId="2879474909" sldId="262"/>
        </pc:sldMkLst>
      </pc:sldChg>
      <pc:sldChg chg="modNotesTx">
        <pc:chgData name="Siwen" userId="9dc8af66-f080-4a12-9930-e64d42240ebc" providerId="ADAL" clId="{621C3783-7E92-4ADC-A7E6-0ADAD85A3320}" dt="2021-07-25T13:00:25.997" v="103" actId="113"/>
        <pc:sldMkLst>
          <pc:docMk/>
          <pc:sldMk cId="2138585425" sldId="268"/>
        </pc:sldMkLst>
      </pc:sldChg>
      <pc:sldChg chg="modSp mod">
        <pc:chgData name="Siwen" userId="9dc8af66-f080-4a12-9930-e64d42240ebc" providerId="ADAL" clId="{621C3783-7E92-4ADC-A7E6-0ADAD85A3320}" dt="2021-07-19T12:33:49.147" v="71" actId="1076"/>
        <pc:sldMkLst>
          <pc:docMk/>
          <pc:sldMk cId="1435456316" sldId="275"/>
        </pc:sldMkLst>
        <pc:spChg chg="mod">
          <ac:chgData name="Siwen" userId="9dc8af66-f080-4a12-9930-e64d42240ebc" providerId="ADAL" clId="{621C3783-7E92-4ADC-A7E6-0ADAD85A3320}" dt="2021-07-19T12:33:49.147" v="71" actId="1076"/>
          <ac:spMkLst>
            <pc:docMk/>
            <pc:sldMk cId="1435456316" sldId="275"/>
            <ac:spMk id="141" creationId="{00000000-0000-0000-0000-000000000000}"/>
          </ac:spMkLst>
        </pc:spChg>
      </pc:sldChg>
      <pc:sldChg chg="del">
        <pc:chgData name="Siwen" userId="9dc8af66-f080-4a12-9930-e64d42240ebc" providerId="ADAL" clId="{621C3783-7E92-4ADC-A7E6-0ADAD85A3320}" dt="2021-07-25T13:25:03.227" v="108" actId="47"/>
        <pc:sldMkLst>
          <pc:docMk/>
          <pc:sldMk cId="3336071825" sldId="280"/>
        </pc:sldMkLst>
      </pc:sldChg>
      <pc:sldChg chg="del">
        <pc:chgData name="Siwen" userId="9dc8af66-f080-4a12-9930-e64d42240ebc" providerId="ADAL" clId="{621C3783-7E92-4ADC-A7E6-0ADAD85A3320}" dt="2021-07-19T12:29:42.570" v="8" actId="47"/>
        <pc:sldMkLst>
          <pc:docMk/>
          <pc:sldMk cId="3933932398" sldId="284"/>
        </pc:sldMkLst>
      </pc:sldChg>
      <pc:sldChg chg="del">
        <pc:chgData name="Siwen" userId="9dc8af66-f080-4a12-9930-e64d42240ebc" providerId="ADAL" clId="{621C3783-7E92-4ADC-A7E6-0ADAD85A3320}" dt="2021-07-19T12:29:43.844" v="9" actId="47"/>
        <pc:sldMkLst>
          <pc:docMk/>
          <pc:sldMk cId="3344447727" sldId="285"/>
        </pc:sldMkLst>
      </pc:sldChg>
      <pc:sldChg chg="del">
        <pc:chgData name="Siwen" userId="9dc8af66-f080-4a12-9930-e64d42240ebc" providerId="ADAL" clId="{621C3783-7E92-4ADC-A7E6-0ADAD85A3320}" dt="2021-07-19T12:29:44.516" v="10" actId="47"/>
        <pc:sldMkLst>
          <pc:docMk/>
          <pc:sldMk cId="2153239595" sldId="286"/>
        </pc:sldMkLst>
      </pc:sldChg>
      <pc:sldChg chg="modSp mod">
        <pc:chgData name="Siwen" userId="9dc8af66-f080-4a12-9930-e64d42240ebc" providerId="ADAL" clId="{621C3783-7E92-4ADC-A7E6-0ADAD85A3320}" dt="2021-07-25T13:15:06.723" v="104" actId="12"/>
        <pc:sldMkLst>
          <pc:docMk/>
          <pc:sldMk cId="2808546463" sldId="287"/>
        </pc:sldMkLst>
        <pc:spChg chg="mod">
          <ac:chgData name="Siwen" userId="9dc8af66-f080-4a12-9930-e64d42240ebc" providerId="ADAL" clId="{621C3783-7E92-4ADC-A7E6-0ADAD85A3320}" dt="2021-07-25T13:15:06.723" v="104" actId="12"/>
          <ac:spMkLst>
            <pc:docMk/>
            <pc:sldMk cId="2808546463" sldId="287"/>
            <ac:spMk id="3" creationId="{00000000-0000-0000-0000-000000000000}"/>
          </ac:spMkLst>
        </pc:spChg>
      </pc:sldChg>
      <pc:sldChg chg="del">
        <pc:chgData name="Siwen" userId="9dc8af66-f080-4a12-9930-e64d42240ebc" providerId="ADAL" clId="{621C3783-7E92-4ADC-A7E6-0ADAD85A3320}" dt="2021-07-25T13:22:08.505" v="105" actId="47"/>
        <pc:sldMkLst>
          <pc:docMk/>
          <pc:sldMk cId="1888258290" sldId="289"/>
        </pc:sldMkLst>
      </pc:sldChg>
      <pc:sldChg chg="modSp mod">
        <pc:chgData name="Siwen" userId="9dc8af66-f080-4a12-9930-e64d42240ebc" providerId="ADAL" clId="{621C3783-7E92-4ADC-A7E6-0ADAD85A3320}" dt="2021-07-25T13:22:14.370" v="107" actId="27636"/>
        <pc:sldMkLst>
          <pc:docMk/>
          <pc:sldMk cId="3300616651" sldId="292"/>
        </pc:sldMkLst>
        <pc:spChg chg="mod">
          <ac:chgData name="Siwen" userId="9dc8af66-f080-4a12-9930-e64d42240ebc" providerId="ADAL" clId="{621C3783-7E92-4ADC-A7E6-0ADAD85A3320}" dt="2021-07-25T13:22:14.370" v="107" actId="27636"/>
          <ac:spMkLst>
            <pc:docMk/>
            <pc:sldMk cId="3300616651" sldId="292"/>
            <ac:spMk id="3" creationId="{00000000-0000-0000-0000-000000000000}"/>
          </ac:spMkLst>
        </pc:spChg>
      </pc:sldChg>
      <pc:sldChg chg="del">
        <pc:chgData name="Siwen" userId="9dc8af66-f080-4a12-9930-e64d42240ebc" providerId="ADAL" clId="{621C3783-7E92-4ADC-A7E6-0ADAD85A3320}" dt="2021-07-19T12:30:39.945" v="11" actId="47"/>
        <pc:sldMkLst>
          <pc:docMk/>
          <pc:sldMk cId="21060420" sldId="293"/>
        </pc:sldMkLst>
      </pc:sldChg>
      <pc:sldChg chg="del">
        <pc:chgData name="Siwen" userId="9dc8af66-f080-4a12-9930-e64d42240ebc" providerId="ADAL" clId="{621C3783-7E92-4ADC-A7E6-0ADAD85A3320}" dt="2021-07-19T12:30:55.540" v="12" actId="47"/>
        <pc:sldMkLst>
          <pc:docMk/>
          <pc:sldMk cId="489818320" sldId="296"/>
        </pc:sldMkLst>
      </pc:sldChg>
      <pc:sldChg chg="del">
        <pc:chgData name="Siwen" userId="9dc8af66-f080-4a12-9930-e64d42240ebc" providerId="ADAL" clId="{621C3783-7E92-4ADC-A7E6-0ADAD85A3320}" dt="2021-07-19T12:30:57.696" v="13" actId="47"/>
        <pc:sldMkLst>
          <pc:docMk/>
          <pc:sldMk cId="361181503" sldId="297"/>
        </pc:sldMkLst>
      </pc:sldChg>
      <pc:sldChg chg="del">
        <pc:chgData name="Siwen" userId="9dc8af66-f080-4a12-9930-e64d42240ebc" providerId="ADAL" clId="{621C3783-7E92-4ADC-A7E6-0ADAD85A3320}" dt="2021-07-19T12:30:58.510" v="14" actId="47"/>
        <pc:sldMkLst>
          <pc:docMk/>
          <pc:sldMk cId="235901181" sldId="298"/>
        </pc:sldMkLst>
      </pc:sldChg>
      <pc:sldChg chg="del">
        <pc:chgData name="Siwen" userId="9dc8af66-f080-4a12-9930-e64d42240ebc" providerId="ADAL" clId="{621C3783-7E92-4ADC-A7E6-0ADAD85A3320}" dt="2021-07-19T12:30:59.124" v="15" actId="47"/>
        <pc:sldMkLst>
          <pc:docMk/>
          <pc:sldMk cId="1047348817" sldId="299"/>
        </pc:sldMkLst>
      </pc:sldChg>
      <pc:sldChg chg="addSp delSp modSp del mod">
        <pc:chgData name="Siwen" userId="9dc8af66-f080-4a12-9930-e64d42240ebc" providerId="ADAL" clId="{621C3783-7E92-4ADC-A7E6-0ADAD85A3320}" dt="2021-07-19T12:33:07.010" v="61" actId="47"/>
        <pc:sldMkLst>
          <pc:docMk/>
          <pc:sldMk cId="1622498172" sldId="302"/>
        </pc:sldMkLst>
        <pc:spChg chg="del">
          <ac:chgData name="Siwen" userId="9dc8af66-f080-4a12-9930-e64d42240ebc" providerId="ADAL" clId="{621C3783-7E92-4ADC-A7E6-0ADAD85A3320}" dt="2021-07-19T12:32:42.195" v="57" actId="478"/>
          <ac:spMkLst>
            <pc:docMk/>
            <pc:sldMk cId="1622498172" sldId="302"/>
            <ac:spMk id="7" creationId="{1908C347-755C-5843-9A3E-7054C39F66C2}"/>
          </ac:spMkLst>
        </pc:spChg>
        <pc:spChg chg="del">
          <ac:chgData name="Siwen" userId="9dc8af66-f080-4a12-9930-e64d42240ebc" providerId="ADAL" clId="{621C3783-7E92-4ADC-A7E6-0ADAD85A3320}" dt="2021-07-19T12:33:00.997" v="59" actId="478"/>
          <ac:spMkLst>
            <pc:docMk/>
            <pc:sldMk cId="1622498172" sldId="302"/>
            <ac:spMk id="13" creationId="{DB288335-629B-7D46-AEF9-ADBAC7EB5DEF}"/>
          </ac:spMkLst>
        </pc:spChg>
        <pc:spChg chg="add del mod">
          <ac:chgData name="Siwen" userId="9dc8af66-f080-4a12-9930-e64d42240ebc" providerId="ADAL" clId="{621C3783-7E92-4ADC-A7E6-0ADAD85A3320}" dt="2021-07-19T12:32:51.089" v="58" actId="478"/>
          <ac:spMkLst>
            <pc:docMk/>
            <pc:sldMk cId="1622498172" sldId="302"/>
            <ac:spMk id="15" creationId="{96C7CCDA-1218-4DDA-8E64-F3382230C025}"/>
          </ac:spMkLst>
        </pc:spChg>
        <pc:spChg chg="add del mod">
          <ac:chgData name="Siwen" userId="9dc8af66-f080-4a12-9930-e64d42240ebc" providerId="ADAL" clId="{621C3783-7E92-4ADC-A7E6-0ADAD85A3320}" dt="2021-07-19T12:33:03.777" v="60" actId="478"/>
          <ac:spMkLst>
            <pc:docMk/>
            <pc:sldMk cId="1622498172" sldId="302"/>
            <ac:spMk id="17" creationId="{71072F96-159C-4AA0-824A-669B88A1387E}"/>
          </ac:spMkLst>
        </pc:spChg>
      </pc:sldChg>
      <pc:sldChg chg="modSp mod">
        <pc:chgData name="Siwen" userId="9dc8af66-f080-4a12-9930-e64d42240ebc" providerId="ADAL" clId="{621C3783-7E92-4ADC-A7E6-0ADAD85A3320}" dt="2021-07-19T12:33:36.732" v="66" actId="1076"/>
        <pc:sldMkLst>
          <pc:docMk/>
          <pc:sldMk cId="3855592543" sldId="303"/>
        </pc:sldMkLst>
        <pc:spChg chg="mod">
          <ac:chgData name="Siwen" userId="9dc8af66-f080-4a12-9930-e64d42240ebc" providerId="ADAL" clId="{621C3783-7E92-4ADC-A7E6-0ADAD85A3320}" dt="2021-07-19T12:33:36.732" v="66" actId="1076"/>
          <ac:spMkLst>
            <pc:docMk/>
            <pc:sldMk cId="3855592543" sldId="303"/>
            <ac:spMk id="2" creationId="{00000000-0000-0000-0000-000000000000}"/>
          </ac:spMkLst>
        </pc:spChg>
      </pc:sldChg>
      <pc:sldChg chg="modSp mod">
        <pc:chgData name="Siwen" userId="9dc8af66-f080-4a12-9930-e64d42240ebc" providerId="ADAL" clId="{621C3783-7E92-4ADC-A7E6-0ADAD85A3320}" dt="2021-07-19T12:34:05.259" v="74" actId="404"/>
        <pc:sldMkLst>
          <pc:docMk/>
          <pc:sldMk cId="2276255526" sldId="306"/>
        </pc:sldMkLst>
        <pc:spChg chg="mod">
          <ac:chgData name="Siwen" userId="9dc8af66-f080-4a12-9930-e64d42240ebc" providerId="ADAL" clId="{621C3783-7E92-4ADC-A7E6-0ADAD85A3320}" dt="2021-07-19T12:34:05.259" v="74" actId="404"/>
          <ac:spMkLst>
            <pc:docMk/>
            <pc:sldMk cId="2276255526" sldId="306"/>
            <ac:spMk id="141" creationId="{00000000-0000-0000-0000-000000000000}"/>
          </ac:spMkLst>
        </pc:spChg>
      </pc:sldChg>
      <pc:sldChg chg="new del">
        <pc:chgData name="Siwen" userId="9dc8af66-f080-4a12-9930-e64d42240ebc" providerId="ADAL" clId="{621C3783-7E92-4ADC-A7E6-0ADAD85A3320}" dt="2021-07-19T12:22:10.758" v="4" actId="680"/>
        <pc:sldMkLst>
          <pc:docMk/>
          <pc:sldMk cId="41130946" sldId="3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CDAEF2A-A3C2-4396-A632-62C6518C59D9}" type="datetimeFigureOut">
              <a:rPr lang="en-US"/>
              <a:t>6/13/2023</a:t>
            </a:fld>
            <a:endParaRPr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B285DE7-15BC-4997-887D-47D87A7F3D59}" type="slidenum">
              <a:rPr/>
              <a:t>‹#›</a:t>
            </a:fld>
            <a:endParaRPr dirty="0"/>
          </a:p>
        </p:txBody>
      </p:sp>
    </p:spTree>
    <p:extLst>
      <p:ext uri="{BB962C8B-B14F-4D97-AF65-F5344CB8AC3E}">
        <p14:creationId xmlns:p14="http://schemas.microsoft.com/office/powerpoint/2010/main" val="1309177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4C834A8-1C2E-429D-8B31-19C6635C9DA5}" type="datetimeFigureOut">
              <a:rPr lang="en-US"/>
              <a:t>6/13/2023</a:t>
            </a:fld>
            <a:endParaRPr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A4F8672-8174-4157-9CD7-BC591DEEF2E8}" type="slidenum">
              <a:rPr/>
              <a:t>‹#›</a:t>
            </a:fld>
            <a:endParaRPr dirty="0"/>
          </a:p>
        </p:txBody>
      </p:sp>
    </p:spTree>
    <p:extLst>
      <p:ext uri="{BB962C8B-B14F-4D97-AF65-F5344CB8AC3E}">
        <p14:creationId xmlns:p14="http://schemas.microsoft.com/office/powerpoint/2010/main" val="414819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fld id="{9A4F8672-8174-4157-9CD7-BC591DEEF2E8}" type="slidenum">
              <a:rPr lang="en-US" smtClean="0"/>
              <a:t>2</a:t>
            </a:fld>
            <a:endParaRPr lang="en-US" dirty="0"/>
          </a:p>
        </p:txBody>
      </p:sp>
    </p:spTree>
    <p:extLst>
      <p:ext uri="{BB962C8B-B14F-4D97-AF65-F5344CB8AC3E}">
        <p14:creationId xmlns:p14="http://schemas.microsoft.com/office/powerpoint/2010/main" val="4051612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9A4F8672-8174-4157-9CD7-BC591DEEF2E8}" type="slidenum">
              <a:rPr lang="en-US" smtClean="0"/>
              <a:t>11</a:t>
            </a:fld>
            <a:endParaRPr lang="en-US" dirty="0"/>
          </a:p>
        </p:txBody>
      </p:sp>
    </p:spTree>
    <p:extLst>
      <p:ext uri="{BB962C8B-B14F-4D97-AF65-F5344CB8AC3E}">
        <p14:creationId xmlns:p14="http://schemas.microsoft.com/office/powerpoint/2010/main" val="438920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12</a:t>
            </a:fld>
            <a:endParaRPr lang="en-US" dirty="0"/>
          </a:p>
        </p:txBody>
      </p:sp>
    </p:spTree>
    <p:extLst>
      <p:ext uri="{BB962C8B-B14F-4D97-AF65-F5344CB8AC3E}">
        <p14:creationId xmlns:p14="http://schemas.microsoft.com/office/powerpoint/2010/main" val="419266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13</a:t>
            </a:fld>
            <a:endParaRPr lang="en-US" dirty="0"/>
          </a:p>
        </p:txBody>
      </p:sp>
    </p:spTree>
    <p:extLst>
      <p:ext uri="{BB962C8B-B14F-4D97-AF65-F5344CB8AC3E}">
        <p14:creationId xmlns:p14="http://schemas.microsoft.com/office/powerpoint/2010/main" val="1801379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14</a:t>
            </a:fld>
            <a:endParaRPr lang="en-US" dirty="0"/>
          </a:p>
        </p:txBody>
      </p:sp>
    </p:spTree>
    <p:extLst>
      <p:ext uri="{BB962C8B-B14F-4D97-AF65-F5344CB8AC3E}">
        <p14:creationId xmlns:p14="http://schemas.microsoft.com/office/powerpoint/2010/main" val="1801379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A4F8672-8174-4157-9CD7-BC591DEEF2E8}" type="slidenum">
              <a:rPr lang="en-US" smtClean="0">
                <a:solidFill>
                  <a:prstClr val="black"/>
                </a:solidFill>
                <a:latin typeface="Calibri"/>
              </a:rPr>
              <a:pPr/>
              <a:t>15</a:t>
            </a:fld>
            <a:endParaRPr lang="en-US" dirty="0">
              <a:solidFill>
                <a:prstClr val="black"/>
              </a:solidFill>
              <a:latin typeface="Calibri"/>
            </a:endParaRPr>
          </a:p>
        </p:txBody>
      </p:sp>
    </p:spTree>
    <p:extLst>
      <p:ext uri="{BB962C8B-B14F-4D97-AF65-F5344CB8AC3E}">
        <p14:creationId xmlns:p14="http://schemas.microsoft.com/office/powerpoint/2010/main" val="438920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A4F8672-8174-4157-9CD7-BC591DEEF2E8}" type="slidenum">
              <a:rPr lang="en-US" smtClean="0"/>
              <a:t>16</a:t>
            </a:fld>
            <a:endParaRPr lang="en-US" dirty="0"/>
          </a:p>
        </p:txBody>
      </p:sp>
    </p:spTree>
    <p:extLst>
      <p:ext uri="{BB962C8B-B14F-4D97-AF65-F5344CB8AC3E}">
        <p14:creationId xmlns:p14="http://schemas.microsoft.com/office/powerpoint/2010/main" val="3871869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17</a:t>
            </a:fld>
            <a:endParaRPr lang="en-US" dirty="0"/>
          </a:p>
        </p:txBody>
      </p:sp>
    </p:spTree>
    <p:extLst>
      <p:ext uri="{BB962C8B-B14F-4D97-AF65-F5344CB8AC3E}">
        <p14:creationId xmlns:p14="http://schemas.microsoft.com/office/powerpoint/2010/main" val="3234634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18</a:t>
            </a:fld>
            <a:endParaRPr lang="en-US" dirty="0"/>
          </a:p>
        </p:txBody>
      </p:sp>
    </p:spTree>
    <p:extLst>
      <p:ext uri="{BB962C8B-B14F-4D97-AF65-F5344CB8AC3E}">
        <p14:creationId xmlns:p14="http://schemas.microsoft.com/office/powerpoint/2010/main" val="2169984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A4F8672-8174-4157-9CD7-BC591DEEF2E8}" type="slidenum">
              <a:rPr lang="en-US" smtClean="0">
                <a:solidFill>
                  <a:prstClr val="black"/>
                </a:solidFill>
                <a:latin typeface="Calibri"/>
              </a:rPr>
              <a:pPr/>
              <a:t>19</a:t>
            </a:fld>
            <a:endParaRPr lang="en-US" dirty="0">
              <a:solidFill>
                <a:prstClr val="black"/>
              </a:solidFill>
              <a:latin typeface="Calibri"/>
            </a:endParaRPr>
          </a:p>
        </p:txBody>
      </p:sp>
    </p:spTree>
    <p:extLst>
      <p:ext uri="{BB962C8B-B14F-4D97-AF65-F5344CB8AC3E}">
        <p14:creationId xmlns:p14="http://schemas.microsoft.com/office/powerpoint/2010/main" val="438920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20</a:t>
            </a:fld>
            <a:endParaRPr lang="en-US" dirty="0"/>
          </a:p>
        </p:txBody>
      </p:sp>
    </p:spTree>
    <p:extLst>
      <p:ext uri="{BB962C8B-B14F-4D97-AF65-F5344CB8AC3E}">
        <p14:creationId xmlns:p14="http://schemas.microsoft.com/office/powerpoint/2010/main" val="2970386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689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solidFill>
                  <a:prstClr val="black"/>
                </a:solidFill>
                <a:latin typeface="Calibri"/>
              </a:rPr>
              <a:pPr/>
              <a:t>21</a:t>
            </a:fld>
            <a:endParaRPr lang="en-US" dirty="0">
              <a:solidFill>
                <a:prstClr val="black"/>
              </a:solidFill>
              <a:latin typeface="Calibri"/>
            </a:endParaRPr>
          </a:p>
        </p:txBody>
      </p:sp>
    </p:spTree>
    <p:extLst>
      <p:ext uri="{BB962C8B-B14F-4D97-AF65-F5344CB8AC3E}">
        <p14:creationId xmlns:p14="http://schemas.microsoft.com/office/powerpoint/2010/main" val="438920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22</a:t>
            </a:fld>
            <a:endParaRPr lang="en-US" dirty="0"/>
          </a:p>
        </p:txBody>
      </p:sp>
    </p:spTree>
    <p:extLst>
      <p:ext uri="{BB962C8B-B14F-4D97-AF65-F5344CB8AC3E}">
        <p14:creationId xmlns:p14="http://schemas.microsoft.com/office/powerpoint/2010/main" val="1570506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23</a:t>
            </a:fld>
            <a:endParaRPr lang="en-US" dirty="0"/>
          </a:p>
        </p:txBody>
      </p:sp>
    </p:spTree>
    <p:extLst>
      <p:ext uri="{BB962C8B-B14F-4D97-AF65-F5344CB8AC3E}">
        <p14:creationId xmlns:p14="http://schemas.microsoft.com/office/powerpoint/2010/main" val="2509229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24</a:t>
            </a:fld>
            <a:endParaRPr lang="en-US" dirty="0"/>
          </a:p>
        </p:txBody>
      </p:sp>
    </p:spTree>
    <p:extLst>
      <p:ext uri="{BB962C8B-B14F-4D97-AF65-F5344CB8AC3E}">
        <p14:creationId xmlns:p14="http://schemas.microsoft.com/office/powerpoint/2010/main" val="3772840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25</a:t>
            </a:fld>
            <a:endParaRPr lang="en-US" dirty="0"/>
          </a:p>
        </p:txBody>
      </p:sp>
    </p:spTree>
    <p:extLst>
      <p:ext uri="{BB962C8B-B14F-4D97-AF65-F5344CB8AC3E}">
        <p14:creationId xmlns:p14="http://schemas.microsoft.com/office/powerpoint/2010/main" val="493847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26</a:t>
            </a:fld>
            <a:endParaRPr lang="en-US" dirty="0"/>
          </a:p>
        </p:txBody>
      </p:sp>
    </p:spTree>
    <p:extLst>
      <p:ext uri="{BB962C8B-B14F-4D97-AF65-F5344CB8AC3E}">
        <p14:creationId xmlns:p14="http://schemas.microsoft.com/office/powerpoint/2010/main" val="3698546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27</a:t>
            </a:fld>
            <a:endParaRPr lang="en-US" dirty="0"/>
          </a:p>
        </p:txBody>
      </p:sp>
    </p:spTree>
    <p:extLst>
      <p:ext uri="{BB962C8B-B14F-4D97-AF65-F5344CB8AC3E}">
        <p14:creationId xmlns:p14="http://schemas.microsoft.com/office/powerpoint/2010/main" val="3450796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28</a:t>
            </a:fld>
            <a:endParaRPr lang="en-US" dirty="0"/>
          </a:p>
        </p:txBody>
      </p:sp>
    </p:spTree>
    <p:extLst>
      <p:ext uri="{BB962C8B-B14F-4D97-AF65-F5344CB8AC3E}">
        <p14:creationId xmlns:p14="http://schemas.microsoft.com/office/powerpoint/2010/main" val="4219934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29</a:t>
            </a:fld>
            <a:endParaRPr lang="en-US" dirty="0"/>
          </a:p>
        </p:txBody>
      </p:sp>
    </p:spTree>
    <p:extLst>
      <p:ext uri="{BB962C8B-B14F-4D97-AF65-F5344CB8AC3E}">
        <p14:creationId xmlns:p14="http://schemas.microsoft.com/office/powerpoint/2010/main" val="60405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30</a:t>
            </a:fld>
            <a:endParaRPr lang="en-US" dirty="0"/>
          </a:p>
        </p:txBody>
      </p:sp>
    </p:spTree>
    <p:extLst>
      <p:ext uri="{BB962C8B-B14F-4D97-AF65-F5344CB8AC3E}">
        <p14:creationId xmlns:p14="http://schemas.microsoft.com/office/powerpoint/2010/main" val="288801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4</a:t>
            </a:fld>
            <a:endParaRPr lang="en-US" dirty="0"/>
          </a:p>
        </p:txBody>
      </p:sp>
    </p:spTree>
    <p:extLst>
      <p:ext uri="{BB962C8B-B14F-4D97-AF65-F5344CB8AC3E}">
        <p14:creationId xmlns:p14="http://schemas.microsoft.com/office/powerpoint/2010/main" val="2266006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endParaRPr lang="en-AU"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533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100" dirty="0"/>
          </a:p>
        </p:txBody>
      </p:sp>
    </p:spTree>
    <p:extLst>
      <p:ext uri="{BB962C8B-B14F-4D97-AF65-F5344CB8AC3E}">
        <p14:creationId xmlns:p14="http://schemas.microsoft.com/office/powerpoint/2010/main" val="3140884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742024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endParaRPr sz="1100" dirty="0"/>
          </a:p>
        </p:txBody>
      </p:sp>
    </p:spTree>
    <p:extLst>
      <p:ext uri="{BB962C8B-B14F-4D97-AF65-F5344CB8AC3E}">
        <p14:creationId xmlns:p14="http://schemas.microsoft.com/office/powerpoint/2010/main" val="30309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prstGeom prst="rect">
            <a:avLst/>
          </a:prstGeom>
        </p:spPr>
        <p:txBody>
          <a:bodyPr/>
          <a:lstStyle/>
          <a:p>
            <a:endParaRPr/>
          </a:p>
        </p:txBody>
      </p:sp>
      <p:sp>
        <p:nvSpPr>
          <p:cNvPr id="155" name="Shape 155"/>
          <p:cNvSpPr>
            <a:spLocks noGrp="1"/>
          </p:cNvSpPr>
          <p:nvPr>
            <p:ph type="body" sz="quarter" idx="1"/>
          </p:nvPr>
        </p:nvSpPr>
        <p:spPr>
          <a:prstGeom prst="rect">
            <a:avLst/>
          </a:prstGeom>
        </p:spPr>
        <p:txBody>
          <a:bodyPr/>
          <a:lstStyle/>
          <a:p>
            <a:pPr marL="0" indent="0">
              <a:buSzPct val="100000"/>
              <a:buNone/>
            </a:pPr>
            <a:endParaRPr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369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10</a:t>
            </a:fld>
            <a:endParaRPr lang="en-US" dirty="0"/>
          </a:p>
        </p:txBody>
      </p:sp>
    </p:spTree>
    <p:extLst>
      <p:ext uri="{BB962C8B-B14F-4D97-AF65-F5344CB8AC3E}">
        <p14:creationId xmlns:p14="http://schemas.microsoft.com/office/powerpoint/2010/main" val="438920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3.xml"/><Relationship Id="rId1" Type="http://schemas.openxmlformats.org/officeDocument/2006/relationships/tags" Target="../tags/tag1.xml"/><Relationship Id="rId4" Type="http://schemas.openxmlformats.org/officeDocument/2006/relationships/image" Target="../media/image6.emf"/></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hasCustomPrompt="1"/>
          </p:nvPr>
        </p:nvSpPr>
        <p:spPr>
          <a:xfrm>
            <a:off x="381000" y="538284"/>
            <a:ext cx="8267700" cy="1576039"/>
          </a:xfrm>
        </p:spPr>
        <p:txBody>
          <a:bodyPr>
            <a:normAutofit/>
          </a:bodyPr>
          <a:lstStyle>
            <a:lvl1pPr algn="l">
              <a:lnSpc>
                <a:spcPct val="150000"/>
              </a:lnSpc>
              <a:defRPr sz="3400" b="1" cap="all" baseline="0">
                <a:solidFill>
                  <a:srgbClr val="5A87C7"/>
                </a:solidFill>
                <a:latin typeface="Helvetica" pitchFamily="2" charset="0"/>
              </a:defRPr>
            </a:lvl1pPr>
          </a:lstStyle>
          <a:p>
            <a:r>
              <a:rPr lang="en-US" dirty="0"/>
              <a:t>Chapter</a:t>
            </a:r>
            <a:br>
              <a:rPr lang="en-US" dirty="0"/>
            </a:br>
            <a:r>
              <a:rPr lang="en-US" dirty="0"/>
              <a:t>Click to edit Master title style</a:t>
            </a:r>
            <a:endParaRPr dirty="0"/>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69736"/>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
        <p:nvSpPr>
          <p:cNvPr id="15" name="Subtitle 2">
            <a:extLst>
              <a:ext uri="{FF2B5EF4-FFF2-40B4-BE49-F238E27FC236}">
                <a16:creationId xmlns:a16="http://schemas.microsoft.com/office/drawing/2014/main" id="{958159EF-0172-6847-831E-8BB2E1C2D322}"/>
              </a:ext>
            </a:extLst>
          </p:cNvPr>
          <p:cNvSpPr>
            <a:spLocks noGrp="1"/>
          </p:cNvSpPr>
          <p:nvPr>
            <p:ph type="subTitle" idx="1"/>
          </p:nvPr>
        </p:nvSpPr>
        <p:spPr>
          <a:xfrm>
            <a:off x="304800" y="3352800"/>
            <a:ext cx="4876800" cy="1033272"/>
          </a:xfrm>
        </p:spPr>
        <p:txBody>
          <a:bodyPr/>
          <a:lstStyle>
            <a:lvl1pPr marL="9144" indent="0">
              <a:spcBef>
                <a:spcPts val="0"/>
              </a:spcBef>
              <a:buNone/>
              <a:defRPr/>
            </a:lvl1pPr>
          </a:lstStyle>
          <a:p>
            <a:r>
              <a:rPr lang="en-US" dirty="0">
                <a:solidFill>
                  <a:schemeClr val="tx2"/>
                </a:solidFill>
              </a:rPr>
              <a:t>Presenter’s name</a:t>
            </a:r>
          </a:p>
          <a:p>
            <a:r>
              <a:rPr lang="en-US" dirty="0">
                <a:solidFill>
                  <a:schemeClr val="tx2"/>
                </a:solidFill>
              </a:rPr>
              <a:t>Presenter’s title</a:t>
            </a:r>
          </a:p>
          <a:p>
            <a:r>
              <a:rPr lang="en-US" dirty="0" err="1">
                <a:solidFill>
                  <a:schemeClr val="tx2"/>
                </a:solidFill>
              </a:rPr>
              <a:t>dd</a:t>
            </a:r>
            <a:r>
              <a:rPr lang="en-US" dirty="0">
                <a:solidFill>
                  <a:schemeClr val="tx2"/>
                </a:solidFill>
              </a:rPr>
              <a:t> Month </a:t>
            </a:r>
            <a:r>
              <a:rPr lang="en-US" dirty="0" err="1">
                <a:solidFill>
                  <a:schemeClr val="tx2"/>
                </a:solidFill>
              </a:rPr>
              <a:t>yyyy</a:t>
            </a:r>
            <a:endParaRPr lang="en-US" dirty="0">
              <a:solidFill>
                <a:schemeClr val="tx2"/>
              </a:solidFill>
            </a:endParaRPr>
          </a:p>
        </p:txBody>
      </p:sp>
    </p:spTree>
    <p:extLst>
      <p:ext uri="{BB962C8B-B14F-4D97-AF65-F5344CB8AC3E}">
        <p14:creationId xmlns:p14="http://schemas.microsoft.com/office/powerpoint/2010/main" val="426730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90002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4057723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050272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0091861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ix1">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52400" y="4953000"/>
            <a:ext cx="4724400" cy="1417320"/>
          </a:xfrm>
          <a:ln>
            <a:noFill/>
          </a:ln>
        </p:spPr>
        <p:txBody>
          <a:bodyPr anchor="b"/>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Presenter’s name,</a:t>
            </a:r>
            <a:br>
              <a:rPr dirty="0"/>
            </a:br>
            <a:r>
              <a:rPr dirty="0"/>
              <a:t>Presenter’s title,</a:t>
            </a:r>
            <a:br>
              <a:rPr dirty="0"/>
            </a:br>
            <a:r>
              <a:rPr dirty="0"/>
              <a:t>dd Month yyyy</a:t>
            </a:r>
          </a:p>
        </p:txBody>
      </p:sp>
      <p:pic>
        <p:nvPicPr>
          <p:cNvPr id="1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152400" y="152401"/>
            <a:ext cx="2590800" cy="763054"/>
          </a:xfrm>
          <a:prstGeom prst="rect">
            <a:avLst/>
          </a:prstGeom>
        </p:spPr>
      </p:pic>
      <p:sp>
        <p:nvSpPr>
          <p:cNvPr id="13" name="Title 1"/>
          <p:cNvSpPr>
            <a:spLocks noGrp="1"/>
          </p:cNvSpPr>
          <p:nvPr>
            <p:ph type="ctrTitle" hasCustomPrompt="1"/>
          </p:nvPr>
        </p:nvSpPr>
        <p:spPr>
          <a:xfrm>
            <a:off x="152400" y="2971800"/>
            <a:ext cx="8763000" cy="1077218"/>
          </a:xfrm>
        </p:spPr>
        <p:txBody>
          <a:bodyPr anchor="t">
            <a:spAutoFit/>
          </a:bodyPr>
          <a:lstStyle>
            <a:lvl1pPr algn="r">
              <a:defRPr sz="3200" b="1" i="0" cap="none" baseline="0">
                <a:ln>
                  <a:noFill/>
                </a:ln>
                <a:solidFill>
                  <a:srgbClr val="3455A6"/>
                </a:solidFill>
                <a:latin typeface="Helvetica Light"/>
              </a:defRPr>
            </a:lvl1pPr>
          </a:lstStyle>
          <a:p>
            <a:r>
              <a:rPr lang="en-US" dirty="0"/>
              <a:t>CHAPTER #</a:t>
            </a:r>
            <a:br>
              <a:rPr lang="en-US" dirty="0"/>
            </a:br>
            <a:r>
              <a:rPr lang="en-US" dirty="0"/>
              <a:t>Chapter Title</a:t>
            </a:r>
            <a:endParaRPr dirty="0"/>
          </a:p>
        </p:txBody>
      </p:sp>
      <p:sp>
        <p:nvSpPr>
          <p:cNvPr id="10" name="Rectangle 9"/>
          <p:cNvSpPr/>
          <p:nvPr userDrawn="1"/>
        </p:nvSpPr>
        <p:spPr>
          <a:xfrm>
            <a:off x="6172200" y="6642556"/>
            <a:ext cx="2964543" cy="215444"/>
          </a:xfrm>
          <a:prstGeom prst="rect">
            <a:avLst/>
          </a:prstGeom>
        </p:spPr>
        <p:txBody>
          <a:bodyPr wrap="square">
            <a:spAutoFit/>
          </a:bodyPr>
          <a:lstStyle/>
          <a:p>
            <a:pPr algn="r"/>
            <a:r>
              <a:rPr lang="en-US" sz="800" dirty="0">
                <a:solidFill>
                  <a:srgbClr val="3455A6"/>
                </a:solidFill>
              </a:rPr>
              <a:t>© 2020 CFA Institute. All rights reserved. </a:t>
            </a:r>
          </a:p>
        </p:txBody>
      </p:sp>
    </p:spTree>
    <p:extLst>
      <p:ext uri="{BB962C8B-B14F-4D97-AF65-F5344CB8AC3E}">
        <p14:creationId xmlns:p14="http://schemas.microsoft.com/office/powerpoint/2010/main" val="2867248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Column TOC Pix3">
    <p:bg>
      <p:bgRef idx="1001">
        <a:schemeClr val="bg1"/>
      </p:bgRef>
    </p:bg>
    <p:spTree>
      <p:nvGrpSpPr>
        <p:cNvPr id="1" name=""/>
        <p:cNvGrpSpPr/>
        <p:nvPr/>
      </p:nvGrpSpPr>
      <p:grpSpPr>
        <a:xfrm>
          <a:off x="0" y="0"/>
          <a:ext cx="0" cy="0"/>
          <a:chOff x="0" y="0"/>
          <a:chExt cx="0" cy="0"/>
        </a:xfrm>
      </p:grpSpPr>
      <p:sp>
        <p:nvSpPr>
          <p:cNvPr id="34" name="Rectangle 33"/>
          <p:cNvSpPr/>
          <p:nvPr userDrawn="1"/>
        </p:nvSpPr>
        <p:spPr>
          <a:xfrm>
            <a:off x="0" y="6367193"/>
            <a:ext cx="9153144" cy="310896"/>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1"/>
          <p:cNvSpPr>
            <a:spLocks noGrp="1"/>
          </p:cNvSpPr>
          <p:nvPr>
            <p:ph type="title" hasCustomPrompt="1"/>
          </p:nvPr>
        </p:nvSpPr>
        <p:spPr bwMode="white">
          <a:xfrm>
            <a:off x="381000" y="152400"/>
            <a:ext cx="8375904" cy="1143000"/>
          </a:xfrm>
        </p:spPr>
        <p:txBody>
          <a:bodyPr anchor="b">
            <a:normAutofit/>
          </a:bodyPr>
          <a:lstStyle>
            <a:lvl1pPr>
              <a:defRPr sz="3200" b="1" i="0" cap="all">
                <a:solidFill>
                  <a:schemeClr val="tx2"/>
                </a:solidFill>
                <a:latin typeface="Helvetica Light"/>
              </a:defRPr>
            </a:lvl1pPr>
          </a:lstStyle>
          <a:p>
            <a:r>
              <a:rPr dirty="0"/>
              <a:t>Click to add title: Contents, Agenda, etc</a:t>
            </a:r>
            <a:r>
              <a:rPr lang="en-US" dirty="0"/>
              <a:t>.</a:t>
            </a:r>
            <a:endParaRPr dirty="0"/>
          </a:p>
        </p:txBody>
      </p:sp>
      <p:sp>
        <p:nvSpPr>
          <p:cNvPr id="3" name="Date Placeholder 2"/>
          <p:cNvSpPr>
            <a:spLocks noGrp="1"/>
          </p:cNvSpPr>
          <p:nvPr>
            <p:ph type="dt" sz="half" idx="10"/>
          </p:nvPr>
        </p:nvSpPr>
        <p:spPr bwMode="white">
          <a:xfrm>
            <a:off x="6649845" y="6324600"/>
            <a:ext cx="1351155" cy="365125"/>
          </a:xfrm>
        </p:spPr>
        <p:txBody>
          <a:bodyPr/>
          <a:lstStyle>
            <a:lvl1pPr>
              <a:defRPr>
                <a:solidFill>
                  <a:srgbClr val="FFFFFF"/>
                </a:solidFill>
              </a:defRPr>
            </a:lvl1pPr>
          </a:lstStyle>
          <a:p>
            <a:endParaRPr lang="en-US" dirty="0"/>
          </a:p>
        </p:txBody>
      </p:sp>
      <p:sp>
        <p:nvSpPr>
          <p:cNvPr id="4" name="Footer Placeholder 3"/>
          <p:cNvSpPr>
            <a:spLocks noGrp="1"/>
          </p:cNvSpPr>
          <p:nvPr>
            <p:ph type="ftr" sz="quarter" idx="11"/>
          </p:nvPr>
        </p:nvSpPr>
        <p:spPr bwMode="white">
          <a:xfrm>
            <a:off x="2471853" y="6367193"/>
            <a:ext cx="2895600" cy="2889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bwMode="white">
          <a:xfrm>
            <a:off x="8001000" y="6324600"/>
            <a:ext cx="783936" cy="365125"/>
          </a:xfrm>
        </p:spPr>
        <p:txBody>
          <a:bodyPr/>
          <a:lstStyle>
            <a:lvl1pPr>
              <a:defRPr>
                <a:solidFill>
                  <a:srgbClr val="FFFFFF"/>
                </a:solidFill>
              </a:defRPr>
            </a:lvl1pPr>
          </a:lstStyle>
          <a:p>
            <a:fld id="{4E4A4924-7CC3-4BF6-9C5C-A8E770D15754}" type="slidenum">
              <a:rPr lang="en-US" smtClean="0"/>
              <a:pPr/>
              <a:t>‹#›</a:t>
            </a:fld>
            <a:endParaRPr lang="en-US" dirty="0"/>
          </a:p>
        </p:txBody>
      </p:sp>
      <p:sp>
        <p:nvSpPr>
          <p:cNvPr id="7" name="Text Placeholder 6"/>
          <p:cNvSpPr>
            <a:spLocks noGrp="1"/>
          </p:cNvSpPr>
          <p:nvPr>
            <p:ph type="body" sz="quarter" idx="13" hasCustomPrompt="1"/>
          </p:nvPr>
        </p:nvSpPr>
        <p:spPr bwMode="white">
          <a:xfrm>
            <a:off x="381000" y="1600200"/>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8" name="Text Placeholder 6"/>
          <p:cNvSpPr>
            <a:spLocks noGrp="1"/>
          </p:cNvSpPr>
          <p:nvPr>
            <p:ph type="body" sz="quarter" idx="14" hasCustomPrompt="1"/>
          </p:nvPr>
        </p:nvSpPr>
        <p:spPr bwMode="white">
          <a:xfrm>
            <a:off x="1143000" y="1619679"/>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pic>
        <p:nvPicPr>
          <p:cNvPr id="35" name="slu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6493365"/>
            <a:ext cx="786384" cy="102428"/>
          </a:xfrm>
          <a:prstGeom prst="rect">
            <a:avLst/>
          </a:prstGeom>
        </p:spPr>
      </p:pic>
      <p:sp>
        <p:nvSpPr>
          <p:cNvPr id="36" name="Rectangle 35"/>
          <p:cNvSpPr/>
          <p:nvPr userDrawn="1"/>
        </p:nvSpPr>
        <p:spPr>
          <a:xfrm>
            <a:off x="6172200" y="6642556"/>
            <a:ext cx="2964543" cy="230832"/>
          </a:xfrm>
          <a:prstGeom prst="rect">
            <a:avLst/>
          </a:prstGeom>
        </p:spPr>
        <p:txBody>
          <a:bodyPr wrap="square">
            <a:spAutoFit/>
          </a:bodyPr>
          <a:lstStyle/>
          <a:p>
            <a:pPr algn="r"/>
            <a:r>
              <a:rPr lang="en-US" sz="900" dirty="0">
                <a:solidFill>
                  <a:schemeClr val="tx2">
                    <a:lumMod val="60000"/>
                    <a:lumOff val="40000"/>
                  </a:schemeClr>
                </a:solidFill>
              </a:rPr>
              <a:t>© 2020 CFA Institute. All rights reserved. </a:t>
            </a:r>
          </a:p>
        </p:txBody>
      </p:sp>
      <p:sp>
        <p:nvSpPr>
          <p:cNvPr id="37" name="Text Placeholder 6"/>
          <p:cNvSpPr>
            <a:spLocks noGrp="1"/>
          </p:cNvSpPr>
          <p:nvPr>
            <p:ph type="body" sz="quarter" idx="15" hasCustomPrompt="1"/>
          </p:nvPr>
        </p:nvSpPr>
        <p:spPr bwMode="white">
          <a:xfrm>
            <a:off x="381000" y="2037921"/>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48" name="Text Placeholder 6"/>
          <p:cNvSpPr>
            <a:spLocks noGrp="1"/>
          </p:cNvSpPr>
          <p:nvPr>
            <p:ph type="body" sz="quarter" idx="16" hasCustomPrompt="1"/>
          </p:nvPr>
        </p:nvSpPr>
        <p:spPr bwMode="white">
          <a:xfrm>
            <a:off x="1143000" y="2057400"/>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49" name="Text Placeholder 6"/>
          <p:cNvSpPr>
            <a:spLocks noGrp="1"/>
          </p:cNvSpPr>
          <p:nvPr>
            <p:ph type="body" sz="quarter" idx="17" hasCustomPrompt="1"/>
          </p:nvPr>
        </p:nvSpPr>
        <p:spPr bwMode="white">
          <a:xfrm>
            <a:off x="381000" y="2475642"/>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0" name="Text Placeholder 6"/>
          <p:cNvSpPr>
            <a:spLocks noGrp="1"/>
          </p:cNvSpPr>
          <p:nvPr>
            <p:ph type="body" sz="quarter" idx="18" hasCustomPrompt="1"/>
          </p:nvPr>
        </p:nvSpPr>
        <p:spPr bwMode="white">
          <a:xfrm>
            <a:off x="1143000" y="2495121"/>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1" name="Text Placeholder 6"/>
          <p:cNvSpPr>
            <a:spLocks noGrp="1"/>
          </p:cNvSpPr>
          <p:nvPr>
            <p:ph type="body" sz="quarter" idx="19" hasCustomPrompt="1"/>
          </p:nvPr>
        </p:nvSpPr>
        <p:spPr bwMode="white">
          <a:xfrm>
            <a:off x="381000" y="2913363"/>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2" name="Text Placeholder 6"/>
          <p:cNvSpPr>
            <a:spLocks noGrp="1"/>
          </p:cNvSpPr>
          <p:nvPr>
            <p:ph type="body" sz="quarter" idx="20" hasCustomPrompt="1"/>
          </p:nvPr>
        </p:nvSpPr>
        <p:spPr bwMode="white">
          <a:xfrm>
            <a:off x="1143000" y="2932842"/>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3" name="Text Placeholder 6"/>
          <p:cNvSpPr>
            <a:spLocks noGrp="1"/>
          </p:cNvSpPr>
          <p:nvPr>
            <p:ph type="body" sz="quarter" idx="21" hasCustomPrompt="1"/>
          </p:nvPr>
        </p:nvSpPr>
        <p:spPr bwMode="white">
          <a:xfrm>
            <a:off x="381000" y="3351084"/>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4" name="Text Placeholder 6"/>
          <p:cNvSpPr>
            <a:spLocks noGrp="1"/>
          </p:cNvSpPr>
          <p:nvPr>
            <p:ph type="body" sz="quarter" idx="22" hasCustomPrompt="1"/>
          </p:nvPr>
        </p:nvSpPr>
        <p:spPr bwMode="white">
          <a:xfrm>
            <a:off x="1143000" y="3370563"/>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5" name="Text Placeholder 6"/>
          <p:cNvSpPr>
            <a:spLocks noGrp="1"/>
          </p:cNvSpPr>
          <p:nvPr>
            <p:ph type="body" sz="quarter" idx="23" hasCustomPrompt="1"/>
          </p:nvPr>
        </p:nvSpPr>
        <p:spPr bwMode="white">
          <a:xfrm>
            <a:off x="381000" y="3788805"/>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6" name="Text Placeholder 6"/>
          <p:cNvSpPr>
            <a:spLocks noGrp="1"/>
          </p:cNvSpPr>
          <p:nvPr>
            <p:ph type="body" sz="quarter" idx="24" hasCustomPrompt="1"/>
          </p:nvPr>
        </p:nvSpPr>
        <p:spPr bwMode="white">
          <a:xfrm>
            <a:off x="1143000" y="3808284"/>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7" name="Text Placeholder 6"/>
          <p:cNvSpPr>
            <a:spLocks noGrp="1"/>
          </p:cNvSpPr>
          <p:nvPr>
            <p:ph type="body" sz="quarter" idx="25" hasCustomPrompt="1"/>
          </p:nvPr>
        </p:nvSpPr>
        <p:spPr bwMode="white">
          <a:xfrm>
            <a:off x="381000" y="4226526"/>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8" name="Text Placeholder 6"/>
          <p:cNvSpPr>
            <a:spLocks noGrp="1"/>
          </p:cNvSpPr>
          <p:nvPr>
            <p:ph type="body" sz="quarter" idx="26" hasCustomPrompt="1"/>
          </p:nvPr>
        </p:nvSpPr>
        <p:spPr bwMode="white">
          <a:xfrm>
            <a:off x="1143000" y="4246005"/>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9" name="Text Placeholder 6"/>
          <p:cNvSpPr>
            <a:spLocks noGrp="1"/>
          </p:cNvSpPr>
          <p:nvPr>
            <p:ph type="body" sz="quarter" idx="27" hasCustomPrompt="1"/>
          </p:nvPr>
        </p:nvSpPr>
        <p:spPr bwMode="white">
          <a:xfrm>
            <a:off x="381000" y="4664247"/>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0" name="Text Placeholder 6"/>
          <p:cNvSpPr>
            <a:spLocks noGrp="1"/>
          </p:cNvSpPr>
          <p:nvPr>
            <p:ph type="body" sz="quarter" idx="28" hasCustomPrompt="1"/>
          </p:nvPr>
        </p:nvSpPr>
        <p:spPr bwMode="white">
          <a:xfrm>
            <a:off x="1143000" y="4683726"/>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61" name="Text Placeholder 6"/>
          <p:cNvSpPr>
            <a:spLocks noGrp="1"/>
          </p:cNvSpPr>
          <p:nvPr>
            <p:ph type="body" sz="quarter" idx="29" hasCustomPrompt="1"/>
          </p:nvPr>
        </p:nvSpPr>
        <p:spPr bwMode="white">
          <a:xfrm>
            <a:off x="381000" y="5101968"/>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2" name="Text Placeholder 6"/>
          <p:cNvSpPr>
            <a:spLocks noGrp="1"/>
          </p:cNvSpPr>
          <p:nvPr>
            <p:ph type="body" sz="quarter" idx="30" hasCustomPrompt="1"/>
          </p:nvPr>
        </p:nvSpPr>
        <p:spPr bwMode="white">
          <a:xfrm>
            <a:off x="1143000" y="5121447"/>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63" name="Text Placeholder 6"/>
          <p:cNvSpPr>
            <a:spLocks noGrp="1"/>
          </p:cNvSpPr>
          <p:nvPr>
            <p:ph type="body" sz="quarter" idx="31" hasCustomPrompt="1"/>
          </p:nvPr>
        </p:nvSpPr>
        <p:spPr bwMode="white">
          <a:xfrm>
            <a:off x="381000" y="5539689"/>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4" name="Text Placeholder 6"/>
          <p:cNvSpPr>
            <a:spLocks noGrp="1"/>
          </p:cNvSpPr>
          <p:nvPr>
            <p:ph type="body" sz="quarter" idx="32" hasCustomPrompt="1"/>
          </p:nvPr>
        </p:nvSpPr>
        <p:spPr bwMode="white">
          <a:xfrm>
            <a:off x="1143000" y="5559168"/>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Tree>
    <p:extLst>
      <p:ext uri="{BB962C8B-B14F-4D97-AF65-F5344CB8AC3E}">
        <p14:creationId xmlns:p14="http://schemas.microsoft.com/office/powerpoint/2010/main" val="158066333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2-Column TOC Pix3">
    <p:bg>
      <p:bgRef idx="1001">
        <a:schemeClr val="bg1"/>
      </p:bgRef>
    </p:bg>
    <p:spTree>
      <p:nvGrpSpPr>
        <p:cNvPr id="1" name=""/>
        <p:cNvGrpSpPr/>
        <p:nvPr/>
      </p:nvGrpSpPr>
      <p:grpSpPr>
        <a:xfrm>
          <a:off x="0" y="0"/>
          <a:ext cx="0" cy="0"/>
          <a:chOff x="0" y="0"/>
          <a:chExt cx="0" cy="0"/>
        </a:xfrm>
      </p:grpSpPr>
      <p:sp>
        <p:nvSpPr>
          <p:cNvPr id="34" name="Rectangle 33"/>
          <p:cNvSpPr/>
          <p:nvPr userDrawn="1"/>
        </p:nvSpPr>
        <p:spPr>
          <a:xfrm>
            <a:off x="0" y="6367193"/>
            <a:ext cx="9153144" cy="310896"/>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1"/>
          <p:cNvSpPr>
            <a:spLocks noGrp="1"/>
          </p:cNvSpPr>
          <p:nvPr>
            <p:ph type="title" hasCustomPrompt="1"/>
          </p:nvPr>
        </p:nvSpPr>
        <p:spPr bwMode="white">
          <a:xfrm>
            <a:off x="381000" y="152400"/>
            <a:ext cx="8375904" cy="1143000"/>
          </a:xfrm>
        </p:spPr>
        <p:txBody>
          <a:bodyPr anchor="b">
            <a:normAutofit/>
          </a:bodyPr>
          <a:lstStyle>
            <a:lvl1pPr algn="l">
              <a:defRPr sz="3200" b="1" i="0" cap="all">
                <a:solidFill>
                  <a:schemeClr val="tx2"/>
                </a:solidFill>
                <a:latin typeface="Helvetica Light"/>
              </a:defRPr>
            </a:lvl1pPr>
          </a:lstStyle>
          <a:p>
            <a:r>
              <a:rPr lang="en-US" dirty="0"/>
              <a:t>Summary</a:t>
            </a:r>
            <a:endParaRPr dirty="0"/>
          </a:p>
        </p:txBody>
      </p:sp>
      <p:sp>
        <p:nvSpPr>
          <p:cNvPr id="3" name="Date Placeholder 2"/>
          <p:cNvSpPr>
            <a:spLocks noGrp="1"/>
          </p:cNvSpPr>
          <p:nvPr>
            <p:ph type="dt" sz="half" idx="10"/>
          </p:nvPr>
        </p:nvSpPr>
        <p:spPr bwMode="white">
          <a:xfrm>
            <a:off x="6649845" y="6324600"/>
            <a:ext cx="1351155" cy="365125"/>
          </a:xfrm>
        </p:spPr>
        <p:txBody>
          <a:bodyPr/>
          <a:lstStyle>
            <a:lvl1pPr>
              <a:defRPr>
                <a:solidFill>
                  <a:srgbClr val="FFFFFF"/>
                </a:solidFill>
              </a:defRPr>
            </a:lvl1pPr>
          </a:lstStyle>
          <a:p>
            <a:endParaRPr lang="en-US" dirty="0"/>
          </a:p>
        </p:txBody>
      </p:sp>
      <p:sp>
        <p:nvSpPr>
          <p:cNvPr id="4" name="Footer Placeholder 3"/>
          <p:cNvSpPr>
            <a:spLocks noGrp="1"/>
          </p:cNvSpPr>
          <p:nvPr>
            <p:ph type="ftr" sz="quarter" idx="11"/>
          </p:nvPr>
        </p:nvSpPr>
        <p:spPr bwMode="white">
          <a:xfrm>
            <a:off x="2471853" y="6367193"/>
            <a:ext cx="2895600" cy="2889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bwMode="white">
          <a:xfrm>
            <a:off x="8001000" y="6324600"/>
            <a:ext cx="783936" cy="365125"/>
          </a:xfrm>
        </p:spPr>
        <p:txBody>
          <a:bodyPr/>
          <a:lstStyle>
            <a:lvl1pPr>
              <a:defRPr>
                <a:solidFill>
                  <a:srgbClr val="FFFFFF"/>
                </a:solidFill>
              </a:defRPr>
            </a:lvl1pPr>
          </a:lstStyle>
          <a:p>
            <a:fld id="{4E4A4924-7CC3-4BF6-9C5C-A8E770D15754}" type="slidenum">
              <a:rPr lang="en-US" smtClean="0"/>
              <a:pPr/>
              <a:t>‹#›</a:t>
            </a:fld>
            <a:endParaRPr lang="en-US" dirty="0"/>
          </a:p>
        </p:txBody>
      </p:sp>
      <p:pic>
        <p:nvPicPr>
          <p:cNvPr id="35" name="slu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6493365"/>
            <a:ext cx="786384" cy="102428"/>
          </a:xfrm>
          <a:prstGeom prst="rect">
            <a:avLst/>
          </a:prstGeom>
        </p:spPr>
      </p:pic>
      <p:sp>
        <p:nvSpPr>
          <p:cNvPr id="36" name="Rectangle 35"/>
          <p:cNvSpPr/>
          <p:nvPr userDrawn="1"/>
        </p:nvSpPr>
        <p:spPr>
          <a:xfrm>
            <a:off x="6172200" y="6642556"/>
            <a:ext cx="2964543" cy="230832"/>
          </a:xfrm>
          <a:prstGeom prst="rect">
            <a:avLst/>
          </a:prstGeom>
        </p:spPr>
        <p:txBody>
          <a:bodyPr wrap="square">
            <a:spAutoFit/>
          </a:bodyPr>
          <a:lstStyle/>
          <a:p>
            <a:pPr algn="r"/>
            <a:r>
              <a:rPr lang="en-US" sz="900" dirty="0">
                <a:solidFill>
                  <a:schemeClr val="tx2">
                    <a:lumMod val="60000"/>
                    <a:lumOff val="40000"/>
                  </a:schemeClr>
                </a:solidFill>
              </a:rPr>
              <a:t>© 2020 CFA Institute. All rights reserved. </a:t>
            </a:r>
          </a:p>
        </p:txBody>
      </p:sp>
    </p:spTree>
    <p:extLst>
      <p:ext uri="{BB962C8B-B14F-4D97-AF65-F5344CB8AC3E}">
        <p14:creationId xmlns:p14="http://schemas.microsoft.com/office/powerpoint/2010/main" val="40078283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lvl1pPr>
              <a:defRPr>
                <a:solidFill>
                  <a:schemeClr val="accent3">
                    <a:lumMod val="75000"/>
                  </a:schemeClr>
                </a:solidFill>
              </a:defRPr>
            </a:lvl1pPr>
          </a:lstStyle>
          <a:p>
            <a:r>
              <a:rPr lang="en-US" dirty="0"/>
              <a:t>Click to edit Master title style</a:t>
            </a:r>
            <a:endParaRPr dirty="0"/>
          </a:p>
        </p:txBody>
      </p:sp>
      <p:sp>
        <p:nvSpPr>
          <p:cNvPr id="3" name="Subtitle 2"/>
          <p:cNvSpPr>
            <a:spLocks noGrp="1"/>
          </p:cNvSpPr>
          <p:nvPr>
            <p:ph type="subTitle" idx="1" hasCustomPrompt="1"/>
          </p:nvPr>
        </p:nvSpPr>
        <p:spPr>
          <a:xfrm>
            <a:off x="381000" y="1784196"/>
            <a:ext cx="6705600" cy="1490472"/>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 </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Tree>
    <p:extLst>
      <p:ext uri="{BB962C8B-B14F-4D97-AF65-F5344CB8AC3E}">
        <p14:creationId xmlns:p14="http://schemas.microsoft.com/office/powerpoint/2010/main" val="414535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
        <p:nvSpPr>
          <p:cNvPr id="8" name="Footer Placeholder 4">
            <a:extLst>
              <a:ext uri="{FF2B5EF4-FFF2-40B4-BE49-F238E27FC236}">
                <a16:creationId xmlns:a16="http://schemas.microsoft.com/office/drawing/2014/main" id="{71AAF204-8DF2-8449-8115-4DFF153F9A77}"/>
              </a:ext>
            </a:extLst>
          </p:cNvPr>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endParaRPr lang="en-US" dirty="0"/>
          </a:p>
        </p:txBody>
      </p:sp>
    </p:spTree>
    <p:extLst>
      <p:ext uri="{BB962C8B-B14F-4D97-AF65-F5344CB8AC3E}">
        <p14:creationId xmlns:p14="http://schemas.microsoft.com/office/powerpoint/2010/main" val="3209236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
        <p:nvSpPr>
          <p:cNvPr id="7" name="Footer Placeholder 4">
            <a:extLst>
              <a:ext uri="{FF2B5EF4-FFF2-40B4-BE49-F238E27FC236}">
                <a16:creationId xmlns:a16="http://schemas.microsoft.com/office/drawing/2014/main" id="{FA02E2A7-6467-DD45-9274-D4E27061EF9C}"/>
              </a:ext>
            </a:extLst>
          </p:cNvPr>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endParaRPr lang="en-US" dirty="0"/>
          </a:p>
        </p:txBody>
      </p:sp>
    </p:spTree>
    <p:extLst>
      <p:ext uri="{BB962C8B-B14F-4D97-AF65-F5344CB8AC3E}">
        <p14:creationId xmlns:p14="http://schemas.microsoft.com/office/powerpoint/2010/main" val="337545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0431687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O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2194978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 Blue">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4222919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8" name="Footer Placeholder 4">
            <a:extLst>
              <a:ext uri="{FF2B5EF4-FFF2-40B4-BE49-F238E27FC236}">
                <a16:creationId xmlns:a16="http://schemas.microsoft.com/office/drawing/2014/main" id="{80DFA3BC-7F1B-5F45-92D6-FCC04BD74DE4}"/>
              </a:ext>
            </a:extLst>
          </p:cNvPr>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endParaRPr lang="en-US" dirty="0"/>
          </a:p>
        </p:txBody>
      </p:sp>
    </p:spTree>
    <p:extLst>
      <p:ext uri="{BB962C8B-B14F-4D97-AF65-F5344CB8AC3E}">
        <p14:creationId xmlns:p14="http://schemas.microsoft.com/office/powerpoint/2010/main" val="36017827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6" name="Footer Placeholder 4">
            <a:extLst>
              <a:ext uri="{FF2B5EF4-FFF2-40B4-BE49-F238E27FC236}">
                <a16:creationId xmlns:a16="http://schemas.microsoft.com/office/drawing/2014/main" id="{857225E0-F6DD-B84E-AD96-67379777AF32}"/>
              </a:ext>
            </a:extLst>
          </p:cNvPr>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endParaRPr lang="en-US" dirty="0"/>
          </a:p>
        </p:txBody>
      </p:sp>
    </p:spTree>
    <p:extLst>
      <p:ext uri="{BB962C8B-B14F-4D97-AF65-F5344CB8AC3E}">
        <p14:creationId xmlns:p14="http://schemas.microsoft.com/office/powerpoint/2010/main" val="720269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
        <p:nvSpPr>
          <p:cNvPr id="5" name="Footer Placeholder 4">
            <a:extLst>
              <a:ext uri="{FF2B5EF4-FFF2-40B4-BE49-F238E27FC236}">
                <a16:creationId xmlns:a16="http://schemas.microsoft.com/office/drawing/2014/main" id="{8DCE9823-2867-CF47-A121-4F229B9BC2DA}"/>
              </a:ext>
            </a:extLst>
          </p:cNvPr>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endParaRPr lang="en-US" dirty="0"/>
          </a:p>
        </p:txBody>
      </p:sp>
    </p:spTree>
    <p:extLst>
      <p:ext uri="{BB962C8B-B14F-4D97-AF65-F5344CB8AC3E}">
        <p14:creationId xmlns:p14="http://schemas.microsoft.com/office/powerpoint/2010/main" val="1446350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7" name="Footer Placeholder 4">
            <a:extLst>
              <a:ext uri="{FF2B5EF4-FFF2-40B4-BE49-F238E27FC236}">
                <a16:creationId xmlns:a16="http://schemas.microsoft.com/office/drawing/2014/main" id="{20F11A9C-6BD2-2A43-85A9-83289F66DBCD}"/>
              </a:ext>
            </a:extLst>
          </p:cNvPr>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endParaRPr lang="en-US" dirty="0"/>
          </a:p>
        </p:txBody>
      </p:sp>
    </p:spTree>
    <p:extLst>
      <p:ext uri="{BB962C8B-B14F-4D97-AF65-F5344CB8AC3E}">
        <p14:creationId xmlns:p14="http://schemas.microsoft.com/office/powerpoint/2010/main" val="7556436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solidFill>
                  <a:schemeClr val="bg2"/>
                </a:solidFill>
              </a:defRPr>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
        <p:nvSpPr>
          <p:cNvPr id="9" name="Footer Placeholder 4">
            <a:extLst>
              <a:ext uri="{FF2B5EF4-FFF2-40B4-BE49-F238E27FC236}">
                <a16:creationId xmlns:a16="http://schemas.microsoft.com/office/drawing/2014/main" id="{7DA62A5B-087A-7745-865F-6EDC5E58485C}"/>
              </a:ext>
            </a:extLst>
          </p:cNvPr>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endParaRPr lang="en-US" dirty="0"/>
          </a:p>
        </p:txBody>
      </p:sp>
    </p:spTree>
    <p:extLst>
      <p:ext uri="{BB962C8B-B14F-4D97-AF65-F5344CB8AC3E}">
        <p14:creationId xmlns:p14="http://schemas.microsoft.com/office/powerpoint/2010/main" val="2471534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
        <p:nvSpPr>
          <p:cNvPr id="7" name="Footer Placeholder 4">
            <a:extLst>
              <a:ext uri="{FF2B5EF4-FFF2-40B4-BE49-F238E27FC236}">
                <a16:creationId xmlns:a16="http://schemas.microsoft.com/office/drawing/2014/main" id="{834A321F-33AC-6741-A0CF-9ABA89B8060F}"/>
              </a:ext>
            </a:extLst>
          </p:cNvPr>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endParaRPr lang="en-US" dirty="0"/>
          </a:p>
        </p:txBody>
      </p:sp>
    </p:spTree>
    <p:extLst>
      <p:ext uri="{BB962C8B-B14F-4D97-AF65-F5344CB8AC3E}">
        <p14:creationId xmlns:p14="http://schemas.microsoft.com/office/powerpoint/2010/main" val="32225478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lvl1pPr>
              <a:defRPr>
                <a:solidFill>
                  <a:schemeClr val="bg2"/>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7418129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830717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9342393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wo lin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26A0F882-29AC-4E84-B92B-1DCCED8F7913}"/>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a:p>
        </p:txBody>
      </p:sp>
      <p:pic>
        <p:nvPicPr>
          <p:cNvPr id="5" name="Picture 10" descr="MasterLogoCMYKKey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65700" y="373063"/>
            <a:ext cx="42560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00334278-809C-448D-A1EB-063D371E46EA}"/>
              </a:ext>
            </a:extLst>
          </p:cNvPr>
          <p:cNvSpPr txBox="1">
            <a:spLocks noChangeArrowheads="1"/>
          </p:cNvSpPr>
          <p:nvPr/>
        </p:nvSpPr>
        <p:spPr bwMode="auto">
          <a:xfrm>
            <a:off x="5037138" y="6478588"/>
            <a:ext cx="4127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defRPr/>
            </a:pPr>
            <a:r>
              <a:rPr lang="en-GB" altLang="en-US" sz="750" baseline="30000" dirty="0"/>
              <a:t>CRICOS Provider code 00301J</a:t>
            </a:r>
          </a:p>
          <a:p>
            <a:pPr algn="r" eaLnBrk="1" hangingPunct="1">
              <a:defRPr/>
            </a:pPr>
            <a:r>
              <a:rPr lang="en-GB" altLang="en-US" sz="750" baseline="30000" dirty="0"/>
              <a:t>Curtin University is a trademark of Curtin University of Technology.</a:t>
            </a:r>
            <a:endParaRPr lang="en-US" altLang="en-US" sz="750" baseline="30000" dirty="0"/>
          </a:p>
        </p:txBody>
      </p:sp>
      <p:sp>
        <p:nvSpPr>
          <p:cNvPr id="6" name="Title 1"/>
          <p:cNvSpPr>
            <a:spLocks noGrp="1"/>
          </p:cNvSpPr>
          <p:nvPr>
            <p:ph type="ctrTitle"/>
          </p:nvPr>
        </p:nvSpPr>
        <p:spPr>
          <a:xfrm>
            <a:off x="0" y="3433535"/>
            <a:ext cx="7625860" cy="476660"/>
          </a:xfrm>
          <a:solidFill>
            <a:srgbClr val="A47C18">
              <a:alpha val="75000"/>
            </a:srgbClr>
          </a:solidFill>
        </p:spPr>
        <p:txBody>
          <a:bodyPr lIns="216000" tIns="36000" rIns="216000" bIns="36000">
            <a:spAutoFit/>
          </a:bodyPr>
          <a:lstStyle>
            <a:lvl1pPr algn="l">
              <a:defRPr sz="2625" cap="all">
                <a:solidFill>
                  <a:schemeClr val="bg1"/>
                </a:solidFill>
              </a:defRPr>
            </a:lvl1pPr>
          </a:lstStyle>
          <a:p>
            <a:r>
              <a:rPr lang="en-US"/>
              <a:t>Click to edit Master title style</a:t>
            </a:r>
            <a:endParaRPr lang="en-US" dirty="0"/>
          </a:p>
        </p:txBody>
      </p:sp>
      <p:sp>
        <p:nvSpPr>
          <p:cNvPr id="7" name="Subtitle 2"/>
          <p:cNvSpPr>
            <a:spLocks noGrp="1"/>
          </p:cNvSpPr>
          <p:nvPr>
            <p:ph type="subTitle" idx="1"/>
          </p:nvPr>
        </p:nvSpPr>
        <p:spPr>
          <a:xfrm>
            <a:off x="0" y="3966735"/>
            <a:ext cx="2603064" cy="265457"/>
          </a:xfrm>
          <a:solidFill>
            <a:schemeClr val="tx1"/>
          </a:solidFill>
        </p:spPr>
        <p:txBody>
          <a:bodyPr lIns="216000" rIns="216000">
            <a:spAutoFit/>
          </a:bodyPr>
          <a:lstStyle>
            <a:lvl1pPr marL="0" indent="0" algn="l">
              <a:buNone/>
              <a:defRPr sz="1125">
                <a:solidFill>
                  <a:schemeClr val="bg1"/>
                </a:solidFill>
              </a:defRPr>
            </a:lvl1pPr>
            <a:lvl2pPr marL="342883" indent="0" algn="ctr">
              <a:buNone/>
              <a:defRPr>
                <a:solidFill>
                  <a:schemeClr val="tx1">
                    <a:tint val="75000"/>
                  </a:schemeClr>
                </a:solidFill>
              </a:defRPr>
            </a:lvl2pPr>
            <a:lvl3pPr marL="685765" indent="0" algn="ctr">
              <a:buNone/>
              <a:defRPr>
                <a:solidFill>
                  <a:schemeClr val="tx1">
                    <a:tint val="75000"/>
                  </a:schemeClr>
                </a:solidFill>
              </a:defRPr>
            </a:lvl3pPr>
            <a:lvl4pPr marL="1028648" indent="0" algn="ctr">
              <a:buNone/>
              <a:defRPr>
                <a:solidFill>
                  <a:schemeClr val="tx1">
                    <a:tint val="75000"/>
                  </a:schemeClr>
                </a:solidFill>
              </a:defRPr>
            </a:lvl4pPr>
            <a:lvl5pPr marL="1371530" indent="0" algn="ctr">
              <a:buNone/>
              <a:defRPr>
                <a:solidFill>
                  <a:schemeClr val="tx1">
                    <a:tint val="75000"/>
                  </a:schemeClr>
                </a:solidFill>
              </a:defRPr>
            </a:lvl5pPr>
            <a:lvl6pPr marL="1714412" indent="0" algn="ctr">
              <a:buNone/>
              <a:defRPr>
                <a:solidFill>
                  <a:schemeClr val="tx1">
                    <a:tint val="75000"/>
                  </a:schemeClr>
                </a:solidFill>
              </a:defRPr>
            </a:lvl6pPr>
            <a:lvl7pPr marL="2057295" indent="0" algn="ctr">
              <a:buNone/>
              <a:defRPr>
                <a:solidFill>
                  <a:schemeClr val="tx1">
                    <a:tint val="75000"/>
                  </a:schemeClr>
                </a:solidFill>
              </a:defRPr>
            </a:lvl7pPr>
            <a:lvl8pPr marL="2400177" indent="0" algn="ctr">
              <a:buNone/>
              <a:defRPr>
                <a:solidFill>
                  <a:schemeClr val="tx1">
                    <a:tint val="75000"/>
                  </a:schemeClr>
                </a:solidFill>
              </a:defRPr>
            </a:lvl8pPr>
            <a:lvl9pPr marL="2743060" indent="0" algn="ctr">
              <a:buNone/>
              <a:defRPr>
                <a:solidFill>
                  <a:schemeClr val="tx1">
                    <a:tint val="75000"/>
                  </a:schemeClr>
                </a:solidFill>
              </a:defRPr>
            </a:lvl9pPr>
          </a:lstStyle>
          <a:p>
            <a:r>
              <a:rPr lang="en-US"/>
              <a:t>Click to edit Master subtitle style</a:t>
            </a:r>
            <a:endParaRPr lang="en-US" dirty="0"/>
          </a:p>
        </p:txBody>
      </p:sp>
      <p:sp>
        <p:nvSpPr>
          <p:cNvPr id="9" name="Date Placeholder 3">
            <a:extLst>
              <a:ext uri="{FF2B5EF4-FFF2-40B4-BE49-F238E27FC236}">
                <a16:creationId xmlns:a16="http://schemas.microsoft.com/office/drawing/2014/main" id="{0EB716A7-5CFA-4E3C-A86F-354BC9E123B1}"/>
              </a:ext>
            </a:extLst>
          </p:cNvPr>
          <p:cNvSpPr>
            <a:spLocks noGrp="1"/>
          </p:cNvSpPr>
          <p:nvPr>
            <p:ph type="dt" sz="half" idx="10"/>
          </p:nvPr>
        </p:nvSpPr>
        <p:spPr>
          <a:xfrm>
            <a:off x="6927850" y="5967413"/>
            <a:ext cx="2133600" cy="363537"/>
          </a:xfrm>
        </p:spPr>
        <p:txBody>
          <a:bodyPr/>
          <a:lstStyle>
            <a:lvl1pPr algn="r">
              <a:defRPr/>
            </a:lvl1pPr>
          </a:lstStyle>
          <a:p>
            <a:pPr>
              <a:defRPr/>
            </a:pPr>
            <a:endParaRPr lang="en-US"/>
          </a:p>
        </p:txBody>
      </p:sp>
      <p:sp>
        <p:nvSpPr>
          <p:cNvPr id="10" name="Slide Number Placeholder 5">
            <a:extLst>
              <a:ext uri="{FF2B5EF4-FFF2-40B4-BE49-F238E27FC236}">
                <a16:creationId xmlns:a16="http://schemas.microsoft.com/office/drawing/2014/main" id="{24E7BBF8-B493-46E7-8072-01C732089DC2}"/>
              </a:ext>
            </a:extLst>
          </p:cNvPr>
          <p:cNvSpPr>
            <a:spLocks noGrp="1"/>
          </p:cNvSpPr>
          <p:nvPr>
            <p:ph type="sldNum" sz="quarter" idx="11"/>
          </p:nvPr>
        </p:nvSpPr>
        <p:spPr>
          <a:xfrm>
            <a:off x="7300913" y="5410200"/>
            <a:ext cx="1760537" cy="323850"/>
          </a:xfrm>
        </p:spPr>
        <p:txBody>
          <a:bodyPr anchorCtr="0"/>
          <a:lstStyle>
            <a:lvl1pPr algn="r">
              <a:defRPr/>
            </a:lvl1pPr>
          </a:lstStyle>
          <a:p>
            <a:pPr>
              <a:defRPr/>
            </a:pPr>
            <a:fld id="{43DE03F9-4CD2-4CFC-83AB-A9F715CF84CA}" type="slidenum">
              <a:rPr lang="en-US"/>
              <a:pPr>
                <a:defRPr/>
              </a:pPr>
              <a:t>‹#›</a:t>
            </a:fld>
            <a:endParaRPr lang="en-US"/>
          </a:p>
        </p:txBody>
      </p:sp>
    </p:spTree>
    <p:extLst>
      <p:ext uri="{BB962C8B-B14F-4D97-AF65-F5344CB8AC3E}">
        <p14:creationId xmlns:p14="http://schemas.microsoft.com/office/powerpoint/2010/main" val="26729744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opyright">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2D532C32-C3C3-42D5-AB86-BDC97A453C9C}"/>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graphicFrame>
        <p:nvGraphicFramePr>
          <p:cNvPr id="3" name="Table 2">
            <a:extLst>
              <a:ext uri="{FF2B5EF4-FFF2-40B4-BE49-F238E27FC236}">
                <a16:creationId xmlns:a16="http://schemas.microsoft.com/office/drawing/2014/main" id="{BD051A9A-A16E-4D97-A2B4-C4ABB130E62F}"/>
              </a:ext>
            </a:extLst>
          </p:cNvPr>
          <p:cNvGraphicFramePr>
            <a:graphicFrameLocks noGrp="1"/>
          </p:cNvGraphicFramePr>
          <p:nvPr/>
        </p:nvGraphicFramePr>
        <p:xfrm>
          <a:off x="1866900" y="566738"/>
          <a:ext cx="5410200" cy="4252912"/>
        </p:xfrm>
        <a:graphic>
          <a:graphicData uri="http://schemas.openxmlformats.org/drawingml/2006/table">
            <a:tbl>
              <a:tblPr>
                <a:tableStyleId>{5C22544A-7EE6-4342-B048-85BDC9FD1C3A}</a:tableStyleId>
              </a:tblPr>
              <a:tblGrid>
                <a:gridCol w="5410200">
                  <a:extLst>
                    <a:ext uri="{9D8B030D-6E8A-4147-A177-3AD203B41FA5}">
                      <a16:colId xmlns:a16="http://schemas.microsoft.com/office/drawing/2014/main" val="3184881611"/>
                    </a:ext>
                  </a:extLst>
                </a:gridCol>
              </a:tblGrid>
              <a:tr h="4252912">
                <a:tc>
                  <a:txBody>
                    <a:bodyPr/>
                    <a:lstStyle/>
                    <a:p>
                      <a:pPr marL="0" marR="0" algn="l">
                        <a:spcBef>
                          <a:spcPts val="0"/>
                        </a:spcBef>
                        <a:spcAft>
                          <a:spcPts val="0"/>
                        </a:spcAft>
                      </a:pPr>
                      <a:r>
                        <a:rPr lang="en-AU" sz="1600" dirty="0">
                          <a:effectLst/>
                        </a:rPr>
                        <a:t> </a:t>
                      </a:r>
                      <a:endParaRPr lang="en-US" sz="1600" dirty="0">
                        <a:effectLst/>
                      </a:endParaRPr>
                    </a:p>
                    <a:p>
                      <a:pPr marL="0" marR="0" algn="ctr">
                        <a:spcBef>
                          <a:spcPts val="0"/>
                        </a:spcBef>
                        <a:spcAft>
                          <a:spcPts val="0"/>
                        </a:spcAft>
                      </a:pPr>
                      <a:r>
                        <a:rPr lang="en-AU" sz="1900" dirty="0">
                          <a:effectLst/>
                        </a:rPr>
                        <a:t>WARNING</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This material has been reproduced and communicated to you by or on behalf of Curtin University in accordance with section 113P of the Copyright Act 1968 (the Act)</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The material in this communication may be subject to copyright under the Act. Any further reproduction or communication of this material by you may be the subject of copyright protection under the Act.</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Do not remove this notice.</a:t>
                      </a:r>
                      <a:endParaRPr lang="en-US" sz="1600" dirty="0">
                        <a:effectLst/>
                      </a:endParaRPr>
                    </a:p>
                    <a:p>
                      <a:pPr marL="0" marR="0" algn="l">
                        <a:spcBef>
                          <a:spcPts val="0"/>
                        </a:spcBef>
                        <a:spcAft>
                          <a:spcPts val="0"/>
                        </a:spcAft>
                      </a:pPr>
                      <a:r>
                        <a:rPr lang="en-AU" sz="1600" dirty="0">
                          <a:effectLst/>
                        </a:rPr>
                        <a:t> </a:t>
                      </a:r>
                      <a:endParaRPr lang="en-US" sz="1600" dirty="0">
                        <a:effectLst/>
                        <a:latin typeface="Times New Roman" panose="02020603050405020304" pitchFamily="18" charset="0"/>
                        <a:ea typeface="Times New Roman" panose="02020603050405020304" pitchFamily="18" charset="0"/>
                      </a:endParaRPr>
                    </a:p>
                  </a:txBody>
                  <a:tcPr marL="68564" marR="68564" marT="0" marB="0"/>
                </a:tc>
                <a:extLst>
                  <a:ext uri="{0D108BD9-81ED-4DB2-BD59-A6C34878D82A}">
                    <a16:rowId xmlns:a16="http://schemas.microsoft.com/office/drawing/2014/main" val="122881073"/>
                  </a:ext>
                </a:extLst>
              </a:tr>
            </a:tbl>
          </a:graphicData>
        </a:graphic>
      </p:graphicFrame>
      <p:sp>
        <p:nvSpPr>
          <p:cNvPr id="4" name="Date Placeholder 8">
            <a:extLst>
              <a:ext uri="{FF2B5EF4-FFF2-40B4-BE49-F238E27FC236}">
                <a16:creationId xmlns:a16="http://schemas.microsoft.com/office/drawing/2014/main" id="{836DEA5E-D881-4280-9829-D29D3B170DE9}"/>
              </a:ext>
            </a:extLst>
          </p:cNvPr>
          <p:cNvSpPr>
            <a:spLocks noGrp="1"/>
          </p:cNvSpPr>
          <p:nvPr>
            <p:ph type="dt" sz="half" idx="10"/>
          </p:nvPr>
        </p:nvSpPr>
        <p:spPr/>
        <p:txBody>
          <a:bodyPr/>
          <a:lstStyle>
            <a:lvl1pPr>
              <a:defRPr/>
            </a:lvl1pPr>
          </a:lstStyle>
          <a:p>
            <a:pPr>
              <a:defRPr/>
            </a:pPr>
            <a:endParaRPr lang="en-US"/>
          </a:p>
        </p:txBody>
      </p:sp>
      <p:sp>
        <p:nvSpPr>
          <p:cNvPr id="5" name="Footer Placeholder 9">
            <a:extLst>
              <a:ext uri="{FF2B5EF4-FFF2-40B4-BE49-F238E27FC236}">
                <a16:creationId xmlns:a16="http://schemas.microsoft.com/office/drawing/2014/main" id="{52E423DB-4032-40DC-AF8F-07EEB7137F61}"/>
              </a:ext>
            </a:extLst>
          </p:cNvPr>
          <p:cNvSpPr>
            <a:spLocks noGrp="1"/>
          </p:cNvSpPr>
          <p:nvPr>
            <p:ph type="ftr" sz="quarter" idx="11"/>
          </p:nvPr>
        </p:nvSpPr>
        <p:spPr>
          <a:xfrm>
            <a:off x="3124200" y="6435725"/>
            <a:ext cx="2895600" cy="366713"/>
          </a:xfrm>
        </p:spPr>
        <p:txBody>
          <a:bodyPr/>
          <a:lstStyle>
            <a:lvl1pPr algn="ctr">
              <a:defRPr sz="738"/>
            </a:lvl1pPr>
          </a:lstStyle>
          <a:p>
            <a:pPr>
              <a:defRPr/>
            </a:pPr>
            <a:r>
              <a:rPr lang="en-AU"/>
              <a:t>Obligatory cover your ... Material in this presentation is based on anecdotal evidence to be backed up by stats and is very much open to discussion and debate</a:t>
            </a:r>
            <a:endParaRPr lang="en-US"/>
          </a:p>
        </p:txBody>
      </p:sp>
      <p:sp>
        <p:nvSpPr>
          <p:cNvPr id="6" name="Slide Number Placeholder 10">
            <a:extLst>
              <a:ext uri="{FF2B5EF4-FFF2-40B4-BE49-F238E27FC236}">
                <a16:creationId xmlns:a16="http://schemas.microsoft.com/office/drawing/2014/main" id="{6172BC22-0642-4266-A8C6-F8327B2513FE}"/>
              </a:ext>
            </a:extLst>
          </p:cNvPr>
          <p:cNvSpPr>
            <a:spLocks noGrp="1"/>
          </p:cNvSpPr>
          <p:nvPr>
            <p:ph type="sldNum" sz="quarter" idx="12"/>
          </p:nvPr>
        </p:nvSpPr>
        <p:spPr/>
        <p:txBody>
          <a:bodyPr/>
          <a:lstStyle>
            <a:lvl1pPr>
              <a:defRPr/>
            </a:lvl1pPr>
          </a:lstStyle>
          <a:p>
            <a:pPr>
              <a:defRPr/>
            </a:pPr>
            <a:fld id="{6A6B11E1-6D45-4033-8463-D0A5063B51E5}" type="slidenum">
              <a:rPr lang="en-US"/>
              <a:pPr>
                <a:defRPr/>
              </a:pPr>
              <a:t>‹#›</a:t>
            </a:fld>
            <a:endParaRPr lang="en-US"/>
          </a:p>
        </p:txBody>
      </p:sp>
    </p:spTree>
    <p:extLst>
      <p:ext uri="{BB962C8B-B14F-4D97-AF65-F5344CB8AC3E}">
        <p14:creationId xmlns:p14="http://schemas.microsoft.com/office/powerpoint/2010/main" val="37596690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1721AA6-0155-455C-A294-78CF4F359F9A}"/>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5" name="Rectangle 4">
            <a:extLst>
              <a:ext uri="{FF2B5EF4-FFF2-40B4-BE49-F238E27FC236}">
                <a16:creationId xmlns:a16="http://schemas.microsoft.com/office/drawing/2014/main" id="{4514F823-4D89-4DD0-B2FE-12CE6569B924}"/>
              </a:ext>
            </a:extLst>
          </p:cNvPr>
          <p:cNvSpPr/>
          <p:nvPr/>
        </p:nvSpPr>
        <p:spPr>
          <a:xfrm>
            <a:off x="727075" y="2655888"/>
            <a:ext cx="7772400" cy="1500187"/>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a:xfrm>
            <a:off x="722314" y="4155547"/>
            <a:ext cx="7772400" cy="1362075"/>
          </a:xfrm>
        </p:spPr>
        <p:txBody>
          <a:bodyPr anchor="t"/>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4" y="2655359"/>
            <a:ext cx="7772400" cy="1488017"/>
          </a:xfrm>
        </p:spPr>
        <p:txBody>
          <a:bodyPr anchor="b"/>
          <a:lstStyle>
            <a:lvl1pPr marL="0" indent="0">
              <a:buNone/>
              <a:defRPr sz="1500">
                <a:solidFill>
                  <a:schemeClr val="bg1"/>
                </a:solidFill>
              </a:defRPr>
            </a:lvl1pPr>
            <a:lvl2pPr marL="342883" indent="0">
              <a:buNone/>
              <a:defRPr sz="1350">
                <a:solidFill>
                  <a:schemeClr val="tx1">
                    <a:tint val="75000"/>
                  </a:schemeClr>
                </a:solidFill>
              </a:defRPr>
            </a:lvl2pPr>
            <a:lvl3pPr marL="685765" indent="0">
              <a:buNone/>
              <a:defRPr sz="1200">
                <a:solidFill>
                  <a:schemeClr val="tx1">
                    <a:tint val="75000"/>
                  </a:schemeClr>
                </a:solidFill>
              </a:defRPr>
            </a:lvl3pPr>
            <a:lvl4pPr marL="1028648" indent="0">
              <a:buNone/>
              <a:defRPr sz="1050">
                <a:solidFill>
                  <a:schemeClr val="tx1">
                    <a:tint val="75000"/>
                  </a:schemeClr>
                </a:solidFill>
              </a:defRPr>
            </a:lvl4pPr>
            <a:lvl5pPr marL="1371530" indent="0">
              <a:buNone/>
              <a:defRPr sz="1050">
                <a:solidFill>
                  <a:schemeClr val="tx1">
                    <a:tint val="75000"/>
                  </a:schemeClr>
                </a:solidFill>
              </a:defRPr>
            </a:lvl5pPr>
            <a:lvl6pPr marL="1714412" indent="0">
              <a:buNone/>
              <a:defRPr sz="1050">
                <a:solidFill>
                  <a:schemeClr val="tx1">
                    <a:tint val="75000"/>
                  </a:schemeClr>
                </a:solidFill>
              </a:defRPr>
            </a:lvl6pPr>
            <a:lvl7pPr marL="2057295" indent="0">
              <a:buNone/>
              <a:defRPr sz="1050">
                <a:solidFill>
                  <a:schemeClr val="tx1">
                    <a:tint val="75000"/>
                  </a:schemeClr>
                </a:solidFill>
              </a:defRPr>
            </a:lvl7pPr>
            <a:lvl8pPr marL="2400177" indent="0">
              <a:buNone/>
              <a:defRPr sz="1050">
                <a:solidFill>
                  <a:schemeClr val="tx1">
                    <a:tint val="75000"/>
                  </a:schemeClr>
                </a:solidFill>
              </a:defRPr>
            </a:lvl8pPr>
            <a:lvl9pPr marL="2743060" indent="0">
              <a:buNone/>
              <a:defRPr sz="1050">
                <a:solidFill>
                  <a:schemeClr val="tx1">
                    <a:tint val="75000"/>
                  </a:schemeClr>
                </a:solidFill>
              </a:defRPr>
            </a:lvl9pPr>
          </a:lstStyle>
          <a:p>
            <a:pPr lvl="0"/>
            <a:r>
              <a:rPr lang="en-US"/>
              <a:t>Edit Master text styles</a:t>
            </a:r>
          </a:p>
        </p:txBody>
      </p:sp>
      <p:sp>
        <p:nvSpPr>
          <p:cNvPr id="6" name="Footer Placeholder 4">
            <a:extLst>
              <a:ext uri="{FF2B5EF4-FFF2-40B4-BE49-F238E27FC236}">
                <a16:creationId xmlns:a16="http://schemas.microsoft.com/office/drawing/2014/main" id="{7D5EB6E4-B079-4D15-9F2A-908C8760BC87}"/>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7" name="Slide Number Placeholder 5">
            <a:extLst>
              <a:ext uri="{FF2B5EF4-FFF2-40B4-BE49-F238E27FC236}">
                <a16:creationId xmlns:a16="http://schemas.microsoft.com/office/drawing/2014/main" id="{B00C153E-2989-4BC4-9DBA-121F46B5EC04}"/>
              </a:ext>
            </a:extLst>
          </p:cNvPr>
          <p:cNvSpPr>
            <a:spLocks noGrp="1"/>
          </p:cNvSpPr>
          <p:nvPr>
            <p:ph type="sldNum" sz="quarter" idx="11"/>
          </p:nvPr>
        </p:nvSpPr>
        <p:spPr/>
        <p:txBody>
          <a:bodyPr/>
          <a:lstStyle>
            <a:lvl1pPr>
              <a:defRPr/>
            </a:lvl1pPr>
          </a:lstStyle>
          <a:p>
            <a:pPr>
              <a:defRPr/>
            </a:pPr>
            <a:fld id="{73E464BD-039E-4E63-84F0-36AFA27C48C7}" type="slidenum">
              <a:rPr lang="en-US"/>
              <a:pPr>
                <a:defRPr/>
              </a:pPr>
              <a:t>‹#›</a:t>
            </a:fld>
            <a:endParaRPr lang="en-US"/>
          </a:p>
        </p:txBody>
      </p:sp>
    </p:spTree>
    <p:extLst>
      <p:ext uri="{BB962C8B-B14F-4D97-AF65-F5344CB8AC3E}">
        <p14:creationId xmlns:p14="http://schemas.microsoft.com/office/powerpoint/2010/main" val="10470672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7BCCB54B-CB9D-4F0E-83BB-DCEF2BF2CE41}"/>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3"/>
            <a:ext cx="8229600" cy="4379671"/>
          </a:xfrm>
        </p:spPr>
        <p:txBody>
          <a:bodyPr/>
          <a:lstStyle>
            <a:lvl1pPr>
              <a:defRPr sz="1265"/>
            </a:lvl1pPr>
            <a:lvl2pPr>
              <a:defRPr sz="1265"/>
            </a:lvl2pPr>
            <a:lvl3pPr>
              <a:defRPr sz="1265"/>
            </a:lvl3pPr>
            <a:lvl4pPr>
              <a:defRPr sz="1055"/>
            </a:lvl4pPr>
            <a:lvl5pPr>
              <a:defRPr sz="1055"/>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75573FE-9840-40EA-A7F9-5C321487CD5A}"/>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6" name="Slide Number Placeholder 5">
            <a:extLst>
              <a:ext uri="{FF2B5EF4-FFF2-40B4-BE49-F238E27FC236}">
                <a16:creationId xmlns:a16="http://schemas.microsoft.com/office/drawing/2014/main" id="{0695E6EF-ADF7-4C8B-84B7-30522BBBFA83}"/>
              </a:ext>
            </a:extLst>
          </p:cNvPr>
          <p:cNvSpPr>
            <a:spLocks noGrp="1"/>
          </p:cNvSpPr>
          <p:nvPr>
            <p:ph type="sldNum" sz="quarter" idx="11"/>
          </p:nvPr>
        </p:nvSpPr>
        <p:spPr/>
        <p:txBody>
          <a:bodyPr/>
          <a:lstStyle>
            <a:lvl1pPr>
              <a:defRPr/>
            </a:lvl1pPr>
          </a:lstStyle>
          <a:p>
            <a:pPr>
              <a:defRPr/>
            </a:pPr>
            <a:fld id="{5A3BEFE5-A5B1-4B19-89D3-E7DF72A98DD5}" type="slidenum">
              <a:rPr lang="en-US"/>
              <a:pPr>
                <a:defRPr/>
              </a:pPr>
              <a:t>‹#›</a:t>
            </a:fld>
            <a:endParaRPr lang="en-US"/>
          </a:p>
        </p:txBody>
      </p:sp>
    </p:spTree>
    <p:extLst>
      <p:ext uri="{BB962C8B-B14F-4D97-AF65-F5344CB8AC3E}">
        <p14:creationId xmlns:p14="http://schemas.microsoft.com/office/powerpoint/2010/main" val="31825630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0F626767-9EB1-414A-8EE4-A093ECF22F25}"/>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444895"/>
            <a:ext cx="4038601" cy="4515132"/>
          </a:xfrm>
        </p:spPr>
        <p:txBody>
          <a:bodyPr/>
          <a:lstStyle>
            <a:lvl1pPr>
              <a:defRPr sz="1265"/>
            </a:lvl1pPr>
            <a:lvl2pPr>
              <a:defRPr sz="1265"/>
            </a:lvl2pPr>
            <a:lvl3pPr>
              <a:defRPr sz="1055"/>
            </a:lvl3pPr>
            <a:lvl4pPr>
              <a:defRPr sz="949"/>
            </a:lvl4pPr>
            <a:lvl5pPr>
              <a:defRPr sz="949"/>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4895"/>
            <a:ext cx="4038601" cy="4515132"/>
          </a:xfrm>
        </p:spPr>
        <p:txBody>
          <a:bodyPr/>
          <a:lstStyle>
            <a:lvl1pPr>
              <a:defRPr sz="1265"/>
            </a:lvl1pPr>
            <a:lvl2pPr>
              <a:defRPr sz="1265"/>
            </a:lvl2pPr>
            <a:lvl3pPr>
              <a:defRPr sz="1055"/>
            </a:lvl3pPr>
            <a:lvl4pPr>
              <a:defRPr sz="949"/>
            </a:lvl4pPr>
            <a:lvl5pPr>
              <a:defRPr sz="949"/>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a:extLst>
              <a:ext uri="{FF2B5EF4-FFF2-40B4-BE49-F238E27FC236}">
                <a16:creationId xmlns:a16="http://schemas.microsoft.com/office/drawing/2014/main" id="{1EACED16-4581-4613-AB79-6E516A97243E}"/>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7" name="Slide Number Placeholder 5">
            <a:extLst>
              <a:ext uri="{FF2B5EF4-FFF2-40B4-BE49-F238E27FC236}">
                <a16:creationId xmlns:a16="http://schemas.microsoft.com/office/drawing/2014/main" id="{57F7E9E7-5D1F-4DAE-BDD1-31553938A4D8}"/>
              </a:ext>
            </a:extLst>
          </p:cNvPr>
          <p:cNvSpPr>
            <a:spLocks noGrp="1"/>
          </p:cNvSpPr>
          <p:nvPr>
            <p:ph type="sldNum" sz="quarter" idx="11"/>
          </p:nvPr>
        </p:nvSpPr>
        <p:spPr/>
        <p:txBody>
          <a:bodyPr/>
          <a:lstStyle>
            <a:lvl1pPr>
              <a:defRPr/>
            </a:lvl1pPr>
          </a:lstStyle>
          <a:p>
            <a:pPr>
              <a:defRPr/>
            </a:pPr>
            <a:fld id="{DAEFE19B-A2B1-4BCD-9066-6BA8CA4CCABF}" type="slidenum">
              <a:rPr lang="en-US"/>
              <a:pPr>
                <a:defRPr/>
              </a:pPr>
              <a:t>‹#›</a:t>
            </a:fld>
            <a:endParaRPr lang="en-US"/>
          </a:p>
        </p:txBody>
      </p:sp>
    </p:spTree>
    <p:extLst>
      <p:ext uri="{BB962C8B-B14F-4D97-AF65-F5344CB8AC3E}">
        <p14:creationId xmlns:p14="http://schemas.microsoft.com/office/powerpoint/2010/main" val="28815263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0D36D77D-4CF4-46DE-B426-EF7B52763801}"/>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865848"/>
            <a:ext cx="4040188" cy="639763"/>
          </a:xfrm>
        </p:spPr>
        <p:txBody>
          <a:bodyPr anchor="b"/>
          <a:lstStyle>
            <a:lvl1pPr marL="0" indent="0">
              <a:buNone/>
              <a:defRPr sz="1800" b="1"/>
            </a:lvl1pPr>
            <a:lvl2pPr marL="342883" indent="0">
              <a:buNone/>
              <a:defRPr sz="1500" b="1"/>
            </a:lvl2pPr>
            <a:lvl3pPr marL="685765" indent="0">
              <a:buNone/>
              <a:defRPr sz="1350" b="1"/>
            </a:lvl3pPr>
            <a:lvl4pPr marL="1028648" indent="0">
              <a:buNone/>
              <a:defRPr sz="1200" b="1"/>
            </a:lvl4pPr>
            <a:lvl5pPr marL="1371530" indent="0">
              <a:buNone/>
              <a:defRPr sz="1200" b="1"/>
            </a:lvl5pPr>
            <a:lvl6pPr marL="1714412" indent="0">
              <a:buNone/>
              <a:defRPr sz="1200" b="1"/>
            </a:lvl6pPr>
            <a:lvl7pPr marL="2057295" indent="0">
              <a:buNone/>
              <a:defRPr sz="1200" b="1"/>
            </a:lvl7pPr>
            <a:lvl8pPr marL="2400177" indent="0">
              <a:buNone/>
              <a:defRPr sz="1200" b="1"/>
            </a:lvl8pPr>
            <a:lvl9pPr marL="2743060" indent="0">
              <a:buNone/>
              <a:defRPr sz="1200" b="1"/>
            </a:lvl9pPr>
          </a:lstStyle>
          <a:p>
            <a:pPr lvl="0"/>
            <a:r>
              <a:rPr lang="en-US"/>
              <a:t>Edit Master text styles</a:t>
            </a:r>
          </a:p>
        </p:txBody>
      </p:sp>
      <p:sp>
        <p:nvSpPr>
          <p:cNvPr id="4" name="Content Placeholder 3"/>
          <p:cNvSpPr>
            <a:spLocks noGrp="1"/>
          </p:cNvSpPr>
          <p:nvPr>
            <p:ph sz="half" idx="2"/>
          </p:nvPr>
        </p:nvSpPr>
        <p:spPr>
          <a:xfrm>
            <a:off x="457201" y="2606274"/>
            <a:ext cx="4040188" cy="3341295"/>
          </a:xfrm>
        </p:spPr>
        <p:txBody>
          <a:bodyPr/>
          <a:lstStyle>
            <a:lvl1pPr>
              <a:defRPr sz="1477"/>
            </a:lvl1pPr>
            <a:lvl2pPr>
              <a:defRPr sz="1265"/>
            </a:lvl2pPr>
            <a:lvl3pPr>
              <a:defRPr sz="1055"/>
            </a:lvl3pPr>
            <a:lvl4pPr>
              <a:defRPr sz="949"/>
            </a:lvl4pPr>
            <a:lvl5pPr>
              <a:defRPr sz="949"/>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9" y="1865848"/>
            <a:ext cx="4041775" cy="639763"/>
          </a:xfrm>
        </p:spPr>
        <p:txBody>
          <a:bodyPr anchor="b"/>
          <a:lstStyle>
            <a:lvl1pPr marL="0" indent="0">
              <a:buNone/>
              <a:defRPr sz="1800" b="1"/>
            </a:lvl1pPr>
            <a:lvl2pPr marL="342883" indent="0">
              <a:buNone/>
              <a:defRPr sz="1500" b="1"/>
            </a:lvl2pPr>
            <a:lvl3pPr marL="685765" indent="0">
              <a:buNone/>
              <a:defRPr sz="1350" b="1"/>
            </a:lvl3pPr>
            <a:lvl4pPr marL="1028648" indent="0">
              <a:buNone/>
              <a:defRPr sz="1200" b="1"/>
            </a:lvl4pPr>
            <a:lvl5pPr marL="1371530" indent="0">
              <a:buNone/>
              <a:defRPr sz="1200" b="1"/>
            </a:lvl5pPr>
            <a:lvl6pPr marL="1714412" indent="0">
              <a:buNone/>
              <a:defRPr sz="1200" b="1"/>
            </a:lvl6pPr>
            <a:lvl7pPr marL="2057295" indent="0">
              <a:buNone/>
              <a:defRPr sz="1200" b="1"/>
            </a:lvl7pPr>
            <a:lvl8pPr marL="2400177" indent="0">
              <a:buNone/>
              <a:defRPr sz="1200" b="1"/>
            </a:lvl8pPr>
            <a:lvl9pPr marL="2743060" indent="0">
              <a:buNone/>
              <a:defRPr sz="1200" b="1"/>
            </a:lvl9pPr>
          </a:lstStyle>
          <a:p>
            <a:pPr lvl="0"/>
            <a:r>
              <a:rPr lang="en-US"/>
              <a:t>Edit Master text styles</a:t>
            </a:r>
          </a:p>
        </p:txBody>
      </p:sp>
      <p:sp>
        <p:nvSpPr>
          <p:cNvPr id="6" name="Content Placeholder 5"/>
          <p:cNvSpPr>
            <a:spLocks noGrp="1"/>
          </p:cNvSpPr>
          <p:nvPr>
            <p:ph sz="quarter" idx="4"/>
          </p:nvPr>
        </p:nvSpPr>
        <p:spPr>
          <a:xfrm>
            <a:off x="4645029" y="2606274"/>
            <a:ext cx="4041775" cy="3341295"/>
          </a:xfrm>
        </p:spPr>
        <p:txBody>
          <a:bodyPr/>
          <a:lstStyle>
            <a:lvl1pPr>
              <a:defRPr sz="1477"/>
            </a:lvl1pPr>
            <a:lvl2pPr>
              <a:defRPr sz="1265"/>
            </a:lvl2pPr>
            <a:lvl3pPr>
              <a:defRPr sz="1055"/>
            </a:lvl3pPr>
            <a:lvl4pPr>
              <a:defRPr sz="949"/>
            </a:lvl4pPr>
            <a:lvl5pPr>
              <a:defRPr sz="949"/>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2973676D-A13D-4D51-83F0-BA5DAA0FAA9C}"/>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9" name="Slide Number Placeholder 5">
            <a:extLst>
              <a:ext uri="{FF2B5EF4-FFF2-40B4-BE49-F238E27FC236}">
                <a16:creationId xmlns:a16="http://schemas.microsoft.com/office/drawing/2014/main" id="{8C3B193C-B73A-41EE-9953-4510ABD787A3}"/>
              </a:ext>
            </a:extLst>
          </p:cNvPr>
          <p:cNvSpPr>
            <a:spLocks noGrp="1"/>
          </p:cNvSpPr>
          <p:nvPr>
            <p:ph type="sldNum" sz="quarter" idx="11"/>
          </p:nvPr>
        </p:nvSpPr>
        <p:spPr/>
        <p:txBody>
          <a:bodyPr/>
          <a:lstStyle>
            <a:lvl1pPr>
              <a:defRPr/>
            </a:lvl1pPr>
          </a:lstStyle>
          <a:p>
            <a:pPr>
              <a:defRPr/>
            </a:pPr>
            <a:fld id="{06BE2E02-ADB8-4598-9E47-5BCEC3FB7F69}" type="slidenum">
              <a:rPr lang="en-US"/>
              <a:pPr>
                <a:defRPr/>
              </a:pPr>
              <a:t>‹#›</a:t>
            </a:fld>
            <a:endParaRPr lang="en-US"/>
          </a:p>
        </p:txBody>
      </p:sp>
    </p:spTree>
    <p:extLst>
      <p:ext uri="{BB962C8B-B14F-4D97-AF65-F5344CB8AC3E}">
        <p14:creationId xmlns:p14="http://schemas.microsoft.com/office/powerpoint/2010/main" val="28750113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060754A6-3079-47A0-811C-0C3976615EA6}"/>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BD6BF849-FCF8-4726-97E4-48172FCA601E}"/>
              </a:ext>
            </a:extLst>
          </p:cNvPr>
          <p:cNvSpPr>
            <a:spLocks noGrp="1"/>
          </p:cNvSpPr>
          <p:nvPr>
            <p:ph type="ftr" sz="quarter" idx="10"/>
          </p:nvPr>
        </p:nvSpPr>
        <p:spPr>
          <a:xfrm>
            <a:off x="3124200" y="649763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199DD91F-D264-44D6-895B-5878EB100BFD}"/>
              </a:ext>
            </a:extLst>
          </p:cNvPr>
          <p:cNvSpPr>
            <a:spLocks noGrp="1"/>
          </p:cNvSpPr>
          <p:nvPr>
            <p:ph type="sldNum" sz="quarter" idx="11"/>
          </p:nvPr>
        </p:nvSpPr>
        <p:spPr/>
        <p:txBody>
          <a:bodyPr/>
          <a:lstStyle>
            <a:lvl1pPr>
              <a:defRPr/>
            </a:lvl1pPr>
          </a:lstStyle>
          <a:p>
            <a:pPr>
              <a:defRPr/>
            </a:pPr>
            <a:fld id="{034B4D39-F825-4464-8524-B7BD1683912E}" type="slidenum">
              <a:rPr lang="en-US"/>
              <a:pPr>
                <a:defRPr/>
              </a:pPr>
              <a:t>‹#›</a:t>
            </a:fld>
            <a:endParaRPr lang="en-US"/>
          </a:p>
        </p:txBody>
      </p:sp>
    </p:spTree>
    <p:extLst>
      <p:ext uri="{BB962C8B-B14F-4D97-AF65-F5344CB8AC3E}">
        <p14:creationId xmlns:p14="http://schemas.microsoft.com/office/powerpoint/2010/main" val="32298596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8B0D8E89-493F-4E44-B59D-026A93BB27C7}"/>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3" name="Slide Number Placeholder 5">
            <a:extLst>
              <a:ext uri="{FF2B5EF4-FFF2-40B4-BE49-F238E27FC236}">
                <a16:creationId xmlns:a16="http://schemas.microsoft.com/office/drawing/2014/main" id="{2D6EF958-4A71-40B9-AF10-45334E09F783}"/>
              </a:ext>
            </a:extLst>
          </p:cNvPr>
          <p:cNvSpPr>
            <a:spLocks noGrp="1"/>
          </p:cNvSpPr>
          <p:nvPr>
            <p:ph type="sldNum" sz="quarter" idx="11"/>
          </p:nvPr>
        </p:nvSpPr>
        <p:spPr/>
        <p:txBody>
          <a:bodyPr/>
          <a:lstStyle>
            <a:lvl1pPr>
              <a:defRPr/>
            </a:lvl1pPr>
          </a:lstStyle>
          <a:p>
            <a:pPr>
              <a:defRPr/>
            </a:pPr>
            <a:fld id="{B15CE74E-7628-46A3-959E-CCE7BD8D36A3}" type="slidenum">
              <a:rPr lang="en-US"/>
              <a:pPr>
                <a:defRPr/>
              </a:pPr>
              <a:t>‹#›</a:t>
            </a:fld>
            <a:endParaRPr lang="en-US"/>
          </a:p>
        </p:txBody>
      </p:sp>
    </p:spTree>
    <p:extLst>
      <p:ext uri="{BB962C8B-B14F-4D97-AF65-F5344CB8AC3E}">
        <p14:creationId xmlns:p14="http://schemas.microsoft.com/office/powerpoint/2010/main" val="35953320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5"/>
            <a:ext cx="5111750" cy="568708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5"/>
            <a:ext cx="3008314" cy="4557999"/>
          </a:xfrm>
        </p:spPr>
        <p:txBody>
          <a:bodyPr/>
          <a:lstStyle>
            <a:lvl1pPr marL="0" indent="0">
              <a:buNone/>
              <a:defRPr sz="1050"/>
            </a:lvl1pPr>
            <a:lvl2pPr marL="342883" indent="0">
              <a:buNone/>
              <a:defRPr sz="900"/>
            </a:lvl2pPr>
            <a:lvl3pPr marL="685765" indent="0">
              <a:buNone/>
              <a:defRPr sz="750"/>
            </a:lvl3pPr>
            <a:lvl4pPr marL="1028648" indent="0">
              <a:buNone/>
              <a:defRPr sz="675"/>
            </a:lvl4pPr>
            <a:lvl5pPr marL="1371530" indent="0">
              <a:buNone/>
              <a:defRPr sz="675"/>
            </a:lvl5pPr>
            <a:lvl6pPr marL="1714412" indent="0">
              <a:buNone/>
              <a:defRPr sz="675"/>
            </a:lvl6pPr>
            <a:lvl7pPr marL="2057295" indent="0">
              <a:buNone/>
              <a:defRPr sz="675"/>
            </a:lvl7pPr>
            <a:lvl8pPr marL="2400177" indent="0">
              <a:buNone/>
              <a:defRPr sz="675"/>
            </a:lvl8pPr>
            <a:lvl9pPr marL="274306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28330B4F-5DA2-4B29-B638-9E4EC3AD0B28}"/>
              </a:ext>
            </a:extLst>
          </p:cNvPr>
          <p:cNvSpPr>
            <a:spLocks noGrp="1"/>
          </p:cNvSpPr>
          <p:nvPr>
            <p:ph type="ftr" sz="quarter" idx="10"/>
          </p:nvPr>
        </p:nvSpPr>
        <p:spPr>
          <a:xfrm>
            <a:off x="0" y="6056313"/>
            <a:ext cx="2895600" cy="365125"/>
          </a:xfrm>
        </p:spPr>
        <p:txBody>
          <a:bodyPr/>
          <a:lstStyle>
            <a:lvl1pPr>
              <a:defRPr/>
            </a:lvl1pPr>
          </a:lstStyle>
          <a:p>
            <a:pPr>
              <a:defRPr/>
            </a:pPr>
            <a:r>
              <a:rPr lang="en-AU"/>
              <a:t>Obligatory cover your ... Material in this presentation is based on anecdotal evidence to be backed up by stats and is very much open to discussion..</a:t>
            </a:r>
            <a:endParaRPr lang="en-US"/>
          </a:p>
        </p:txBody>
      </p:sp>
      <p:sp>
        <p:nvSpPr>
          <p:cNvPr id="6" name="Slide Number Placeholder 5">
            <a:extLst>
              <a:ext uri="{FF2B5EF4-FFF2-40B4-BE49-F238E27FC236}">
                <a16:creationId xmlns:a16="http://schemas.microsoft.com/office/drawing/2014/main" id="{90F31C62-8152-4391-B3F6-F9406712698E}"/>
              </a:ext>
            </a:extLst>
          </p:cNvPr>
          <p:cNvSpPr>
            <a:spLocks noGrp="1"/>
          </p:cNvSpPr>
          <p:nvPr>
            <p:ph type="sldNum" sz="quarter" idx="11"/>
          </p:nvPr>
        </p:nvSpPr>
        <p:spPr/>
        <p:txBody>
          <a:bodyPr/>
          <a:lstStyle>
            <a:lvl1pPr>
              <a:defRPr/>
            </a:lvl1pPr>
          </a:lstStyle>
          <a:p>
            <a:pPr>
              <a:defRPr/>
            </a:pPr>
            <a:fld id="{561BE104-12E6-40CE-8CE5-DA0B98DA212F}" type="slidenum">
              <a:rPr lang="en-US"/>
              <a:pPr>
                <a:defRPr/>
              </a:pPr>
              <a:t>‹#›</a:t>
            </a:fld>
            <a:endParaRPr lang="en-US"/>
          </a:p>
        </p:txBody>
      </p:sp>
    </p:spTree>
    <p:extLst>
      <p:ext uri="{BB962C8B-B14F-4D97-AF65-F5344CB8AC3E}">
        <p14:creationId xmlns:p14="http://schemas.microsoft.com/office/powerpoint/2010/main" val="4895875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8"/>
          </a:xfrm>
        </p:spPr>
        <p:txBody>
          <a:bodyPr anchor="b"/>
          <a:lstStyle>
            <a:lvl1pPr algn="l">
              <a:defRPr sz="15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883" indent="0">
              <a:buNone/>
              <a:defRPr sz="2100"/>
            </a:lvl2pPr>
            <a:lvl3pPr marL="685765" indent="0">
              <a:buNone/>
              <a:defRPr sz="1800"/>
            </a:lvl3pPr>
            <a:lvl4pPr marL="1028648" indent="0">
              <a:buNone/>
              <a:defRPr sz="1500"/>
            </a:lvl4pPr>
            <a:lvl5pPr marL="1371530" indent="0">
              <a:buNone/>
              <a:defRPr sz="1500"/>
            </a:lvl5pPr>
            <a:lvl6pPr marL="1714412" indent="0">
              <a:buNone/>
              <a:defRPr sz="1500"/>
            </a:lvl6pPr>
            <a:lvl7pPr marL="2057295" indent="0">
              <a:buNone/>
              <a:defRPr sz="1500"/>
            </a:lvl7pPr>
            <a:lvl8pPr marL="2400177" indent="0">
              <a:buNone/>
              <a:defRPr sz="1500"/>
            </a:lvl8pPr>
            <a:lvl9pPr marL="274306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41"/>
            <a:ext cx="5486400" cy="605919"/>
          </a:xfrm>
        </p:spPr>
        <p:txBody>
          <a:bodyPr/>
          <a:lstStyle>
            <a:lvl1pPr marL="0" indent="0">
              <a:buNone/>
              <a:defRPr sz="1050"/>
            </a:lvl1pPr>
            <a:lvl2pPr marL="342883" indent="0">
              <a:buNone/>
              <a:defRPr sz="900"/>
            </a:lvl2pPr>
            <a:lvl3pPr marL="685765" indent="0">
              <a:buNone/>
              <a:defRPr sz="750"/>
            </a:lvl3pPr>
            <a:lvl4pPr marL="1028648" indent="0">
              <a:buNone/>
              <a:defRPr sz="675"/>
            </a:lvl4pPr>
            <a:lvl5pPr marL="1371530" indent="0">
              <a:buNone/>
              <a:defRPr sz="675"/>
            </a:lvl5pPr>
            <a:lvl6pPr marL="1714412" indent="0">
              <a:buNone/>
              <a:defRPr sz="675"/>
            </a:lvl6pPr>
            <a:lvl7pPr marL="2057295" indent="0">
              <a:buNone/>
              <a:defRPr sz="675"/>
            </a:lvl7pPr>
            <a:lvl8pPr marL="2400177" indent="0">
              <a:buNone/>
              <a:defRPr sz="675"/>
            </a:lvl8pPr>
            <a:lvl9pPr marL="274306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166F5D2D-4ADD-47EC-B783-E6D7BF542308}"/>
              </a:ext>
            </a:extLst>
          </p:cNvPr>
          <p:cNvSpPr>
            <a:spLocks noGrp="1"/>
          </p:cNvSpPr>
          <p:nvPr>
            <p:ph type="ftr" sz="quarter" idx="10"/>
          </p:nvPr>
        </p:nvSpPr>
        <p:spPr>
          <a:xfrm>
            <a:off x="0" y="6062663"/>
            <a:ext cx="2895600" cy="365125"/>
          </a:xfrm>
        </p:spPr>
        <p:txBody>
          <a:bodyPr/>
          <a:lstStyle>
            <a:lvl1pPr>
              <a:defRPr/>
            </a:lvl1pPr>
          </a:lstStyle>
          <a:p>
            <a:pPr>
              <a:defRPr/>
            </a:pPr>
            <a:r>
              <a:rPr lang="en-AU"/>
              <a:t>Obligatory cover your ... Material in this presentation is based on anecdotal evidence to be backed up by stats and is very much open to discussion..</a:t>
            </a:r>
            <a:endParaRPr lang="en-US"/>
          </a:p>
        </p:txBody>
      </p:sp>
      <p:sp>
        <p:nvSpPr>
          <p:cNvPr id="6" name="Slide Number Placeholder 5">
            <a:extLst>
              <a:ext uri="{FF2B5EF4-FFF2-40B4-BE49-F238E27FC236}">
                <a16:creationId xmlns:a16="http://schemas.microsoft.com/office/drawing/2014/main" id="{013D7C78-D81E-4037-9A91-6E5A5369C959}"/>
              </a:ext>
            </a:extLst>
          </p:cNvPr>
          <p:cNvSpPr>
            <a:spLocks noGrp="1"/>
          </p:cNvSpPr>
          <p:nvPr>
            <p:ph type="sldNum" sz="quarter" idx="11"/>
          </p:nvPr>
        </p:nvSpPr>
        <p:spPr/>
        <p:txBody>
          <a:bodyPr/>
          <a:lstStyle>
            <a:lvl1pPr>
              <a:defRPr/>
            </a:lvl1pPr>
          </a:lstStyle>
          <a:p>
            <a:pPr>
              <a:defRPr/>
            </a:pPr>
            <a:fld id="{C79B700E-76B2-4A4E-A9D5-9F55830E1A97}" type="slidenum">
              <a:rPr lang="en-US"/>
              <a:pPr>
                <a:defRPr/>
              </a:pPr>
              <a:t>‹#›</a:t>
            </a:fld>
            <a:endParaRPr lang="en-US"/>
          </a:p>
        </p:txBody>
      </p:sp>
    </p:spTree>
    <p:extLst>
      <p:ext uri="{BB962C8B-B14F-4D97-AF65-F5344CB8AC3E}">
        <p14:creationId xmlns:p14="http://schemas.microsoft.com/office/powerpoint/2010/main" val="342918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C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2"/>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348679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5C08E239-2268-4E69-BB12-B0110112E9C4}"/>
              </a:ext>
            </a:extLst>
          </p:cNvPr>
          <p:cNvSpPr>
            <a:spLocks noGrp="1"/>
          </p:cNvSpPr>
          <p:nvPr>
            <p:ph type="ftr" sz="quarter" idx="10"/>
          </p:nvPr>
        </p:nvSpPr>
        <p:spPr>
          <a:xfrm>
            <a:off x="0" y="6054725"/>
            <a:ext cx="2895600" cy="365125"/>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550C8817-3D81-4278-9D8B-F41FCFF21EC8}"/>
              </a:ext>
            </a:extLst>
          </p:cNvPr>
          <p:cNvSpPr>
            <a:spLocks noGrp="1"/>
          </p:cNvSpPr>
          <p:nvPr>
            <p:ph type="sldNum" sz="quarter" idx="11"/>
          </p:nvPr>
        </p:nvSpPr>
        <p:spPr/>
        <p:txBody>
          <a:bodyPr/>
          <a:lstStyle>
            <a:lvl1pPr>
              <a:defRPr/>
            </a:lvl1pPr>
          </a:lstStyle>
          <a:p>
            <a:pPr>
              <a:defRPr/>
            </a:pPr>
            <a:fld id="{CC45369A-F967-44A5-BEE0-A87259726CEA}" type="slidenum">
              <a:rPr lang="en-US"/>
              <a:pPr>
                <a:defRPr/>
              </a:pPr>
              <a:t>‹#›</a:t>
            </a:fld>
            <a:endParaRPr lang="en-US"/>
          </a:p>
        </p:txBody>
      </p:sp>
    </p:spTree>
    <p:extLst>
      <p:ext uri="{BB962C8B-B14F-4D97-AF65-F5344CB8AC3E}">
        <p14:creationId xmlns:p14="http://schemas.microsoft.com/office/powerpoint/2010/main" val="31037628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06378"/>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206378"/>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8BDF6B3A-5B75-4E9A-B737-836FD551EB1E}"/>
              </a:ext>
            </a:extLst>
          </p:cNvPr>
          <p:cNvSpPr>
            <a:spLocks noGrp="1"/>
          </p:cNvSpPr>
          <p:nvPr>
            <p:ph type="ftr" sz="quarter" idx="10"/>
          </p:nvPr>
        </p:nvSpPr>
        <p:spPr>
          <a:xfrm>
            <a:off x="0" y="6062663"/>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AD400E01-B934-4972-9F87-B65DCA3BFB04}"/>
              </a:ext>
            </a:extLst>
          </p:cNvPr>
          <p:cNvSpPr>
            <a:spLocks noGrp="1"/>
          </p:cNvSpPr>
          <p:nvPr>
            <p:ph type="sldNum" sz="quarter" idx="11"/>
          </p:nvPr>
        </p:nvSpPr>
        <p:spPr/>
        <p:txBody>
          <a:bodyPr/>
          <a:lstStyle>
            <a:lvl1pPr>
              <a:defRPr/>
            </a:lvl1pPr>
          </a:lstStyle>
          <a:p>
            <a:pPr>
              <a:defRPr/>
            </a:pPr>
            <a:fld id="{A085CA6F-33E1-4CFA-BB84-0D96F1B75165}" type="slidenum">
              <a:rPr lang="en-US"/>
              <a:pPr>
                <a:defRPr/>
              </a:pPr>
              <a:t>‹#›</a:t>
            </a:fld>
            <a:endParaRPr lang="en-US"/>
          </a:p>
        </p:txBody>
      </p:sp>
    </p:spTree>
    <p:extLst>
      <p:ext uri="{BB962C8B-B14F-4D97-AF65-F5344CB8AC3E}">
        <p14:creationId xmlns:p14="http://schemas.microsoft.com/office/powerpoint/2010/main" val="332104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ivider Blu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accent3">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accent3">
                    <a:lumMod val="75000"/>
                  </a:schemeClr>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4181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77158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4198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74964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266446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367191"/>
            <a:ext cx="9153144" cy="502920"/>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Placeholder 1"/>
          <p:cNvSpPr>
            <a:spLocks noGrp="1"/>
          </p:cNvSpPr>
          <p:nvPr>
            <p:ph type="title"/>
          </p:nvPr>
        </p:nvSpPr>
        <p:spPr>
          <a:xfrm>
            <a:off x="381000" y="152400"/>
            <a:ext cx="8375904" cy="1143000"/>
          </a:xfrm>
          <a:prstGeom prst="rect">
            <a:avLst/>
          </a:prstGeom>
          <a:noFill/>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a:no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lumMod val="85000"/>
                  </a:schemeClr>
                </a:solidFill>
              </a:defRPr>
            </a:lvl1pPr>
          </a:lstStyle>
          <a:p>
            <a:endParaRPr lang="en-US" dirty="0"/>
          </a:p>
        </p:txBody>
      </p:sp>
      <p:sp>
        <p:nvSpPr>
          <p:cNvPr id="5" name="Footer Placeholder 4"/>
          <p:cNvSpPr>
            <a:spLocks noGrp="1"/>
          </p:cNvSpPr>
          <p:nvPr>
            <p:ph type="ftr" sz="quarter" idx="3"/>
          </p:nvPr>
        </p:nvSpPr>
        <p:spPr bwMode="white">
          <a:xfrm>
            <a:off x="2471853" y="6435042"/>
            <a:ext cx="2895600" cy="365125"/>
          </a:xfrm>
          <a:prstGeom prst="rect">
            <a:avLst/>
          </a:prstGeom>
        </p:spPr>
        <p:txBody>
          <a:bodyPr vert="horz" lIns="91440" tIns="45720" rIns="91440" bIns="45720" rtlCol="0" anchor="ctr"/>
          <a:lstStyle>
            <a:lvl1pPr algn="l">
              <a:defRPr sz="1100">
                <a:solidFill>
                  <a:schemeClr val="bg1">
                    <a:lumMod val="85000"/>
                  </a:schemeClr>
                </a:solidFill>
              </a:defRPr>
            </a:lvl1pPr>
          </a:lstStyle>
          <a:p>
            <a:endParaRPr lang="en-US" dirty="0"/>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lumMod val="85000"/>
                  </a:schemeClr>
                </a:solidFill>
              </a:defRPr>
            </a:lvl1pPr>
          </a:lstStyle>
          <a:p>
            <a:fld id="{4E4A4924-7CC3-4BF6-9C5C-A8E770D15754}" type="slidenum">
              <a:rPr lang="en-US" smtClean="0"/>
              <a:pPr/>
              <a:t>‹#›</a:t>
            </a:fld>
            <a:endParaRPr lang="en-US" dirty="0"/>
          </a:p>
        </p:txBody>
      </p:sp>
      <p:pic>
        <p:nvPicPr>
          <p:cNvPr id="10" name="slu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15535981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31" r:id="rId13"/>
  </p:sldLayoutIdLst>
  <p:hf hdr="0" ftr="0" dt="0"/>
  <p:txStyles>
    <p:titleStyle>
      <a:lvl1pPr algn="ctr" defTabSz="914400" rtl="0" eaLnBrk="1" latinLnBrk="0" hangingPunct="1">
        <a:spcBef>
          <a:spcPct val="0"/>
        </a:spcBef>
        <a:buNone/>
        <a:defRPr sz="2800" kern="1200" cap="all" baseline="0">
          <a:solidFill>
            <a:schemeClr val="accent3">
              <a:lumMod val="75000"/>
            </a:schemeClr>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0" y="6400800"/>
            <a:ext cx="91440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endParaRPr lang="en-US" dirty="0"/>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spTree>
    <p:extLst>
      <p:ext uri="{BB962C8B-B14F-4D97-AF65-F5344CB8AC3E}">
        <p14:creationId xmlns:p14="http://schemas.microsoft.com/office/powerpoint/2010/main" val="194840013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2" r:id="rId16"/>
  </p:sldLayoutIdLst>
  <p:hf hdr="0" ftr="0" dt="0"/>
  <p:txStyles>
    <p:titleStyle>
      <a:lvl1pPr algn="l" defTabSz="914400" rtl="0" eaLnBrk="1" latinLnBrk="0" hangingPunct="1">
        <a:spcBef>
          <a:spcPct val="0"/>
        </a:spcBef>
        <a:buNone/>
        <a:defRPr sz="2800" kern="1200" cap="all" baseline="0">
          <a:solidFill>
            <a:schemeClr val="bg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p:cNvSpPr>
          <p:nvPr>
            <p:ph type="body" idx="1"/>
          </p:nvPr>
        </p:nvSpPr>
        <p:spPr bwMode="auto">
          <a:xfrm>
            <a:off x="457200" y="1600200"/>
            <a:ext cx="8229600"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Date Placeholder 3">
            <a:extLst>
              <a:ext uri="{FF2B5EF4-FFF2-40B4-BE49-F238E27FC236}">
                <a16:creationId xmlns:a16="http://schemas.microsoft.com/office/drawing/2014/main" id="{970E00A1-8A7D-47DD-92B6-4AD6D47C4FBA}"/>
              </a:ext>
            </a:extLst>
          </p:cNvPr>
          <p:cNvSpPr>
            <a:spLocks noGrp="1"/>
          </p:cNvSpPr>
          <p:nvPr>
            <p:ph type="dt" sz="half" idx="2"/>
          </p:nvPr>
        </p:nvSpPr>
        <p:spPr>
          <a:xfrm>
            <a:off x="457200" y="6051550"/>
            <a:ext cx="21336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sz="900"/>
            </a:lvl1pPr>
          </a:lstStyle>
          <a:p>
            <a:pPr>
              <a:defRPr/>
            </a:pPr>
            <a:endParaRPr lang="en-US"/>
          </a:p>
        </p:txBody>
      </p:sp>
      <p:sp>
        <p:nvSpPr>
          <p:cNvPr id="9" name="Footer Placeholder 4">
            <a:extLst>
              <a:ext uri="{FF2B5EF4-FFF2-40B4-BE49-F238E27FC236}">
                <a16:creationId xmlns:a16="http://schemas.microsoft.com/office/drawing/2014/main" id="{4B596286-FFE0-42C3-9C19-95051488620E}"/>
              </a:ext>
            </a:extLst>
          </p:cNvPr>
          <p:cNvSpPr>
            <a:spLocks noGrp="1"/>
          </p:cNvSpPr>
          <p:nvPr>
            <p:ph type="ftr" sz="quarter" idx="3"/>
          </p:nvPr>
        </p:nvSpPr>
        <p:spPr>
          <a:xfrm>
            <a:off x="3124200" y="6459538"/>
            <a:ext cx="2895600" cy="366712"/>
          </a:xfrm>
          <a:prstGeom prst="rect">
            <a:avLst/>
          </a:prstGeom>
        </p:spPr>
        <p:txBody>
          <a:bodyPr anchor="ctr" anchorCtr="1"/>
          <a:lstStyle>
            <a:lvl1pPr eaLnBrk="1" fontAlgn="auto" hangingPunct="1">
              <a:spcBef>
                <a:spcPts val="0"/>
              </a:spcBef>
              <a:spcAft>
                <a:spcPts val="0"/>
              </a:spcAft>
              <a:defRPr sz="900">
                <a:latin typeface="+mn-lt"/>
                <a:ea typeface="+mn-ea"/>
              </a:defRPr>
            </a:lvl1pPr>
          </a:lstStyle>
          <a:p>
            <a:pPr>
              <a:defRPr/>
            </a:pPr>
            <a:r>
              <a:rPr lang="en-AU"/>
              <a:t>Obligatory cover your ... Material in this presentation is based on anecdotal evidence to be backed up by stats and is very much open to discussion..</a:t>
            </a:r>
            <a:endParaRPr lang="en-US"/>
          </a:p>
        </p:txBody>
      </p:sp>
      <p:sp>
        <p:nvSpPr>
          <p:cNvPr id="10" name="Slide Number Placeholder 5">
            <a:extLst>
              <a:ext uri="{FF2B5EF4-FFF2-40B4-BE49-F238E27FC236}">
                <a16:creationId xmlns:a16="http://schemas.microsoft.com/office/drawing/2014/main" id="{6FF8999A-4BB1-44E1-B121-FFC2512F0FED}"/>
              </a:ext>
            </a:extLst>
          </p:cNvPr>
          <p:cNvSpPr>
            <a:spLocks noGrp="1"/>
          </p:cNvSpPr>
          <p:nvPr>
            <p:ph type="sldNum" sz="quarter" idx="4"/>
          </p:nvPr>
        </p:nvSpPr>
        <p:spPr>
          <a:xfrm>
            <a:off x="8809038" y="6534150"/>
            <a:ext cx="334962" cy="323850"/>
          </a:xfrm>
          <a:prstGeom prst="rect">
            <a:avLst/>
          </a:prstGeom>
        </p:spPr>
        <p:txBody>
          <a:bodyPr vert="horz" wrap="square" lIns="91440" tIns="45720" rIns="91440" bIns="45720" numCol="1" anchor="ctr" anchorCtr="1" compatLnSpc="1">
            <a:prstTxWarp prst="textNoShape">
              <a:avLst/>
            </a:prstTxWarp>
          </a:bodyPr>
          <a:lstStyle>
            <a:lvl1pPr eaLnBrk="1" hangingPunct="1">
              <a:defRPr sz="900"/>
            </a:lvl1pPr>
          </a:lstStyle>
          <a:p>
            <a:pPr>
              <a:defRPr/>
            </a:pPr>
            <a:fld id="{27A54A03-6475-4B60-866F-7AAA7DDA1D1E}" type="slidenum">
              <a:rPr lang="en-US"/>
              <a:pPr>
                <a:defRPr/>
              </a:pPr>
              <a:t>‹#›</a:t>
            </a:fld>
            <a:endParaRPr lang="en-US"/>
          </a:p>
        </p:txBody>
      </p:sp>
    </p:spTree>
    <p:extLst>
      <p:ext uri="{BB962C8B-B14F-4D97-AF65-F5344CB8AC3E}">
        <p14:creationId xmlns:p14="http://schemas.microsoft.com/office/powerpoint/2010/main" val="382689543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hf hdr="0" dt="0"/>
  <p:txStyles>
    <p:titleStyle>
      <a:lvl1pPr algn="ctr" defTabSz="341313" rtl="0" eaLnBrk="0" fontAlgn="base" hangingPunct="0">
        <a:spcBef>
          <a:spcPct val="0"/>
        </a:spcBef>
        <a:spcAft>
          <a:spcPct val="0"/>
        </a:spcAft>
        <a:defRPr sz="2600" kern="1200">
          <a:solidFill>
            <a:schemeClr val="tx1"/>
          </a:solidFill>
          <a:latin typeface="+mj-lt"/>
          <a:ea typeface="MS PGothic" panose="020B0600070205080204" pitchFamily="34" charset="-128"/>
          <a:cs typeface="+mj-cs"/>
        </a:defRPr>
      </a:lvl1pPr>
      <a:lvl2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2pPr>
      <a:lvl3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3pPr>
      <a:lvl4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4pPr>
      <a:lvl5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5pPr>
      <a:lvl6pPr marL="342883"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6pPr>
      <a:lvl7pPr marL="685765"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7pPr>
      <a:lvl8pPr marL="1028648"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8pPr>
      <a:lvl9pPr marL="1371530"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9pPr>
    </p:titleStyle>
    <p:bodyStyle>
      <a:lvl1pPr marL="255588" indent="-255588" algn="l" defTabSz="341313" rtl="0" eaLnBrk="0" fontAlgn="base" hangingPunct="0">
        <a:spcBef>
          <a:spcPct val="20000"/>
        </a:spcBef>
        <a:spcAft>
          <a:spcPct val="0"/>
        </a:spcAft>
        <a:buClr>
          <a:srgbClr val="A47C18"/>
        </a:buClr>
        <a:buFont typeface="Arial" panose="020B0604020202020204" pitchFamily="34" charset="0"/>
        <a:buChar char="•"/>
        <a:defRPr sz="1600" kern="1200">
          <a:solidFill>
            <a:schemeClr val="tx1"/>
          </a:solidFill>
          <a:latin typeface="+mn-lt"/>
          <a:ea typeface="MS PGothic" panose="020B0600070205080204" pitchFamily="34" charset="-128"/>
          <a:cs typeface="+mn-cs"/>
        </a:defRPr>
      </a:lvl1pPr>
      <a:lvl2pPr marL="555625" indent="-212725" algn="l" defTabSz="341313" rtl="0" eaLnBrk="0" fontAlgn="base" hangingPunct="0">
        <a:spcBef>
          <a:spcPct val="20000"/>
        </a:spcBef>
        <a:spcAft>
          <a:spcPct val="0"/>
        </a:spcAft>
        <a:buClr>
          <a:srgbClr val="A47C18"/>
        </a:buClr>
        <a:buFont typeface="Arial" panose="020B0604020202020204" pitchFamily="34" charset="0"/>
        <a:buChar char="–"/>
        <a:defRPr sz="1400" kern="1200">
          <a:solidFill>
            <a:schemeClr val="tx1"/>
          </a:solidFill>
          <a:latin typeface="+mn-lt"/>
          <a:ea typeface="MS PGothic" panose="020B0600070205080204" pitchFamily="34" charset="-128"/>
          <a:cs typeface="+mn-cs"/>
        </a:defRPr>
      </a:lvl2pPr>
      <a:lvl3pPr marL="855663" indent="-169863" algn="l" defTabSz="341313" rtl="0" eaLnBrk="0" fontAlgn="base" hangingPunct="0">
        <a:spcBef>
          <a:spcPct val="20000"/>
        </a:spcBef>
        <a:spcAft>
          <a:spcPct val="0"/>
        </a:spcAft>
        <a:buClr>
          <a:srgbClr val="A47C18"/>
        </a:buClr>
        <a:buFont typeface="Arial" panose="020B0604020202020204" pitchFamily="34" charset="0"/>
        <a:buChar char="•"/>
        <a:defRPr sz="1400" kern="1200">
          <a:solidFill>
            <a:schemeClr val="tx1"/>
          </a:solidFill>
          <a:latin typeface="+mn-lt"/>
          <a:ea typeface="MS PGothic" panose="020B0600070205080204" pitchFamily="34" charset="-128"/>
          <a:cs typeface="+mn-cs"/>
        </a:defRPr>
      </a:lvl3pPr>
      <a:lvl4pPr marL="1198563" indent="-169863" algn="l" defTabSz="341313" rtl="0" eaLnBrk="0" fontAlgn="base" hangingPunct="0">
        <a:spcBef>
          <a:spcPct val="20000"/>
        </a:spcBef>
        <a:spcAft>
          <a:spcPct val="0"/>
        </a:spcAft>
        <a:buClr>
          <a:srgbClr val="A47C18"/>
        </a:buClr>
        <a:buFont typeface="Arial" panose="020B0604020202020204" pitchFamily="34" charset="0"/>
        <a:buChar char="–"/>
        <a:defRPr sz="1200" kern="1200">
          <a:solidFill>
            <a:schemeClr val="tx1"/>
          </a:solidFill>
          <a:latin typeface="+mn-lt"/>
          <a:ea typeface="MS PGothic" panose="020B0600070205080204" pitchFamily="34" charset="-128"/>
          <a:cs typeface="+mn-cs"/>
        </a:defRPr>
      </a:lvl4pPr>
      <a:lvl5pPr marL="1541463" indent="-169863" algn="l" defTabSz="341313" rtl="0" eaLnBrk="0" fontAlgn="base" hangingPunct="0">
        <a:spcBef>
          <a:spcPct val="20000"/>
        </a:spcBef>
        <a:spcAft>
          <a:spcPct val="0"/>
        </a:spcAft>
        <a:buClr>
          <a:srgbClr val="A47C18"/>
        </a:buClr>
        <a:buFont typeface="Arial" panose="020B0604020202020204" pitchFamily="34" charset="0"/>
        <a:buChar char="»"/>
        <a:defRPr sz="1200" kern="1200">
          <a:solidFill>
            <a:schemeClr val="tx1"/>
          </a:solidFill>
          <a:latin typeface="+mn-lt"/>
          <a:ea typeface="MS PGothic" panose="020B0600070205080204" pitchFamily="34" charset="-128"/>
          <a:cs typeface="+mn-cs"/>
        </a:defRPr>
      </a:lvl5pPr>
      <a:lvl6pPr marL="1885853" indent="-171441" algn="l" defTabSz="342883" rtl="0" eaLnBrk="1" latinLnBrk="0" hangingPunct="1">
        <a:spcBef>
          <a:spcPct val="20000"/>
        </a:spcBef>
        <a:buFont typeface="Arial"/>
        <a:buChar char="•"/>
        <a:defRPr sz="1500" kern="1200">
          <a:solidFill>
            <a:schemeClr val="tx1"/>
          </a:solidFill>
          <a:latin typeface="+mn-lt"/>
          <a:ea typeface="+mn-ea"/>
          <a:cs typeface="+mn-cs"/>
        </a:defRPr>
      </a:lvl6pPr>
      <a:lvl7pPr marL="2228736" indent="-171441" algn="l" defTabSz="342883" rtl="0" eaLnBrk="1" latinLnBrk="0" hangingPunct="1">
        <a:spcBef>
          <a:spcPct val="20000"/>
        </a:spcBef>
        <a:buFont typeface="Arial"/>
        <a:buChar char="•"/>
        <a:defRPr sz="1500" kern="1200">
          <a:solidFill>
            <a:schemeClr val="tx1"/>
          </a:solidFill>
          <a:latin typeface="+mn-lt"/>
          <a:ea typeface="+mn-ea"/>
          <a:cs typeface="+mn-cs"/>
        </a:defRPr>
      </a:lvl7pPr>
      <a:lvl8pPr marL="2571619" indent="-171441" algn="l" defTabSz="342883" rtl="0" eaLnBrk="1" latinLnBrk="0" hangingPunct="1">
        <a:spcBef>
          <a:spcPct val="20000"/>
        </a:spcBef>
        <a:buFont typeface="Arial"/>
        <a:buChar char="•"/>
        <a:defRPr sz="1500" kern="1200">
          <a:solidFill>
            <a:schemeClr val="tx1"/>
          </a:solidFill>
          <a:latin typeface="+mn-lt"/>
          <a:ea typeface="+mn-ea"/>
          <a:cs typeface="+mn-cs"/>
        </a:defRPr>
      </a:lvl8pPr>
      <a:lvl9pPr marL="2914501" indent="-171441" algn="l" defTabSz="342883"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3" rtl="0" eaLnBrk="1" latinLnBrk="0" hangingPunct="1">
        <a:defRPr sz="1350" kern="1200">
          <a:solidFill>
            <a:schemeClr val="tx1"/>
          </a:solidFill>
          <a:latin typeface="+mn-lt"/>
          <a:ea typeface="+mn-ea"/>
          <a:cs typeface="+mn-cs"/>
        </a:defRPr>
      </a:lvl1pPr>
      <a:lvl2pPr marL="342883" algn="l" defTabSz="342883" rtl="0" eaLnBrk="1" latinLnBrk="0" hangingPunct="1">
        <a:defRPr sz="1350" kern="1200">
          <a:solidFill>
            <a:schemeClr val="tx1"/>
          </a:solidFill>
          <a:latin typeface="+mn-lt"/>
          <a:ea typeface="+mn-ea"/>
          <a:cs typeface="+mn-cs"/>
        </a:defRPr>
      </a:lvl2pPr>
      <a:lvl3pPr marL="685765" algn="l" defTabSz="342883" rtl="0" eaLnBrk="1" latinLnBrk="0" hangingPunct="1">
        <a:defRPr sz="1350" kern="1200">
          <a:solidFill>
            <a:schemeClr val="tx1"/>
          </a:solidFill>
          <a:latin typeface="+mn-lt"/>
          <a:ea typeface="+mn-ea"/>
          <a:cs typeface="+mn-cs"/>
        </a:defRPr>
      </a:lvl3pPr>
      <a:lvl4pPr marL="1028648" algn="l" defTabSz="342883" rtl="0" eaLnBrk="1" latinLnBrk="0" hangingPunct="1">
        <a:defRPr sz="1350" kern="1200">
          <a:solidFill>
            <a:schemeClr val="tx1"/>
          </a:solidFill>
          <a:latin typeface="+mn-lt"/>
          <a:ea typeface="+mn-ea"/>
          <a:cs typeface="+mn-cs"/>
        </a:defRPr>
      </a:lvl4pPr>
      <a:lvl5pPr marL="1371530" algn="l" defTabSz="342883" rtl="0" eaLnBrk="1" latinLnBrk="0" hangingPunct="1">
        <a:defRPr sz="1350" kern="1200">
          <a:solidFill>
            <a:schemeClr val="tx1"/>
          </a:solidFill>
          <a:latin typeface="+mn-lt"/>
          <a:ea typeface="+mn-ea"/>
          <a:cs typeface="+mn-cs"/>
        </a:defRPr>
      </a:lvl5pPr>
      <a:lvl6pPr marL="1714412" algn="l" defTabSz="342883" rtl="0" eaLnBrk="1" latinLnBrk="0" hangingPunct="1">
        <a:defRPr sz="1350" kern="1200">
          <a:solidFill>
            <a:schemeClr val="tx1"/>
          </a:solidFill>
          <a:latin typeface="+mn-lt"/>
          <a:ea typeface="+mn-ea"/>
          <a:cs typeface="+mn-cs"/>
        </a:defRPr>
      </a:lvl6pPr>
      <a:lvl7pPr marL="2057295" algn="l" defTabSz="342883" rtl="0" eaLnBrk="1" latinLnBrk="0" hangingPunct="1">
        <a:defRPr sz="1350" kern="1200">
          <a:solidFill>
            <a:schemeClr val="tx1"/>
          </a:solidFill>
          <a:latin typeface="+mn-lt"/>
          <a:ea typeface="+mn-ea"/>
          <a:cs typeface="+mn-cs"/>
        </a:defRPr>
      </a:lvl7pPr>
      <a:lvl8pPr marL="2400177" algn="l" defTabSz="342883" rtl="0" eaLnBrk="1" latinLnBrk="0" hangingPunct="1">
        <a:defRPr sz="1350" kern="1200">
          <a:solidFill>
            <a:schemeClr val="tx1"/>
          </a:solidFill>
          <a:latin typeface="+mn-lt"/>
          <a:ea typeface="+mn-ea"/>
          <a:cs typeface="+mn-cs"/>
        </a:defRPr>
      </a:lvl8pPr>
      <a:lvl9pPr marL="2743060" algn="l" defTabSz="3428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61A885-C240-41E5-B486-F9E2148498AF}"/>
              </a:ext>
            </a:extLst>
          </p:cNvPr>
          <p:cNvSpPr>
            <a:spLocks noGrp="1"/>
          </p:cNvSpPr>
          <p:nvPr>
            <p:ph type="sldNum" sz="quarter" idx="12"/>
          </p:nvPr>
        </p:nvSpPr>
        <p:spPr>
          <a:xfrm>
            <a:off x="8801100" y="5789613"/>
            <a:ext cx="322263" cy="242887"/>
          </a:xfrm>
        </p:spPr>
        <p:txBody>
          <a:bodyPr/>
          <a:lstStyle/>
          <a:p>
            <a:pPr marL="0" marR="0" lvl="0" indent="0" algn="l" defTabSz="241093" rtl="0" eaLnBrk="1" fontAlgn="base" latinLnBrk="0" hangingPunct="1">
              <a:lnSpc>
                <a:spcPct val="100000"/>
              </a:lnSpc>
              <a:spcBef>
                <a:spcPct val="0"/>
              </a:spcBef>
              <a:spcAft>
                <a:spcPct val="0"/>
              </a:spcAft>
              <a:buClrTx/>
              <a:buSzTx/>
              <a:buFontTx/>
              <a:buNone/>
              <a:tabLst/>
              <a:defRPr/>
            </a:pPr>
            <a:fld id="{64D3CE6A-E1A5-4339-A438-00C1E419BE63}" type="slidenum">
              <a:rPr kumimoji="0" lang="en-US" sz="9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l" defTabSz="241093" rtl="0" eaLnBrk="1" fontAlgn="base" latinLnBrk="0" hangingPunct="1">
                <a:lnSpc>
                  <a:spcPct val="100000"/>
                </a:lnSpc>
                <a:spcBef>
                  <a:spcPct val="0"/>
                </a:spcBef>
                <a:spcAft>
                  <a:spcPct val="0"/>
                </a:spcAft>
                <a:buClrTx/>
                <a:buSzTx/>
                <a:buFontTx/>
                <a:buNone/>
                <a:tabLst/>
                <a:defRPr/>
              </a:pPr>
              <a:t>1</a:t>
            </a:fld>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2624615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ctr"/>
          <a:lstStyle/>
          <a:p>
            <a:pPr algn="ctr"/>
            <a:r>
              <a:rPr lang="en-US" dirty="0"/>
              <a:t>FINANCIAL STATEMENTS</a:t>
            </a:r>
          </a:p>
        </p:txBody>
      </p:sp>
      <p:sp>
        <p:nvSpPr>
          <p:cNvPr id="8" name="Content Placeholder 7"/>
          <p:cNvSpPr>
            <a:spLocks noGrp="1"/>
          </p:cNvSpPr>
          <p:nvPr>
            <p:ph idx="1"/>
          </p:nvPr>
        </p:nvSpPr>
        <p:spPr/>
        <p:txBody>
          <a:bodyPr>
            <a:normAutofit/>
          </a:bodyPr>
          <a:lstStyle/>
          <a:p>
            <a:pPr marL="342900" indent="-342900"/>
            <a:r>
              <a:rPr lang="en-US" sz="2400" dirty="0"/>
              <a:t>Statement of Financial Position</a:t>
            </a:r>
          </a:p>
          <a:p>
            <a:pPr marL="342900" indent="-342900"/>
            <a:r>
              <a:rPr lang="en-US" sz="2400" dirty="0"/>
              <a:t>Statement of Comprehensive Income</a:t>
            </a:r>
          </a:p>
          <a:p>
            <a:pPr marL="342900" indent="-342900"/>
            <a:r>
              <a:rPr lang="en-US" sz="2400" dirty="0"/>
              <a:t>Statement of Changes in Equity </a:t>
            </a:r>
          </a:p>
          <a:p>
            <a:pPr marL="342900" indent="-342900"/>
            <a:r>
              <a:rPr lang="en-US" sz="2400" dirty="0"/>
              <a:t>Statement of Cash Flows</a:t>
            </a:r>
          </a:p>
          <a:p>
            <a:pPr marL="342900" indent="-342900"/>
            <a:r>
              <a:rPr lang="en-US" sz="2400" dirty="0"/>
              <a:t>Notes</a:t>
            </a:r>
          </a:p>
          <a:p>
            <a:endParaRPr lang="en-US" sz="2000" dirty="0"/>
          </a:p>
        </p:txBody>
      </p:sp>
      <p:sp>
        <p:nvSpPr>
          <p:cNvPr id="4" name="Slide Number Placeholder 3"/>
          <p:cNvSpPr>
            <a:spLocks noGrp="1"/>
          </p:cNvSpPr>
          <p:nvPr>
            <p:ph type="sldNum" sz="quarter" idx="12"/>
          </p:nvPr>
        </p:nvSpPr>
        <p:spPr/>
        <p:txBody>
          <a:bodyPr/>
          <a:lstStyle/>
          <a:p>
            <a:fld id="{4E4A4924-7CC3-4BF6-9C5C-A8E770D15754}" type="slidenum">
              <a:rPr lang="en-US" smtClean="0"/>
              <a:t>10</a:t>
            </a:fld>
            <a:endParaRPr lang="en-US" dirty="0"/>
          </a:p>
        </p:txBody>
      </p:sp>
    </p:spTree>
    <p:extLst>
      <p:ext uri="{BB962C8B-B14F-4D97-AF65-F5344CB8AC3E}">
        <p14:creationId xmlns:p14="http://schemas.microsoft.com/office/powerpoint/2010/main" val="427139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pPr algn="ctr"/>
            <a:r>
              <a:rPr lang="en-US" dirty="0"/>
              <a:t>Statement of financial position</a:t>
            </a:r>
          </a:p>
        </p:txBody>
      </p:sp>
      <p:sp>
        <p:nvSpPr>
          <p:cNvPr id="8" name="Content Placeholder 7"/>
          <p:cNvSpPr>
            <a:spLocks noGrp="1"/>
          </p:cNvSpPr>
          <p:nvPr>
            <p:ph idx="1"/>
          </p:nvPr>
        </p:nvSpPr>
        <p:spPr/>
        <p:txBody>
          <a:bodyPr>
            <a:normAutofit/>
          </a:bodyPr>
          <a:lstStyle/>
          <a:p>
            <a:pPr marL="0" indent="0">
              <a:buNone/>
            </a:pPr>
            <a:r>
              <a:rPr lang="en-US" sz="2400" dirty="0"/>
              <a:t>Statement of Financial Position (the Balance Sheet):</a:t>
            </a:r>
          </a:p>
          <a:p>
            <a:pPr marL="0" indent="0">
              <a:buNone/>
            </a:pPr>
            <a:endParaRPr lang="en-US" sz="2400" dirty="0"/>
          </a:p>
          <a:p>
            <a:pPr lvl="1">
              <a:lnSpc>
                <a:spcPct val="80000"/>
              </a:lnSpc>
              <a:buFont typeface="Arial" panose="020B0604020202020204" pitchFamily="34" charset="0"/>
              <a:buChar char="•"/>
            </a:pPr>
            <a:r>
              <a:rPr lang="en-US" sz="2400" dirty="0"/>
              <a:t>Assets = Liabilities + Owners’ equity</a:t>
            </a:r>
          </a:p>
          <a:p>
            <a:pPr lvl="1">
              <a:lnSpc>
                <a:spcPct val="80000"/>
              </a:lnSpc>
              <a:buFont typeface="Arial" panose="020B0604020202020204" pitchFamily="34" charset="0"/>
              <a:buChar char="•"/>
            </a:pPr>
            <a:endParaRPr lang="en-US" sz="2400" dirty="0"/>
          </a:p>
          <a:p>
            <a:pPr lvl="1">
              <a:lnSpc>
                <a:spcPct val="80000"/>
              </a:lnSpc>
              <a:buFont typeface="Arial" panose="020B0604020202020204" pitchFamily="34" charset="0"/>
              <a:buChar char="•"/>
            </a:pPr>
            <a:r>
              <a:rPr lang="en-US" sz="2400" dirty="0"/>
              <a:t>Assets − Liabilities = Owners’ equity</a:t>
            </a:r>
          </a:p>
          <a:p>
            <a:pPr lvl="2">
              <a:lnSpc>
                <a:spcPct val="80000"/>
              </a:lnSpc>
              <a:buFont typeface="Arial" panose="020B0604020202020204" pitchFamily="34" charset="0"/>
              <a:buChar char="•"/>
            </a:pPr>
            <a:endParaRPr lang="en-US" sz="2400" dirty="0"/>
          </a:p>
          <a:p>
            <a:pPr lvl="1">
              <a:lnSpc>
                <a:spcPct val="80000"/>
              </a:lnSpc>
              <a:buFont typeface="Arial" panose="020B0604020202020204" pitchFamily="34" charset="0"/>
              <a:buChar char="•"/>
            </a:pPr>
            <a:r>
              <a:rPr lang="en-US" sz="2400" dirty="0"/>
              <a:t>Point in Time</a:t>
            </a:r>
          </a:p>
          <a:p>
            <a:pPr marL="210312" lvl="1" indent="0">
              <a:lnSpc>
                <a:spcPct val="80000"/>
              </a:lnSpc>
              <a:buNone/>
            </a:pPr>
            <a:endParaRPr lang="en-US" sz="2400" dirty="0"/>
          </a:p>
          <a:p>
            <a:pPr marL="0" indent="0">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fld id="{4E4A4924-7CC3-4BF6-9C5C-A8E770D15754}" type="slidenum">
              <a:rPr lang="en-US" smtClean="0"/>
              <a:t>11</a:t>
            </a:fld>
            <a:endParaRPr lang="en-US" dirty="0"/>
          </a:p>
        </p:txBody>
      </p:sp>
    </p:spTree>
    <p:extLst>
      <p:ext uri="{BB962C8B-B14F-4D97-AF65-F5344CB8AC3E}">
        <p14:creationId xmlns:p14="http://schemas.microsoft.com/office/powerpoint/2010/main" val="2138585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B049-9AF0-7546-9052-DD98E3CE0743}"/>
              </a:ext>
            </a:extLst>
          </p:cNvPr>
          <p:cNvSpPr>
            <a:spLocks noGrp="1"/>
          </p:cNvSpPr>
          <p:nvPr>
            <p:ph type="title"/>
          </p:nvPr>
        </p:nvSpPr>
        <p:spPr>
          <a:xfrm>
            <a:off x="381000" y="152400"/>
            <a:ext cx="8375904" cy="533401"/>
          </a:xfrm>
        </p:spPr>
        <p:txBody>
          <a:bodyPr>
            <a:normAutofit/>
          </a:bodyPr>
          <a:lstStyle/>
          <a:p>
            <a:pPr algn="ctr"/>
            <a:r>
              <a:rPr lang="en-US" sz="2700" dirty="0"/>
              <a:t>Consolidated Balance sheet: Hershey</a:t>
            </a:r>
          </a:p>
        </p:txBody>
      </p:sp>
      <p:pic>
        <p:nvPicPr>
          <p:cNvPr id="14" name="Content Placeholder 13">
            <a:extLst>
              <a:ext uri="{FF2B5EF4-FFF2-40B4-BE49-F238E27FC236}">
                <a16:creationId xmlns:a16="http://schemas.microsoft.com/office/drawing/2014/main" id="{D3A18D59-856E-A84D-9E8F-D10848D4C1A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609600"/>
            <a:ext cx="4298950" cy="5731933"/>
          </a:xfrm>
        </p:spPr>
      </p:pic>
      <p:sp>
        <p:nvSpPr>
          <p:cNvPr id="5" name="Slide Number Placeholder 4"/>
          <p:cNvSpPr>
            <a:spLocks noGrp="1"/>
          </p:cNvSpPr>
          <p:nvPr>
            <p:ph type="sldNum" sz="quarter" idx="12"/>
          </p:nvPr>
        </p:nvSpPr>
        <p:spPr/>
        <p:txBody>
          <a:bodyPr/>
          <a:lstStyle/>
          <a:p>
            <a:fld id="{4E4A4924-7CC3-4BF6-9C5C-A8E770D15754}" type="slidenum">
              <a:rPr lang="en-US" smtClean="0"/>
              <a:t>12</a:t>
            </a:fld>
            <a:endParaRPr lang="en-US" dirty="0"/>
          </a:p>
        </p:txBody>
      </p:sp>
      <p:sp>
        <p:nvSpPr>
          <p:cNvPr id="15" name="TextBox 14">
            <a:extLst>
              <a:ext uri="{FF2B5EF4-FFF2-40B4-BE49-F238E27FC236}">
                <a16:creationId xmlns:a16="http://schemas.microsoft.com/office/drawing/2014/main" id="{FE334CE9-1448-DA43-9EED-9EFD0823E97A}"/>
              </a:ext>
            </a:extLst>
          </p:cNvPr>
          <p:cNvSpPr txBox="1"/>
          <p:nvPr/>
        </p:nvSpPr>
        <p:spPr>
          <a:xfrm>
            <a:off x="2743201" y="2971799"/>
            <a:ext cx="6248400" cy="533401"/>
          </a:xfrm>
          <a:prstGeom prst="rect">
            <a:avLst/>
          </a:prstGeom>
          <a:solidFill>
            <a:schemeClr val="bg1"/>
          </a:solidFill>
          <a:ln>
            <a:solidFill>
              <a:schemeClr val="tx1"/>
            </a:solidFill>
          </a:ln>
        </p:spPr>
        <p:txBody>
          <a:bodyPr wrap="square" rtlCol="0">
            <a:noAutofit/>
          </a:bodyPr>
          <a:lstStyle/>
          <a:p>
            <a:r>
              <a:rPr lang="en-US" sz="2000" dirty="0">
                <a:latin typeface="Times New Roman" panose="02020603050405020304" pitchFamily="18" charset="0"/>
                <a:cs typeface="Times New Roman" panose="02020603050405020304" pitchFamily="18" charset="0"/>
              </a:rPr>
              <a:t>Total assets                               </a:t>
            </a:r>
            <a:r>
              <a:rPr lang="en-US" sz="2000" u="sng" dirty="0">
                <a:latin typeface="Times New Roman" panose="02020603050405020304" pitchFamily="18" charset="0"/>
                <a:cs typeface="Times New Roman" panose="02020603050405020304" pitchFamily="18" charset="0"/>
              </a:rPr>
              <a:t>$  7,703,020</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  5,553,726</a:t>
            </a:r>
          </a:p>
        </p:txBody>
      </p:sp>
      <p:cxnSp>
        <p:nvCxnSpPr>
          <p:cNvPr id="21" name="Straight Connector 20">
            <a:extLst>
              <a:ext uri="{FF2B5EF4-FFF2-40B4-BE49-F238E27FC236}">
                <a16:creationId xmlns:a16="http://schemas.microsoft.com/office/drawing/2014/main" id="{98E60DFB-66F6-A145-A2C8-4449FF99761A}"/>
              </a:ext>
            </a:extLst>
          </p:cNvPr>
          <p:cNvCxnSpPr/>
          <p:nvPr/>
        </p:nvCxnSpPr>
        <p:spPr>
          <a:xfrm>
            <a:off x="5943600" y="3352800"/>
            <a:ext cx="1295400" cy="0"/>
          </a:xfrm>
          <a:prstGeom prst="line">
            <a:avLst/>
          </a:prstGeom>
          <a:ln w="19050" cmpd="sng">
            <a:solidFill>
              <a:schemeClr val="tx1"/>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C5F8BAE2-3E51-0949-A522-8AD026161C7A}"/>
              </a:ext>
            </a:extLst>
          </p:cNvPr>
          <p:cNvCxnSpPr/>
          <p:nvPr/>
        </p:nvCxnSpPr>
        <p:spPr>
          <a:xfrm>
            <a:off x="7543800" y="3352800"/>
            <a:ext cx="1295400" cy="0"/>
          </a:xfrm>
          <a:prstGeom prst="line">
            <a:avLst/>
          </a:prstGeom>
          <a:ln w="19050" cmpd="sng">
            <a:solidFill>
              <a:schemeClr val="tx1"/>
            </a:solidFill>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1D3C5E35-3455-364D-B62C-25EE019D3A07}"/>
              </a:ext>
            </a:extLst>
          </p:cNvPr>
          <p:cNvSpPr txBox="1"/>
          <p:nvPr/>
        </p:nvSpPr>
        <p:spPr>
          <a:xfrm>
            <a:off x="171747" y="5308012"/>
            <a:ext cx="8819853" cy="533401"/>
          </a:xfrm>
          <a:prstGeom prst="rect">
            <a:avLst/>
          </a:prstGeom>
          <a:solidFill>
            <a:schemeClr val="bg1"/>
          </a:solidFill>
          <a:ln>
            <a:solidFill>
              <a:schemeClr val="tx1"/>
            </a:solidFill>
          </a:ln>
        </p:spPr>
        <p:txBody>
          <a:bodyPr wrap="square" rtlCol="0">
            <a:noAutofit/>
          </a:bodyPr>
          <a:lstStyle/>
          <a:p>
            <a:r>
              <a:rPr lang="en-US" sz="2000" dirty="0">
                <a:latin typeface="Times New Roman" panose="02020603050405020304" pitchFamily="18" charset="0"/>
                <a:cs typeface="Times New Roman" panose="02020603050405020304" pitchFamily="18" charset="0"/>
              </a:rPr>
              <a:t>Total liabilities and shareholders’ equity                           </a:t>
            </a:r>
            <a:r>
              <a:rPr lang="en-US" sz="2000" u="sng" dirty="0">
                <a:latin typeface="Times New Roman" panose="02020603050405020304" pitchFamily="18" charset="0"/>
                <a:cs typeface="Times New Roman" panose="02020603050405020304" pitchFamily="18" charset="0"/>
              </a:rPr>
              <a:t>$  7,703,020</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  5,553,726</a:t>
            </a:r>
          </a:p>
        </p:txBody>
      </p:sp>
      <p:cxnSp>
        <p:nvCxnSpPr>
          <p:cNvPr id="27" name="Straight Connector 26">
            <a:extLst>
              <a:ext uri="{FF2B5EF4-FFF2-40B4-BE49-F238E27FC236}">
                <a16:creationId xmlns:a16="http://schemas.microsoft.com/office/drawing/2014/main" id="{A967CFCB-E199-7444-A2D4-B8FDC3C04BEC}"/>
              </a:ext>
            </a:extLst>
          </p:cNvPr>
          <p:cNvCxnSpPr/>
          <p:nvPr/>
        </p:nvCxnSpPr>
        <p:spPr>
          <a:xfrm>
            <a:off x="6019800" y="5715000"/>
            <a:ext cx="1295400" cy="0"/>
          </a:xfrm>
          <a:prstGeom prst="line">
            <a:avLst/>
          </a:prstGeom>
          <a:ln w="19050" cmpd="sng">
            <a:solidFill>
              <a:schemeClr val="tx1"/>
            </a:solidFill>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78EB5A84-54A1-F042-8AB3-21C12DE194B9}"/>
              </a:ext>
            </a:extLst>
          </p:cNvPr>
          <p:cNvCxnSpPr/>
          <p:nvPr/>
        </p:nvCxnSpPr>
        <p:spPr>
          <a:xfrm>
            <a:off x="7620000" y="5715000"/>
            <a:ext cx="1295400" cy="0"/>
          </a:xfrm>
          <a:prstGeom prst="line">
            <a:avLst/>
          </a:prstGeom>
          <a:ln w="19050" cmpd="sng">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62897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C7F52E-377F-BD43-85EA-30AC31055496}"/>
              </a:ext>
            </a:extLst>
          </p:cNvPr>
          <p:cNvSpPr>
            <a:spLocks noGrp="1"/>
          </p:cNvSpPr>
          <p:nvPr>
            <p:ph type="title"/>
          </p:nvPr>
        </p:nvSpPr>
        <p:spPr>
          <a:xfrm>
            <a:off x="381000" y="152400"/>
            <a:ext cx="8375904" cy="457200"/>
          </a:xfrm>
        </p:spPr>
        <p:txBody>
          <a:bodyPr>
            <a:normAutofit/>
          </a:bodyPr>
          <a:lstStyle/>
          <a:p>
            <a:pPr algn="ctr"/>
            <a:r>
              <a:rPr lang="en-US" sz="2000" dirty="0"/>
              <a:t>Assets: Lindt &amp; Sprüngli Group</a:t>
            </a:r>
            <a:endParaRPr lang="en-US" sz="1300" dirty="0"/>
          </a:p>
        </p:txBody>
      </p:sp>
      <p:pic>
        <p:nvPicPr>
          <p:cNvPr id="10" name="Content Placeholder 9">
            <a:extLst>
              <a:ext uri="{FF2B5EF4-FFF2-40B4-BE49-F238E27FC236}">
                <a16:creationId xmlns:a16="http://schemas.microsoft.com/office/drawing/2014/main" id="{C9CB22F7-8B88-EA4D-9E98-88DDD4C2D0A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386" y="838200"/>
            <a:ext cx="8998614" cy="4267200"/>
          </a:xfrm>
        </p:spPr>
      </p:pic>
      <p:sp>
        <p:nvSpPr>
          <p:cNvPr id="3" name="Slide Number Placeholder 2"/>
          <p:cNvSpPr>
            <a:spLocks noGrp="1"/>
          </p:cNvSpPr>
          <p:nvPr>
            <p:ph type="sldNum" sz="quarter" idx="12"/>
          </p:nvPr>
        </p:nvSpPr>
        <p:spPr/>
        <p:txBody>
          <a:bodyPr/>
          <a:lstStyle/>
          <a:p>
            <a:fld id="{4E4A4924-7CC3-4BF6-9C5C-A8E770D15754}" type="slidenum">
              <a:rPr lang="en-US" smtClean="0"/>
              <a:t>13</a:t>
            </a:fld>
            <a:endParaRPr lang="en-US" dirty="0"/>
          </a:p>
        </p:txBody>
      </p:sp>
    </p:spTree>
    <p:extLst>
      <p:ext uri="{BB962C8B-B14F-4D97-AF65-F5344CB8AC3E}">
        <p14:creationId xmlns:p14="http://schemas.microsoft.com/office/powerpoint/2010/main" val="3678194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1D1364-105D-8741-968D-B15CA9DCAF09}"/>
              </a:ext>
            </a:extLst>
          </p:cNvPr>
          <p:cNvSpPr>
            <a:spLocks noGrp="1"/>
          </p:cNvSpPr>
          <p:nvPr>
            <p:ph type="title"/>
          </p:nvPr>
        </p:nvSpPr>
        <p:spPr>
          <a:xfrm>
            <a:off x="381000" y="157163"/>
            <a:ext cx="8375904" cy="528638"/>
          </a:xfrm>
        </p:spPr>
        <p:txBody>
          <a:bodyPr anchor="t">
            <a:normAutofit/>
          </a:bodyPr>
          <a:lstStyle/>
          <a:p>
            <a:pPr algn="ctr"/>
            <a:r>
              <a:rPr lang="en-US" sz="2000" dirty="0"/>
              <a:t>Liabilities: Lindt &amp; Sprüngli Group</a:t>
            </a:r>
          </a:p>
        </p:txBody>
      </p:sp>
      <p:pic>
        <p:nvPicPr>
          <p:cNvPr id="8" name="Content Placeholder 7">
            <a:extLst>
              <a:ext uri="{FF2B5EF4-FFF2-40B4-BE49-F238E27FC236}">
                <a16:creationId xmlns:a16="http://schemas.microsoft.com/office/drawing/2014/main" id="{00EF6F9B-F006-A640-9A67-CBCB162B8F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609600"/>
            <a:ext cx="7924800" cy="5708407"/>
          </a:xfrm>
        </p:spPr>
      </p:pic>
      <p:sp>
        <p:nvSpPr>
          <p:cNvPr id="3" name="Slide Number Placeholder 2"/>
          <p:cNvSpPr>
            <a:spLocks noGrp="1"/>
          </p:cNvSpPr>
          <p:nvPr>
            <p:ph type="sldNum" sz="quarter" idx="12"/>
          </p:nvPr>
        </p:nvSpPr>
        <p:spPr/>
        <p:txBody>
          <a:bodyPr/>
          <a:lstStyle/>
          <a:p>
            <a:fld id="{4E4A4924-7CC3-4BF6-9C5C-A8E770D15754}" type="slidenum">
              <a:rPr lang="en-US" smtClean="0"/>
              <a:t>14</a:t>
            </a:fld>
            <a:endParaRPr lang="en-US" dirty="0"/>
          </a:p>
        </p:txBody>
      </p:sp>
    </p:spTree>
    <p:extLst>
      <p:ext uri="{BB962C8B-B14F-4D97-AF65-F5344CB8AC3E}">
        <p14:creationId xmlns:p14="http://schemas.microsoft.com/office/powerpoint/2010/main" val="3329313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ctr"/>
          <a:lstStyle/>
          <a:p>
            <a:pPr algn="ctr"/>
            <a:r>
              <a:rPr lang="en-US" dirty="0"/>
              <a:t>FINANCIAL STATEMENTS:</a:t>
            </a:r>
            <a:br>
              <a:rPr lang="en-US" dirty="0"/>
            </a:br>
            <a:r>
              <a:rPr lang="en-US" dirty="0"/>
              <a:t>statement of comprehensive income</a:t>
            </a:r>
          </a:p>
        </p:txBody>
      </p:sp>
      <p:sp>
        <p:nvSpPr>
          <p:cNvPr id="8" name="Content Placeholder 7"/>
          <p:cNvSpPr>
            <a:spLocks noGrp="1"/>
          </p:cNvSpPr>
          <p:nvPr>
            <p:ph idx="1"/>
          </p:nvPr>
        </p:nvSpPr>
        <p:spPr/>
        <p:txBody>
          <a:bodyPr>
            <a:normAutofit/>
          </a:bodyPr>
          <a:lstStyle/>
          <a:p>
            <a:pPr lvl="1">
              <a:lnSpc>
                <a:spcPct val="80000"/>
              </a:lnSpc>
              <a:buFont typeface="Wingdings" pitchFamily="2" charset="2"/>
              <a:buChar char="§"/>
            </a:pPr>
            <a:r>
              <a:rPr lang="en-US" sz="2000" dirty="0"/>
              <a:t>Also known as the income statement, statement of earnings, or profit and loss statement.</a:t>
            </a:r>
          </a:p>
          <a:p>
            <a:pPr lvl="1">
              <a:lnSpc>
                <a:spcPct val="80000"/>
              </a:lnSpc>
              <a:buFont typeface="Wingdings" pitchFamily="2" charset="2"/>
              <a:buChar char="§"/>
            </a:pPr>
            <a:r>
              <a:rPr lang="en-US" sz="2000" dirty="0"/>
              <a:t>Comprehensive income: All items that affect owners’ equity but are not the result of transactions with shareholders.</a:t>
            </a:r>
          </a:p>
          <a:p>
            <a:pPr lvl="1">
              <a:lnSpc>
                <a:spcPct val="80000"/>
              </a:lnSpc>
              <a:buFont typeface="Wingdings" pitchFamily="2" charset="2"/>
              <a:buChar char="§"/>
            </a:pPr>
            <a:r>
              <a:rPr lang="en-US" sz="2000" dirty="0"/>
              <a:t>Comprehensive income = Net income + Other comprehensive income.</a:t>
            </a:r>
          </a:p>
          <a:p>
            <a:pPr lvl="2">
              <a:lnSpc>
                <a:spcPct val="80000"/>
              </a:lnSpc>
              <a:buFont typeface="Wingdings" panose="05000000000000000000" pitchFamily="2" charset="2"/>
              <a:buChar char="v"/>
            </a:pPr>
            <a:r>
              <a:rPr lang="en-US" sz="2000" dirty="0"/>
              <a:t>OCI: items of income that bypass the income statement (</a:t>
            </a:r>
            <a:r>
              <a:rPr lang="en-US" sz="2000" dirty="0" err="1"/>
              <a:t>eg</a:t>
            </a:r>
            <a:r>
              <a:rPr lang="en-US" sz="2000" dirty="0"/>
              <a:t>. Gains/losses on available for sale securities)</a:t>
            </a:r>
          </a:p>
          <a:p>
            <a:pPr lvl="1">
              <a:lnSpc>
                <a:spcPct val="80000"/>
              </a:lnSpc>
              <a:buFont typeface="Wingdings" pitchFamily="2" charset="2"/>
              <a:buChar char="§"/>
            </a:pPr>
            <a:r>
              <a:rPr lang="en-US" sz="2000" dirty="0"/>
              <a:t>Presentation permitted:</a:t>
            </a:r>
          </a:p>
          <a:p>
            <a:pPr marL="1069848" lvl="3" indent="-457200">
              <a:lnSpc>
                <a:spcPct val="80000"/>
              </a:lnSpc>
              <a:buFont typeface="+mj-lt"/>
              <a:buAutoNum type="arabicPeriod"/>
            </a:pPr>
            <a:r>
              <a:rPr lang="en-US" sz="2000" dirty="0"/>
              <a:t>Single statement of comprehensive income</a:t>
            </a:r>
          </a:p>
          <a:p>
            <a:pPr marL="1069848" lvl="3" indent="-457200">
              <a:lnSpc>
                <a:spcPct val="80000"/>
              </a:lnSpc>
              <a:buFont typeface="+mj-lt"/>
              <a:buAutoNum type="arabicPeriod"/>
            </a:pPr>
            <a:r>
              <a:rPr lang="en-US" sz="2000" dirty="0"/>
              <a:t>Two consecutive statements</a:t>
            </a:r>
          </a:p>
          <a:p>
            <a:pPr lvl="1">
              <a:lnSpc>
                <a:spcPct val="80000"/>
              </a:lnSpc>
              <a:buFont typeface="Wingdings" pitchFamily="2" charset="2"/>
              <a:buChar char="§"/>
            </a:pPr>
            <a:r>
              <a:rPr lang="en-US" sz="2000" dirty="0"/>
              <a:t>Net Income = Income – Expenses</a:t>
            </a:r>
          </a:p>
          <a:p>
            <a:pPr lvl="1">
              <a:lnSpc>
                <a:spcPct val="80000"/>
              </a:lnSpc>
              <a:buFont typeface="Wingdings" pitchFamily="2" charset="2"/>
              <a:buChar char="§"/>
            </a:pPr>
            <a:r>
              <a:rPr lang="en-US" sz="2000" dirty="0"/>
              <a:t>Period of time.</a:t>
            </a:r>
          </a:p>
          <a:p>
            <a:pPr marL="0" indent="0">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fld id="{4E4A4924-7CC3-4BF6-9C5C-A8E770D15754}" type="slidenum">
              <a:rPr lang="en-US" smtClean="0">
                <a:solidFill>
                  <a:srgbClr val="FFFFFF"/>
                </a:solidFill>
              </a:rPr>
              <a:pPr/>
              <a:t>15</a:t>
            </a:fld>
            <a:endParaRPr lang="en-US" dirty="0">
              <a:solidFill>
                <a:srgbClr val="FFFFFF"/>
              </a:solidFill>
            </a:endParaRPr>
          </a:p>
        </p:txBody>
      </p:sp>
    </p:spTree>
    <p:extLst>
      <p:ext uri="{BB962C8B-B14F-4D97-AF65-F5344CB8AC3E}">
        <p14:creationId xmlns:p14="http://schemas.microsoft.com/office/powerpoint/2010/main" val="920069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850818-A9EB-C946-A686-936C0D8C7B0A}"/>
              </a:ext>
            </a:extLst>
          </p:cNvPr>
          <p:cNvSpPr>
            <a:spLocks noGrp="1"/>
          </p:cNvSpPr>
          <p:nvPr>
            <p:ph type="title"/>
          </p:nvPr>
        </p:nvSpPr>
        <p:spPr>
          <a:xfrm>
            <a:off x="381000" y="152400"/>
            <a:ext cx="8375904" cy="533401"/>
          </a:xfrm>
        </p:spPr>
        <p:txBody>
          <a:bodyPr anchor="t">
            <a:normAutofit/>
          </a:bodyPr>
          <a:lstStyle/>
          <a:p>
            <a:r>
              <a:rPr lang="en-US" sz="2400" dirty="0"/>
              <a:t>Consolidated Statements of Income: Hershey</a:t>
            </a:r>
          </a:p>
        </p:txBody>
      </p:sp>
      <p:pic>
        <p:nvPicPr>
          <p:cNvPr id="10" name="Content Placeholder 9">
            <a:extLst>
              <a:ext uri="{FF2B5EF4-FFF2-40B4-BE49-F238E27FC236}">
                <a16:creationId xmlns:a16="http://schemas.microsoft.com/office/drawing/2014/main" id="{7D6ED350-6EDE-3041-976A-A3A1211988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0095" y="608563"/>
            <a:ext cx="6218505" cy="5792237"/>
          </a:xfrm>
        </p:spPr>
      </p:pic>
      <p:sp>
        <p:nvSpPr>
          <p:cNvPr id="3" name="Slide Number Placeholder 2"/>
          <p:cNvSpPr>
            <a:spLocks noGrp="1"/>
          </p:cNvSpPr>
          <p:nvPr>
            <p:ph type="sldNum" sz="quarter" idx="12"/>
          </p:nvPr>
        </p:nvSpPr>
        <p:spPr/>
        <p:txBody>
          <a:bodyPr/>
          <a:lstStyle/>
          <a:p>
            <a:fld id="{4E4A4924-7CC3-4BF6-9C5C-A8E770D15754}" type="slidenum">
              <a:rPr lang="en-US" smtClean="0"/>
              <a:t>16</a:t>
            </a:fld>
            <a:endParaRPr lang="en-US" dirty="0"/>
          </a:p>
        </p:txBody>
      </p:sp>
    </p:spTree>
    <p:extLst>
      <p:ext uri="{BB962C8B-B14F-4D97-AF65-F5344CB8AC3E}">
        <p14:creationId xmlns:p14="http://schemas.microsoft.com/office/powerpoint/2010/main" val="3994701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C6FF-082B-6D40-8FFE-ABFCACCDD4A6}"/>
              </a:ext>
            </a:extLst>
          </p:cNvPr>
          <p:cNvSpPr>
            <a:spLocks noGrp="1"/>
          </p:cNvSpPr>
          <p:nvPr>
            <p:ph type="title"/>
          </p:nvPr>
        </p:nvSpPr>
        <p:spPr/>
        <p:txBody>
          <a:bodyPr/>
          <a:lstStyle/>
          <a:p>
            <a:pPr algn="ctr"/>
            <a:r>
              <a:rPr lang="en-US" dirty="0"/>
              <a:t>Consolidated Income Statement: Lindt &amp; Sprüngli Group</a:t>
            </a:r>
          </a:p>
        </p:txBody>
      </p:sp>
      <p:pic>
        <p:nvPicPr>
          <p:cNvPr id="7" name="Content Placeholder 6">
            <a:extLst>
              <a:ext uri="{FF2B5EF4-FFF2-40B4-BE49-F238E27FC236}">
                <a16:creationId xmlns:a16="http://schemas.microsoft.com/office/drawing/2014/main" id="{60A3D6F5-0311-1C4D-8FEF-0A216CD5C2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199" y="1219200"/>
            <a:ext cx="6219077" cy="5105400"/>
          </a:xfrm>
        </p:spPr>
      </p:pic>
      <p:sp>
        <p:nvSpPr>
          <p:cNvPr id="5" name="Slide Number Placeholder 4"/>
          <p:cNvSpPr>
            <a:spLocks noGrp="1"/>
          </p:cNvSpPr>
          <p:nvPr>
            <p:ph type="sldNum" sz="quarter" idx="12"/>
          </p:nvPr>
        </p:nvSpPr>
        <p:spPr/>
        <p:txBody>
          <a:bodyPr/>
          <a:lstStyle/>
          <a:p>
            <a:fld id="{4E4A4924-7CC3-4BF6-9C5C-A8E770D15754}" type="slidenum">
              <a:rPr lang="en-US" smtClean="0"/>
              <a:t>17</a:t>
            </a:fld>
            <a:endParaRPr lang="en-US" dirty="0"/>
          </a:p>
        </p:txBody>
      </p:sp>
    </p:spTree>
    <p:extLst>
      <p:ext uri="{BB962C8B-B14F-4D97-AF65-F5344CB8AC3E}">
        <p14:creationId xmlns:p14="http://schemas.microsoft.com/office/powerpoint/2010/main" val="2106213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898B-B134-6142-8CFC-8A522D0C8B61}"/>
              </a:ext>
            </a:extLst>
          </p:cNvPr>
          <p:cNvSpPr>
            <a:spLocks noGrp="1"/>
          </p:cNvSpPr>
          <p:nvPr>
            <p:ph type="title"/>
          </p:nvPr>
        </p:nvSpPr>
        <p:spPr/>
        <p:txBody>
          <a:bodyPr/>
          <a:lstStyle/>
          <a:p>
            <a:pPr algn="ctr"/>
            <a:r>
              <a:rPr lang="en-US" dirty="0"/>
              <a:t>Statement of Comprehensive Income: Lindt &amp; Sprüngli Group</a:t>
            </a:r>
          </a:p>
        </p:txBody>
      </p:sp>
      <p:sp>
        <p:nvSpPr>
          <p:cNvPr id="5" name="Slide Number Placeholder 4"/>
          <p:cNvSpPr>
            <a:spLocks noGrp="1"/>
          </p:cNvSpPr>
          <p:nvPr>
            <p:ph type="sldNum" sz="quarter" idx="12"/>
          </p:nvPr>
        </p:nvSpPr>
        <p:spPr/>
        <p:txBody>
          <a:bodyPr/>
          <a:lstStyle/>
          <a:p>
            <a:fld id="{4E4A4924-7CC3-4BF6-9C5C-A8E770D15754}" type="slidenum">
              <a:rPr lang="en-US" smtClean="0"/>
              <a:t>18</a:t>
            </a:fld>
            <a:endParaRPr lang="en-US" dirty="0"/>
          </a:p>
        </p:txBody>
      </p:sp>
      <p:pic>
        <p:nvPicPr>
          <p:cNvPr id="12" name="Content Placeholder 11">
            <a:extLst>
              <a:ext uri="{FF2B5EF4-FFF2-40B4-BE49-F238E27FC236}">
                <a16:creationId xmlns:a16="http://schemas.microsoft.com/office/drawing/2014/main" id="{BD34E83B-4DE1-2B4B-8A6B-C76E7C2F43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1447800"/>
            <a:ext cx="8476343" cy="3708400"/>
          </a:xfrm>
        </p:spPr>
      </p:pic>
    </p:spTree>
    <p:extLst>
      <p:ext uri="{BB962C8B-B14F-4D97-AF65-F5344CB8AC3E}">
        <p14:creationId xmlns:p14="http://schemas.microsoft.com/office/powerpoint/2010/main" val="3241503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ctr"/>
          <a:lstStyle/>
          <a:p>
            <a:pPr algn="ctr"/>
            <a:r>
              <a:rPr lang="en-US" dirty="0"/>
              <a:t>FINANCIAL STATEMENTS:</a:t>
            </a:r>
            <a:br>
              <a:rPr lang="en-US" dirty="0"/>
            </a:br>
            <a:r>
              <a:rPr lang="en-US" dirty="0"/>
              <a:t>statement of changes in equity</a:t>
            </a:r>
          </a:p>
        </p:txBody>
      </p:sp>
      <p:sp>
        <p:nvSpPr>
          <p:cNvPr id="8" name="Content Placeholder 7"/>
          <p:cNvSpPr>
            <a:spLocks noGrp="1"/>
          </p:cNvSpPr>
          <p:nvPr>
            <p:ph idx="1"/>
          </p:nvPr>
        </p:nvSpPr>
        <p:spPr/>
        <p:txBody>
          <a:bodyPr>
            <a:normAutofit/>
          </a:bodyPr>
          <a:lstStyle/>
          <a:p>
            <a:pPr marL="210312" lvl="1" indent="0">
              <a:lnSpc>
                <a:spcPct val="80000"/>
              </a:lnSpc>
              <a:buNone/>
            </a:pPr>
            <a:r>
              <a:rPr lang="en-US" sz="2200" dirty="0"/>
              <a:t>Also known as statement of changes in owners’ equity or statement of shareholders’ equity.</a:t>
            </a:r>
          </a:p>
          <a:p>
            <a:pPr lvl="1">
              <a:lnSpc>
                <a:spcPct val="80000"/>
              </a:lnSpc>
              <a:buFont typeface="Wingdings" pitchFamily="2" charset="2"/>
              <a:buChar char="§"/>
            </a:pPr>
            <a:r>
              <a:rPr lang="en-US" sz="2200" dirty="0">
                <a:solidFill>
                  <a:srgbClr val="000000"/>
                </a:solidFill>
              </a:rPr>
              <a:t>Period of time</a:t>
            </a:r>
          </a:p>
          <a:p>
            <a:pPr lvl="1">
              <a:lnSpc>
                <a:spcPct val="80000"/>
              </a:lnSpc>
              <a:buFont typeface="Wingdings" pitchFamily="2" charset="2"/>
              <a:buChar char="§"/>
            </a:pPr>
            <a:r>
              <a:rPr lang="en-US" sz="2200" dirty="0"/>
              <a:t>Beginning equity + Changes in equity = Ending equity</a:t>
            </a:r>
          </a:p>
          <a:p>
            <a:pPr lvl="1">
              <a:lnSpc>
                <a:spcPct val="80000"/>
              </a:lnSpc>
              <a:buFont typeface="Wingdings" pitchFamily="2" charset="2"/>
              <a:buChar char="§"/>
            </a:pPr>
            <a:r>
              <a:rPr lang="en-US" sz="2200" dirty="0"/>
              <a:t>Beginning equity+ Comprehensive income-Net payout=Ending equity</a:t>
            </a:r>
          </a:p>
          <a:p>
            <a:pPr marL="210312" lvl="1" indent="0">
              <a:lnSpc>
                <a:spcPct val="80000"/>
              </a:lnSpc>
              <a:buNone/>
            </a:pPr>
            <a:r>
              <a:rPr lang="en-US" sz="2200" dirty="0"/>
              <a:t>  Net payout=cash dividends + stock purchases -share issues</a:t>
            </a:r>
          </a:p>
          <a:p>
            <a:pPr lvl="1">
              <a:lnSpc>
                <a:spcPct val="80000"/>
              </a:lnSpc>
              <a:buFont typeface="Wingdings" pitchFamily="2" charset="2"/>
              <a:buChar char="§"/>
            </a:pPr>
            <a:r>
              <a:rPr lang="en-US" sz="2200" dirty="0"/>
              <a:t>Basic components of owners’ equity are paid-in capital and retained earnings.</a:t>
            </a:r>
          </a:p>
          <a:p>
            <a:pPr lvl="3">
              <a:lnSpc>
                <a:spcPct val="80000"/>
              </a:lnSpc>
              <a:buFont typeface="Wingdings" pitchFamily="2" charset="2"/>
              <a:buChar char="§"/>
            </a:pPr>
            <a:r>
              <a:rPr lang="en-US" sz="2200" dirty="0"/>
              <a:t>Beginning common stock + Issuances – Repurchases = Ending common stock</a:t>
            </a:r>
          </a:p>
          <a:p>
            <a:pPr lvl="3">
              <a:lnSpc>
                <a:spcPct val="80000"/>
              </a:lnSpc>
              <a:buFont typeface="Wingdings" pitchFamily="2" charset="2"/>
              <a:buChar char="§"/>
            </a:pPr>
            <a:r>
              <a:rPr lang="en-US" sz="2200" dirty="0"/>
              <a:t>Beginning retained earnings + Net Income – Dividends = Ending retained earnings</a:t>
            </a:r>
          </a:p>
        </p:txBody>
      </p:sp>
      <p:sp>
        <p:nvSpPr>
          <p:cNvPr id="4" name="Slide Number Placeholder 3"/>
          <p:cNvSpPr>
            <a:spLocks noGrp="1"/>
          </p:cNvSpPr>
          <p:nvPr>
            <p:ph type="sldNum" sz="quarter" idx="12"/>
          </p:nvPr>
        </p:nvSpPr>
        <p:spPr/>
        <p:txBody>
          <a:bodyPr/>
          <a:lstStyle/>
          <a:p>
            <a:fld id="{4E4A4924-7CC3-4BF6-9C5C-A8E770D15754}" type="slidenum">
              <a:rPr lang="en-US" smtClean="0">
                <a:solidFill>
                  <a:srgbClr val="FFFFFF"/>
                </a:solidFill>
              </a:rPr>
              <a:pPr/>
              <a:t>19</a:t>
            </a:fld>
            <a:endParaRPr lang="en-US" dirty="0">
              <a:solidFill>
                <a:srgbClr val="FFFFFF"/>
              </a:solidFill>
            </a:endParaRPr>
          </a:p>
        </p:txBody>
      </p:sp>
    </p:spTree>
    <p:extLst>
      <p:ext uri="{BB962C8B-B14F-4D97-AF65-F5344CB8AC3E}">
        <p14:creationId xmlns:p14="http://schemas.microsoft.com/office/powerpoint/2010/main" val="424121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958" y="609600"/>
            <a:ext cx="8267700" cy="1576039"/>
          </a:xfrm>
        </p:spPr>
        <p:txBody>
          <a:bodyPr anchor="t">
            <a:noAutofit/>
          </a:bodyPr>
          <a:lstStyle/>
          <a:p>
            <a:pPr>
              <a:lnSpc>
                <a:spcPct val="100000"/>
              </a:lnSpc>
              <a:spcBef>
                <a:spcPts val="1700"/>
              </a:spcBef>
            </a:pPr>
            <a:r>
              <a:rPr lang="en-US" cap="none" dirty="0">
                <a:solidFill>
                  <a:schemeClr val="bg2">
                    <a:lumMod val="75000"/>
                  </a:schemeClr>
                </a:solidFill>
              </a:rPr>
              <a:t>Module</a:t>
            </a:r>
            <a:r>
              <a:rPr lang="en-US" dirty="0">
                <a:solidFill>
                  <a:schemeClr val="bg2">
                    <a:lumMod val="75000"/>
                  </a:schemeClr>
                </a:solidFill>
              </a:rPr>
              <a:t> 1</a:t>
            </a:r>
            <a:br>
              <a:rPr lang="en-US" dirty="0">
                <a:solidFill>
                  <a:schemeClr val="bg2">
                    <a:lumMod val="75000"/>
                  </a:schemeClr>
                </a:solidFill>
              </a:rPr>
            </a:br>
            <a:br>
              <a:rPr lang="en-US" dirty="0">
                <a:solidFill>
                  <a:schemeClr val="bg2">
                    <a:lumMod val="75000"/>
                  </a:schemeClr>
                </a:solidFill>
              </a:rPr>
            </a:br>
            <a:r>
              <a:rPr lang="en-US" dirty="0">
                <a:solidFill>
                  <a:schemeClr val="bg2">
                    <a:lumMod val="75000"/>
                  </a:schemeClr>
                </a:solidFill>
              </a:rPr>
              <a:t>Financial Statement Analysis: An Introduction</a:t>
            </a:r>
          </a:p>
        </p:txBody>
      </p:sp>
    </p:spTree>
    <p:extLst>
      <p:ext uri="{BB962C8B-B14F-4D97-AF65-F5344CB8AC3E}">
        <p14:creationId xmlns:p14="http://schemas.microsoft.com/office/powerpoint/2010/main" val="896741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055A-4337-B84E-921F-B50AB9EF94CB}"/>
              </a:ext>
            </a:extLst>
          </p:cNvPr>
          <p:cNvSpPr>
            <a:spLocks noGrp="1"/>
          </p:cNvSpPr>
          <p:nvPr>
            <p:ph type="title"/>
          </p:nvPr>
        </p:nvSpPr>
        <p:spPr/>
        <p:txBody>
          <a:bodyPr/>
          <a:lstStyle/>
          <a:p>
            <a:pPr algn="ctr"/>
            <a:r>
              <a:rPr lang="en-US" dirty="0"/>
              <a:t>Consolidated statements of Shareholders’ equity: Hershey </a:t>
            </a:r>
          </a:p>
        </p:txBody>
      </p:sp>
      <p:pic>
        <p:nvPicPr>
          <p:cNvPr id="8" name="Content Placeholder 7">
            <a:extLst>
              <a:ext uri="{FF2B5EF4-FFF2-40B4-BE49-F238E27FC236}">
                <a16:creationId xmlns:a16="http://schemas.microsoft.com/office/drawing/2014/main" id="{5B22E105-7EDD-B84D-91C1-24DD87AE3EE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69524" y="1272241"/>
            <a:ext cx="8217276" cy="5052359"/>
          </a:xfrm>
        </p:spPr>
      </p:pic>
      <p:sp>
        <p:nvSpPr>
          <p:cNvPr id="5" name="Slide Number Placeholder 4"/>
          <p:cNvSpPr>
            <a:spLocks noGrp="1"/>
          </p:cNvSpPr>
          <p:nvPr>
            <p:ph type="sldNum" sz="quarter" idx="12"/>
          </p:nvPr>
        </p:nvSpPr>
        <p:spPr/>
        <p:txBody>
          <a:bodyPr/>
          <a:lstStyle/>
          <a:p>
            <a:fld id="{4E4A4924-7CC3-4BF6-9C5C-A8E770D15754}" type="slidenum">
              <a:rPr lang="en-US" smtClean="0"/>
              <a:t>20</a:t>
            </a:fld>
            <a:endParaRPr lang="en-US" dirty="0"/>
          </a:p>
        </p:txBody>
      </p:sp>
    </p:spTree>
    <p:extLst>
      <p:ext uri="{BB962C8B-B14F-4D97-AF65-F5344CB8AC3E}">
        <p14:creationId xmlns:p14="http://schemas.microsoft.com/office/powerpoint/2010/main" val="126261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ctr"/>
          <a:lstStyle/>
          <a:p>
            <a:pPr algn="ctr"/>
            <a:r>
              <a:rPr lang="en-US" dirty="0"/>
              <a:t>FINANCIAL STATEMENTS</a:t>
            </a:r>
            <a:br>
              <a:rPr lang="en-US" dirty="0"/>
            </a:br>
            <a:r>
              <a:rPr lang="en-US" dirty="0"/>
              <a:t>statement of CASH FLOWS</a:t>
            </a:r>
          </a:p>
        </p:txBody>
      </p:sp>
      <p:sp>
        <p:nvSpPr>
          <p:cNvPr id="8" name="Content Placeholder 7"/>
          <p:cNvSpPr>
            <a:spLocks noGrp="1"/>
          </p:cNvSpPr>
          <p:nvPr>
            <p:ph idx="1"/>
          </p:nvPr>
        </p:nvSpPr>
        <p:spPr/>
        <p:txBody>
          <a:bodyPr>
            <a:normAutofit/>
          </a:bodyPr>
          <a:lstStyle/>
          <a:p>
            <a:pPr marL="0" indent="0">
              <a:buNone/>
            </a:pPr>
            <a:endParaRPr lang="en-US" sz="2000" i="1" dirty="0"/>
          </a:p>
          <a:p>
            <a:pPr lvl="1">
              <a:lnSpc>
                <a:spcPct val="80000"/>
              </a:lnSpc>
              <a:buFont typeface="Wingdings" pitchFamily="2" charset="2"/>
              <a:buChar char="§"/>
            </a:pPr>
            <a:r>
              <a:rPr lang="en-US" sz="2400" dirty="0">
                <a:solidFill>
                  <a:srgbClr val="000000"/>
                </a:solidFill>
              </a:rPr>
              <a:t>Period of time</a:t>
            </a:r>
          </a:p>
          <a:p>
            <a:pPr lvl="1">
              <a:lnSpc>
                <a:spcPct val="80000"/>
              </a:lnSpc>
              <a:buFont typeface="Wingdings" pitchFamily="2" charset="2"/>
              <a:buChar char="§"/>
            </a:pPr>
            <a:r>
              <a:rPr lang="en-US" sz="2400" dirty="0"/>
              <a:t>Beginning Cash + Changes in cash = Ending cash</a:t>
            </a:r>
          </a:p>
          <a:p>
            <a:pPr lvl="1">
              <a:lnSpc>
                <a:spcPct val="80000"/>
              </a:lnSpc>
              <a:buFont typeface="Wingdings" pitchFamily="2" charset="2"/>
              <a:buChar char="§"/>
            </a:pPr>
            <a:r>
              <a:rPr lang="en-US" sz="2400" dirty="0">
                <a:solidFill>
                  <a:srgbClr val="000000"/>
                </a:solidFill>
              </a:rPr>
              <a:t>Changes in cash from:</a:t>
            </a:r>
          </a:p>
          <a:p>
            <a:pPr lvl="3">
              <a:lnSpc>
                <a:spcPct val="80000"/>
              </a:lnSpc>
              <a:buFont typeface="Wingdings" pitchFamily="2" charset="2"/>
              <a:buChar char="§"/>
            </a:pPr>
            <a:r>
              <a:rPr lang="en-US" sz="2400" dirty="0">
                <a:solidFill>
                  <a:srgbClr val="000000"/>
                </a:solidFill>
              </a:rPr>
              <a:t>Operating </a:t>
            </a:r>
          </a:p>
          <a:p>
            <a:pPr lvl="3">
              <a:lnSpc>
                <a:spcPct val="80000"/>
              </a:lnSpc>
              <a:buFont typeface="Wingdings" pitchFamily="2" charset="2"/>
              <a:buChar char="§"/>
            </a:pPr>
            <a:r>
              <a:rPr lang="en-US" sz="2400" dirty="0">
                <a:solidFill>
                  <a:srgbClr val="000000"/>
                </a:solidFill>
              </a:rPr>
              <a:t>Investing</a:t>
            </a:r>
          </a:p>
          <a:p>
            <a:pPr lvl="3">
              <a:lnSpc>
                <a:spcPct val="80000"/>
              </a:lnSpc>
              <a:buFont typeface="Wingdings" pitchFamily="2" charset="2"/>
              <a:buChar char="§"/>
            </a:pPr>
            <a:r>
              <a:rPr lang="en-US" sz="2400" dirty="0">
                <a:solidFill>
                  <a:srgbClr val="000000"/>
                </a:solidFill>
              </a:rPr>
              <a:t>Financing</a:t>
            </a:r>
          </a:p>
          <a:p>
            <a:pPr marL="0" indent="0">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fld id="{4E4A4924-7CC3-4BF6-9C5C-A8E770D15754}" type="slidenum">
              <a:rPr lang="en-US" smtClean="0">
                <a:solidFill>
                  <a:srgbClr val="FFFFFF"/>
                </a:solidFill>
              </a:rPr>
              <a:pPr/>
              <a:t>21</a:t>
            </a:fld>
            <a:endParaRPr lang="en-US" dirty="0">
              <a:solidFill>
                <a:srgbClr val="FFFFFF"/>
              </a:solidFill>
            </a:endParaRPr>
          </a:p>
        </p:txBody>
      </p:sp>
    </p:spTree>
    <p:extLst>
      <p:ext uri="{BB962C8B-B14F-4D97-AF65-F5344CB8AC3E}">
        <p14:creationId xmlns:p14="http://schemas.microsoft.com/office/powerpoint/2010/main" val="4208870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F90D-1191-D744-9CBF-97C5FDBB312F}"/>
              </a:ext>
            </a:extLst>
          </p:cNvPr>
          <p:cNvSpPr>
            <a:spLocks noGrp="1"/>
          </p:cNvSpPr>
          <p:nvPr>
            <p:ph type="title"/>
          </p:nvPr>
        </p:nvSpPr>
        <p:spPr>
          <a:xfrm>
            <a:off x="381000" y="152400"/>
            <a:ext cx="8375904" cy="533400"/>
          </a:xfrm>
        </p:spPr>
        <p:txBody>
          <a:bodyPr anchor="t">
            <a:normAutofit/>
          </a:bodyPr>
          <a:lstStyle/>
          <a:p>
            <a:pPr algn="ctr"/>
            <a:r>
              <a:rPr lang="en-US" sz="2200" dirty="0"/>
              <a:t>Consolidated Statements of Cash Flows: Hershey</a:t>
            </a:r>
          </a:p>
        </p:txBody>
      </p:sp>
      <p:pic>
        <p:nvPicPr>
          <p:cNvPr id="11" name="Content Placeholder 10">
            <a:extLst>
              <a:ext uri="{FF2B5EF4-FFF2-40B4-BE49-F238E27FC236}">
                <a16:creationId xmlns:a16="http://schemas.microsoft.com/office/drawing/2014/main" id="{EDCF53DF-FC8B-D147-8825-C322A604DC32}"/>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35506"/>
          <a:stretch/>
        </p:blipFill>
        <p:spPr>
          <a:xfrm>
            <a:off x="914399" y="538756"/>
            <a:ext cx="7425255" cy="832844"/>
          </a:xfrm>
        </p:spPr>
      </p:pic>
      <p:pic>
        <p:nvPicPr>
          <p:cNvPr id="13" name="Content Placeholder 12">
            <a:extLst>
              <a:ext uri="{FF2B5EF4-FFF2-40B4-BE49-F238E27FC236}">
                <a16:creationId xmlns:a16="http://schemas.microsoft.com/office/drawing/2014/main" id="{0D621652-C48A-3A43-A3AC-0318D8A0598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914400" y="1650070"/>
            <a:ext cx="7315200" cy="4719974"/>
          </a:xfrm>
        </p:spPr>
      </p:pic>
      <p:sp>
        <p:nvSpPr>
          <p:cNvPr id="5" name="Slide Number Placeholder 4"/>
          <p:cNvSpPr>
            <a:spLocks noGrp="1"/>
          </p:cNvSpPr>
          <p:nvPr>
            <p:ph type="sldNum" sz="quarter" idx="12"/>
          </p:nvPr>
        </p:nvSpPr>
        <p:spPr/>
        <p:txBody>
          <a:bodyPr/>
          <a:lstStyle/>
          <a:p>
            <a:fld id="{4E4A4924-7CC3-4BF6-9C5C-A8E770D15754}" type="slidenum">
              <a:rPr lang="en-US" smtClean="0"/>
              <a:t>22</a:t>
            </a:fld>
            <a:endParaRPr lang="en-US" dirty="0"/>
          </a:p>
        </p:txBody>
      </p:sp>
      <p:sp>
        <p:nvSpPr>
          <p:cNvPr id="16" name="TextBox 15">
            <a:extLst>
              <a:ext uri="{FF2B5EF4-FFF2-40B4-BE49-F238E27FC236}">
                <a16:creationId xmlns:a16="http://schemas.microsoft.com/office/drawing/2014/main" id="{A80DC6CE-1188-5C45-BF4B-A2D5DF16CC3F}"/>
              </a:ext>
            </a:extLst>
          </p:cNvPr>
          <p:cNvSpPr txBox="1"/>
          <p:nvPr/>
        </p:nvSpPr>
        <p:spPr>
          <a:xfrm>
            <a:off x="2819400" y="1351011"/>
            <a:ext cx="3158836" cy="469392"/>
          </a:xfrm>
          <a:prstGeom prst="rect">
            <a:avLst/>
          </a:prstGeom>
          <a:noFill/>
        </p:spPr>
        <p:txBody>
          <a:bodyPr wrap="none" rtlCol="0">
            <a:noAutofit/>
          </a:bodyPr>
          <a:lstStyle/>
          <a:p>
            <a:pPr algn="ctr"/>
            <a:r>
              <a:rPr lang="en-US" i="1" dirty="0"/>
              <a:t>Portions omitted</a:t>
            </a:r>
          </a:p>
        </p:txBody>
      </p:sp>
      <p:sp>
        <p:nvSpPr>
          <p:cNvPr id="3" name="Oval 2"/>
          <p:cNvSpPr/>
          <p:nvPr/>
        </p:nvSpPr>
        <p:spPr>
          <a:xfrm>
            <a:off x="5562600" y="2895600"/>
            <a:ext cx="762000" cy="3048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4" name="Oval 3"/>
          <p:cNvSpPr/>
          <p:nvPr/>
        </p:nvSpPr>
        <p:spPr>
          <a:xfrm>
            <a:off x="5715000" y="4724400"/>
            <a:ext cx="609600" cy="304800"/>
          </a:xfrm>
          <a:prstGeom prst="ellipse">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6" name="Oval 5"/>
          <p:cNvSpPr/>
          <p:nvPr/>
        </p:nvSpPr>
        <p:spPr>
          <a:xfrm>
            <a:off x="5715000" y="1650070"/>
            <a:ext cx="609600" cy="254930"/>
          </a:xfrm>
          <a:prstGeom prst="ellipse">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2387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a:t>ACCOMPANYING NOTES</a:t>
            </a:r>
          </a:p>
        </p:txBody>
      </p:sp>
      <p:sp>
        <p:nvSpPr>
          <p:cNvPr id="5" name="Content Placeholder 4"/>
          <p:cNvSpPr>
            <a:spLocks noGrp="1"/>
          </p:cNvSpPr>
          <p:nvPr>
            <p:ph idx="1"/>
          </p:nvPr>
        </p:nvSpPr>
        <p:spPr/>
        <p:txBody>
          <a:bodyPr>
            <a:normAutofit/>
          </a:bodyPr>
          <a:lstStyle/>
          <a:p>
            <a:r>
              <a:rPr lang="en-US" sz="2000" dirty="0"/>
              <a:t>The notes (also sometimes referred to as footnotes) that accompany the four financial statements are required and form an integral part of the statements.</a:t>
            </a:r>
          </a:p>
          <a:p>
            <a:r>
              <a:rPr lang="en-US" sz="2000" dirty="0"/>
              <a:t>Notes include information on:</a:t>
            </a:r>
          </a:p>
          <a:p>
            <a:pPr lvl="1"/>
            <a:r>
              <a:rPr lang="en-US" sz="2000" dirty="0"/>
              <a:t>Significant accounting choices (policies, methods, and estimates).</a:t>
            </a:r>
          </a:p>
          <a:p>
            <a:pPr lvl="1"/>
            <a:r>
              <a:rPr lang="en-US" sz="2000" dirty="0"/>
              <a:t>Explanatory detail about line items on the face of the financial statements.</a:t>
            </a:r>
          </a:p>
          <a:p>
            <a:pPr lvl="1"/>
            <a:r>
              <a:rPr lang="en-US" sz="2000" dirty="0"/>
              <a:t>Other disclosures, such as commitments and contingencies.</a:t>
            </a:r>
          </a:p>
          <a:p>
            <a:r>
              <a:rPr lang="en-US" sz="2000" dirty="0"/>
              <a:t>Based on notes disclosures, analysts can understand </a:t>
            </a:r>
            <a:r>
              <a:rPr lang="en-US" sz="2000" b="1" dirty="0"/>
              <a:t>whether accounting choices are similar for the companies being compared</a:t>
            </a:r>
            <a:r>
              <a:rPr lang="en-US" sz="2000" dirty="0"/>
              <a:t>. If the policies differ, an analyst can often make necessary adjustments so that the financial statement data used are more comparable.</a:t>
            </a:r>
          </a:p>
        </p:txBody>
      </p:sp>
      <p:sp>
        <p:nvSpPr>
          <p:cNvPr id="3" name="Slide Number Placeholder 2"/>
          <p:cNvSpPr>
            <a:spLocks noGrp="1"/>
          </p:cNvSpPr>
          <p:nvPr>
            <p:ph type="sldNum" sz="quarter" idx="12"/>
          </p:nvPr>
        </p:nvSpPr>
        <p:spPr/>
        <p:txBody>
          <a:bodyPr/>
          <a:lstStyle/>
          <a:p>
            <a:fld id="{4E4A4924-7CC3-4BF6-9C5C-A8E770D15754}" type="slidenum">
              <a:rPr lang="en-US" smtClean="0"/>
              <a:t>23</a:t>
            </a:fld>
            <a:endParaRPr lang="en-US" dirty="0"/>
          </a:p>
        </p:txBody>
      </p:sp>
    </p:spTree>
    <p:extLst>
      <p:ext uri="{BB962C8B-B14F-4D97-AF65-F5344CB8AC3E}">
        <p14:creationId xmlns:p14="http://schemas.microsoft.com/office/powerpoint/2010/main" val="3775580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t>Management Commentary or MD&amp;A</a:t>
            </a:r>
          </a:p>
        </p:txBody>
      </p:sp>
      <p:sp>
        <p:nvSpPr>
          <p:cNvPr id="3" name="Content Placeholder 2"/>
          <p:cNvSpPr>
            <a:spLocks noGrp="1"/>
          </p:cNvSpPr>
          <p:nvPr>
            <p:ph idx="1"/>
          </p:nvPr>
        </p:nvSpPr>
        <p:spPr/>
        <p:txBody>
          <a:bodyPr/>
          <a:lstStyle/>
          <a:p>
            <a:pPr marL="9144" indent="0">
              <a:buNone/>
            </a:pPr>
            <a:r>
              <a:rPr lang="en-US" sz="2000" dirty="0"/>
              <a:t>A narrative report that provides a context within which to interpret the financial position, financial performance, and cash flows of an entity.</a:t>
            </a:r>
          </a:p>
          <a:p>
            <a:r>
              <a:rPr lang="en-US" sz="2000" dirty="0"/>
              <a:t>Provides explanations of the amounts in the financial statements.</a:t>
            </a:r>
          </a:p>
          <a:p>
            <a:r>
              <a:rPr lang="en-US" sz="2000" dirty="0"/>
              <a:t>Provides information on a company’s </a:t>
            </a:r>
            <a:r>
              <a:rPr lang="en-US" sz="2000" b="1" dirty="0"/>
              <a:t>prospects</a:t>
            </a:r>
            <a:r>
              <a:rPr lang="en-US" sz="2000" dirty="0"/>
              <a:t>. </a:t>
            </a:r>
          </a:p>
          <a:p>
            <a:r>
              <a:rPr lang="en-US" sz="2000" dirty="0"/>
              <a:t>Provides management with an opportunity to explain its objectives and its strategies for achieving those objectives. </a:t>
            </a:r>
          </a:p>
          <a:p>
            <a:pPr marL="9144" indent="0">
              <a:buNone/>
            </a:pPr>
            <a:r>
              <a:rPr lang="en-US" sz="2000" dirty="0"/>
              <a:t>Encompasses reporting that jurisdictions may describe as management’s discussion and analysis (MD&amp;A), operating and financial review (OFR), or management’s report.</a:t>
            </a:r>
          </a:p>
          <a:p>
            <a:pPr marL="171450" indent="-171450">
              <a:buFontTx/>
              <a:buChar char="-"/>
            </a:pPr>
            <a:endParaRPr lang="en-US" dirty="0"/>
          </a:p>
          <a:p>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t>24</a:t>
            </a:fld>
            <a:endParaRPr lang="en-US" dirty="0"/>
          </a:p>
        </p:txBody>
      </p:sp>
    </p:spTree>
    <p:extLst>
      <p:ext uri="{BB962C8B-B14F-4D97-AF65-F5344CB8AC3E}">
        <p14:creationId xmlns:p14="http://schemas.microsoft.com/office/powerpoint/2010/main" val="2808546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Contents of </a:t>
            </a:r>
            <a:r>
              <a:rPr lang="en-US" i="1" dirty="0"/>
              <a:t>Management Commentary</a:t>
            </a:r>
            <a:endParaRPr lang="en-US" dirty="0"/>
          </a:p>
        </p:txBody>
      </p:sp>
      <p:sp>
        <p:nvSpPr>
          <p:cNvPr id="3" name="Content Placeholder 2"/>
          <p:cNvSpPr>
            <a:spLocks noGrp="1"/>
          </p:cNvSpPr>
          <p:nvPr>
            <p:ph idx="1"/>
          </p:nvPr>
        </p:nvSpPr>
        <p:spPr/>
        <p:txBody>
          <a:bodyPr>
            <a:normAutofit/>
          </a:bodyPr>
          <a:lstStyle/>
          <a:p>
            <a:pPr marL="9144" indent="0">
              <a:buNone/>
            </a:pPr>
            <a:r>
              <a:rPr lang="en-US" dirty="0"/>
              <a:t>The IFRS practice statement </a:t>
            </a:r>
            <a:r>
              <a:rPr lang="en-US" i="1" dirty="0"/>
              <a:t>Management Commentary </a:t>
            </a:r>
            <a:r>
              <a:rPr lang="en-US" dirty="0"/>
              <a:t>states that the management commentary should include information that is essential to an understanding of:</a:t>
            </a:r>
          </a:p>
          <a:p>
            <a:pPr marL="352044" indent="-342900">
              <a:buFont typeface="+mj-lt"/>
              <a:buAutoNum type="arabicParenR"/>
            </a:pPr>
            <a:r>
              <a:rPr lang="en-US" dirty="0"/>
              <a:t>the nature of the business;</a:t>
            </a:r>
          </a:p>
          <a:p>
            <a:pPr marL="352044" indent="-342900">
              <a:buFont typeface="+mj-lt"/>
              <a:buAutoNum type="arabicParenR"/>
            </a:pPr>
            <a:r>
              <a:rPr lang="en-US" dirty="0"/>
              <a:t>management’s objectives and its strategies for meeting those objectives;</a:t>
            </a:r>
          </a:p>
          <a:p>
            <a:pPr marL="352044" indent="-342900">
              <a:buFont typeface="+mj-lt"/>
              <a:buAutoNum type="arabicParenR"/>
            </a:pPr>
            <a:r>
              <a:rPr lang="en-US" dirty="0"/>
              <a:t>the entity’s most significant resources, risks, and relationships;</a:t>
            </a:r>
          </a:p>
          <a:p>
            <a:pPr marL="352044" indent="-342900">
              <a:buFont typeface="+mj-lt"/>
              <a:buAutoNum type="arabicParenR"/>
            </a:pPr>
            <a:r>
              <a:rPr lang="en-US" dirty="0"/>
              <a:t>the results of operations and prospects; and</a:t>
            </a:r>
          </a:p>
          <a:p>
            <a:pPr marL="352044" indent="-342900">
              <a:buFont typeface="+mj-lt"/>
              <a:buAutoNum type="arabicParenR"/>
            </a:pPr>
            <a:r>
              <a:rPr lang="en-US" dirty="0"/>
              <a:t>the critical performance measures and indicators that management uses to evaluate the entity’s performance against stated objectives.</a:t>
            </a:r>
          </a:p>
          <a:p>
            <a:pPr marL="9144" indent="0">
              <a:buNone/>
            </a:pPr>
            <a:r>
              <a:rPr lang="en-US" dirty="0"/>
              <a:t>In the United States, the SEC requires listed companies to provide an MD&amp;A and specifies the content. Management must highlight any </a:t>
            </a:r>
            <a:r>
              <a:rPr lang="en-US" b="1" dirty="0"/>
              <a:t>favorable or unfavorable </a:t>
            </a:r>
            <a:r>
              <a:rPr lang="en-US" dirty="0"/>
              <a:t>trends and identify significant events and uncertainties that affect the company’s liquidity, capital resources, and results of operations. </a:t>
            </a:r>
          </a:p>
          <a:p>
            <a:pPr marL="352044" indent="-342900">
              <a:buFont typeface="+mj-lt"/>
              <a:buAutoNum type="alphaLcParenR"/>
            </a:pP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t>25</a:t>
            </a:fld>
            <a:endParaRPr lang="en-US" dirty="0"/>
          </a:p>
        </p:txBody>
      </p:sp>
    </p:spTree>
    <p:extLst>
      <p:ext uri="{BB962C8B-B14F-4D97-AF65-F5344CB8AC3E}">
        <p14:creationId xmlns:p14="http://schemas.microsoft.com/office/powerpoint/2010/main" val="3873130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Auditor’s reports</a:t>
            </a:r>
          </a:p>
        </p:txBody>
      </p:sp>
      <p:sp>
        <p:nvSpPr>
          <p:cNvPr id="3" name="Content Placeholder 2"/>
          <p:cNvSpPr>
            <a:spLocks noGrp="1"/>
          </p:cNvSpPr>
          <p:nvPr>
            <p:ph idx="1"/>
          </p:nvPr>
        </p:nvSpPr>
        <p:spPr/>
        <p:txBody>
          <a:bodyPr>
            <a:normAutofit/>
          </a:bodyPr>
          <a:lstStyle/>
          <a:p>
            <a:r>
              <a:rPr lang="en-US" sz="2000" dirty="0"/>
              <a:t>Financial statements presented in companies’ annual reports are generally required to be audited (examined) by an independent accounting firm in accordance with specified auditing standards. </a:t>
            </a:r>
          </a:p>
          <a:p>
            <a:r>
              <a:rPr lang="en-US" sz="2000" dirty="0"/>
              <a:t>An audit report is a written opinion on the financial statements prepared by the independent auditor. </a:t>
            </a:r>
          </a:p>
          <a:p>
            <a:r>
              <a:rPr lang="en-US" sz="2000" dirty="0"/>
              <a:t>Objectives of the independent auditor in conducting an audit:</a:t>
            </a:r>
          </a:p>
          <a:p>
            <a:pPr lvl="1"/>
            <a:r>
              <a:rPr lang="en-US" sz="2000" dirty="0"/>
              <a:t>To obtain reasonable assurance about whether the financial statements as a whole are free from material misstatement (whether due to fraud or error), enabling the auditor to opine on whether the statements are prepared in accordance with applicable financial reporting framework.</a:t>
            </a:r>
          </a:p>
          <a:p>
            <a:pPr lvl="1"/>
            <a:r>
              <a:rPr lang="en-US" sz="2000" dirty="0"/>
              <a:t>To report on the financial statements.</a:t>
            </a:r>
          </a:p>
        </p:txBody>
      </p:sp>
      <p:sp>
        <p:nvSpPr>
          <p:cNvPr id="5" name="Slide Number Placeholder 4"/>
          <p:cNvSpPr>
            <a:spLocks noGrp="1"/>
          </p:cNvSpPr>
          <p:nvPr>
            <p:ph type="sldNum" sz="quarter" idx="12"/>
          </p:nvPr>
        </p:nvSpPr>
        <p:spPr/>
        <p:txBody>
          <a:bodyPr/>
          <a:lstStyle/>
          <a:p>
            <a:fld id="{4E4A4924-7CC3-4BF6-9C5C-A8E770D15754}" type="slidenum">
              <a:rPr lang="en-US" smtClean="0"/>
              <a:t>26</a:t>
            </a:fld>
            <a:endParaRPr lang="en-US" dirty="0"/>
          </a:p>
        </p:txBody>
      </p:sp>
    </p:spTree>
    <p:extLst>
      <p:ext uri="{BB962C8B-B14F-4D97-AF65-F5344CB8AC3E}">
        <p14:creationId xmlns:p14="http://schemas.microsoft.com/office/powerpoint/2010/main" val="2782656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Types of Auditor’s reports</a:t>
            </a:r>
          </a:p>
        </p:txBody>
      </p:sp>
      <p:sp>
        <p:nvSpPr>
          <p:cNvPr id="3" name="Content Placeholder 2"/>
          <p:cNvSpPr>
            <a:spLocks noGrp="1"/>
          </p:cNvSpPr>
          <p:nvPr>
            <p:ph idx="1"/>
          </p:nvPr>
        </p:nvSpPr>
        <p:spPr/>
        <p:txBody>
          <a:bodyPr>
            <a:normAutofit/>
          </a:bodyPr>
          <a:lstStyle/>
          <a:p>
            <a:pPr marL="9144" indent="0">
              <a:buNone/>
            </a:pPr>
            <a:r>
              <a:rPr lang="en-US" i="1" dirty="0"/>
              <a:t>Unqualified</a:t>
            </a:r>
            <a:r>
              <a:rPr lang="en-US" dirty="0"/>
              <a:t> audit opinion: “Clean” opinion. States that the financial statements give a “true and fair view” (international) or are “fairly presented” (international and U.S.) in accordance with applicable accounting standards. This opinion is the one that analysts would like to see in a financial report. </a:t>
            </a:r>
          </a:p>
          <a:p>
            <a:pPr marL="9144" indent="0">
              <a:buNone/>
            </a:pPr>
            <a:r>
              <a:rPr lang="en-US" dirty="0"/>
              <a:t>Other types of opinions: </a:t>
            </a:r>
          </a:p>
          <a:p>
            <a:pPr lvl="1"/>
            <a:r>
              <a:rPr lang="en-US" i="1" dirty="0"/>
              <a:t>Qualified </a:t>
            </a:r>
            <a:r>
              <a:rPr lang="en-US" dirty="0"/>
              <a:t>audit opinion: One in which there is some scope limitation or exception to accounting standards. Exceptions are described in the audit report with additional explanatory paragraphs so that the analyst can determine the importance of the exception. </a:t>
            </a:r>
          </a:p>
          <a:p>
            <a:pPr lvl="1"/>
            <a:r>
              <a:rPr lang="en-US" i="1" dirty="0"/>
              <a:t>Adverse</a:t>
            </a:r>
            <a:r>
              <a:rPr lang="en-US" dirty="0"/>
              <a:t> audit opinion: Issued when an auditor determines that the financial statements materially depart from accounting standards and are not fairly presented. Generally, an analyst would not bother analyzing these statements. </a:t>
            </a:r>
          </a:p>
          <a:p>
            <a:pPr lvl="1"/>
            <a:r>
              <a:rPr lang="en-US" i="1" dirty="0"/>
              <a:t>Disclaimer of opinion</a:t>
            </a:r>
            <a:r>
              <a:rPr lang="en-US" dirty="0"/>
              <a:t>: Issued when the auditors are unable to issue an opinion for some reason, such as a scope limitation. </a:t>
            </a:r>
          </a:p>
        </p:txBody>
      </p:sp>
      <p:sp>
        <p:nvSpPr>
          <p:cNvPr id="5" name="Slide Number Placeholder 4"/>
          <p:cNvSpPr>
            <a:spLocks noGrp="1"/>
          </p:cNvSpPr>
          <p:nvPr>
            <p:ph type="sldNum" sz="quarter" idx="12"/>
          </p:nvPr>
        </p:nvSpPr>
        <p:spPr/>
        <p:txBody>
          <a:bodyPr/>
          <a:lstStyle/>
          <a:p>
            <a:fld id="{4E4A4924-7CC3-4BF6-9C5C-A8E770D15754}" type="slidenum">
              <a:rPr lang="en-US" smtClean="0"/>
              <a:t>27</a:t>
            </a:fld>
            <a:endParaRPr lang="en-US" dirty="0"/>
          </a:p>
        </p:txBody>
      </p:sp>
    </p:spTree>
    <p:extLst>
      <p:ext uri="{BB962C8B-B14F-4D97-AF65-F5344CB8AC3E}">
        <p14:creationId xmlns:p14="http://schemas.microsoft.com/office/powerpoint/2010/main" val="3300616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information sources besides </a:t>
            </a:r>
            <a:br>
              <a:rPr lang="en-US" dirty="0"/>
            </a:br>
            <a:r>
              <a:rPr lang="en-US" dirty="0"/>
              <a:t>annual financial statements</a:t>
            </a:r>
          </a:p>
        </p:txBody>
      </p:sp>
      <p:sp>
        <p:nvSpPr>
          <p:cNvPr id="3" name="Content Placeholder 2"/>
          <p:cNvSpPr>
            <a:spLocks noGrp="1"/>
          </p:cNvSpPr>
          <p:nvPr>
            <p:ph idx="1"/>
          </p:nvPr>
        </p:nvSpPr>
        <p:spPr/>
        <p:txBody>
          <a:bodyPr/>
          <a:lstStyle/>
          <a:p>
            <a:r>
              <a:rPr lang="en-US" dirty="0"/>
              <a:t>Annual report or proxy statement: Management compensation and governance information</a:t>
            </a:r>
          </a:p>
          <a:p>
            <a:r>
              <a:rPr lang="en-US" dirty="0"/>
              <a:t>Interim reports: (Unaudited) financial statements with updated information on a company’s performance and financial position since the last annual period</a:t>
            </a:r>
          </a:p>
          <a:p>
            <a:r>
              <a:rPr lang="en-US" dirty="0"/>
              <a:t>Press releases, particularly earnings announcements, and conference calls</a:t>
            </a:r>
          </a:p>
          <a:p>
            <a:r>
              <a:rPr lang="en-US" dirty="0"/>
              <a:t>Presentations to analysts</a:t>
            </a:r>
          </a:p>
          <a:p>
            <a:r>
              <a:rPr lang="en-US" dirty="0"/>
              <a:t>External data sources for information on:</a:t>
            </a:r>
          </a:p>
          <a:p>
            <a:pPr lvl="1"/>
            <a:r>
              <a:rPr lang="en-US" dirty="0"/>
              <a:t>the economy</a:t>
            </a:r>
          </a:p>
          <a:p>
            <a:pPr lvl="1"/>
            <a:r>
              <a:rPr lang="en-US" dirty="0"/>
              <a:t>the industry</a:t>
            </a:r>
          </a:p>
          <a:p>
            <a:pPr lvl="1"/>
            <a:r>
              <a:rPr lang="en-US" dirty="0"/>
              <a:t>the company and peer (comparable) companies</a:t>
            </a:r>
          </a:p>
          <a:p>
            <a:r>
              <a:rPr lang="en-US" dirty="0"/>
              <a:t>Regulatory context, where applicable</a:t>
            </a:r>
          </a:p>
          <a:p>
            <a:r>
              <a:rPr lang="en-US" dirty="0"/>
              <a:t>Direct experience of the company’s products and services</a:t>
            </a:r>
          </a:p>
          <a:p>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t>28</a:t>
            </a:fld>
            <a:endParaRPr lang="en-US" dirty="0"/>
          </a:p>
        </p:txBody>
      </p:sp>
    </p:spTree>
    <p:extLst>
      <p:ext uri="{BB962C8B-B14F-4D97-AF65-F5344CB8AC3E}">
        <p14:creationId xmlns:p14="http://schemas.microsoft.com/office/powerpoint/2010/main" val="539154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steps in financial statement analysis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88692570"/>
              </p:ext>
            </p:extLst>
          </p:nvPr>
        </p:nvGraphicFramePr>
        <p:xfrm>
          <a:off x="381000" y="1447800"/>
          <a:ext cx="8375650" cy="3782772"/>
        </p:xfrm>
        <a:graphic>
          <a:graphicData uri="http://schemas.openxmlformats.org/drawingml/2006/table">
            <a:tbl>
              <a:tblPr firstRow="1" firstCol="1" lastRow="1" lastCol="1" bandRow="1" bandCol="1">
                <a:tableStyleId>{B301B821-A1FF-4177-AEE7-76D212191A09}</a:tableStyleId>
              </a:tblPr>
              <a:tblGrid>
                <a:gridCol w="8375650">
                  <a:extLst>
                    <a:ext uri="{9D8B030D-6E8A-4147-A177-3AD203B41FA5}">
                      <a16:colId xmlns:a16="http://schemas.microsoft.com/office/drawing/2014/main" val="20000"/>
                    </a:ext>
                  </a:extLst>
                </a:gridCol>
              </a:tblGrid>
              <a:tr h="436920">
                <a:tc>
                  <a:txBody>
                    <a:bodyPr/>
                    <a:lstStyle/>
                    <a:p>
                      <a:pPr marL="0" marR="0" algn="ctr">
                        <a:lnSpc>
                          <a:spcPct val="150000"/>
                        </a:lnSpc>
                        <a:spcBef>
                          <a:spcPts val="0"/>
                        </a:spcBef>
                        <a:spcAft>
                          <a:spcPts val="0"/>
                        </a:spcAft>
                      </a:pPr>
                      <a:r>
                        <a:rPr lang="en-US" sz="1800" dirty="0">
                          <a:effectLst/>
                        </a:rPr>
                        <a:t>Phase</a:t>
                      </a:r>
                      <a:endParaRPr lang="en-US" sz="1800" dirty="0">
                        <a:effectLst/>
                        <a:latin typeface="Times New Roman"/>
                        <a:ea typeface="Times"/>
                      </a:endParaRPr>
                    </a:p>
                  </a:txBody>
                  <a:tcPr marL="77712" marR="77712" marT="0" marB="0" anchor="b"/>
                </a:tc>
                <a:extLst>
                  <a:ext uri="{0D108BD9-81ED-4DB2-BD59-A6C34878D82A}">
                    <a16:rowId xmlns:a16="http://schemas.microsoft.com/office/drawing/2014/main" val="10000"/>
                  </a:ext>
                </a:extLst>
              </a:tr>
              <a:tr h="557642">
                <a:tc>
                  <a:txBody>
                    <a:bodyPr/>
                    <a:lstStyle/>
                    <a:p>
                      <a:pPr marL="0" marR="0">
                        <a:lnSpc>
                          <a:spcPct val="150000"/>
                        </a:lnSpc>
                        <a:spcBef>
                          <a:spcPts val="0"/>
                        </a:spcBef>
                        <a:spcAft>
                          <a:spcPts val="0"/>
                        </a:spcAft>
                      </a:pPr>
                      <a:r>
                        <a:rPr lang="en-US" sz="1800" dirty="0">
                          <a:effectLst/>
                        </a:rPr>
                        <a:t>1. Articulate the Purpose and Context of the Analysis</a:t>
                      </a:r>
                      <a:endParaRPr lang="en-US" sz="1800" dirty="0">
                        <a:effectLst/>
                        <a:latin typeface="Times New Roman"/>
                        <a:ea typeface="Times"/>
                      </a:endParaRPr>
                    </a:p>
                  </a:txBody>
                  <a:tcPr marL="77712" marR="77712" marT="0" marB="0" anchor="b"/>
                </a:tc>
                <a:extLst>
                  <a:ext uri="{0D108BD9-81ED-4DB2-BD59-A6C34878D82A}">
                    <a16:rowId xmlns:a16="http://schemas.microsoft.com/office/drawing/2014/main" val="10001"/>
                  </a:ext>
                </a:extLst>
              </a:tr>
              <a:tr h="557642">
                <a:tc>
                  <a:txBody>
                    <a:bodyPr/>
                    <a:lstStyle/>
                    <a:p>
                      <a:pPr marL="0" marR="0">
                        <a:lnSpc>
                          <a:spcPct val="150000"/>
                        </a:lnSpc>
                        <a:spcBef>
                          <a:spcPts val="0"/>
                        </a:spcBef>
                        <a:spcAft>
                          <a:spcPts val="0"/>
                        </a:spcAft>
                      </a:pPr>
                      <a:r>
                        <a:rPr lang="en-US" sz="1800" dirty="0">
                          <a:effectLst/>
                        </a:rPr>
                        <a:t>2. Collect Data</a:t>
                      </a:r>
                      <a:endParaRPr lang="en-US" sz="1800" dirty="0">
                        <a:effectLst/>
                        <a:latin typeface="Times New Roman"/>
                        <a:ea typeface="Times"/>
                      </a:endParaRPr>
                    </a:p>
                  </a:txBody>
                  <a:tcPr marL="77712" marR="77712" marT="0" marB="0" anchor="b"/>
                </a:tc>
                <a:extLst>
                  <a:ext uri="{0D108BD9-81ED-4DB2-BD59-A6C34878D82A}">
                    <a16:rowId xmlns:a16="http://schemas.microsoft.com/office/drawing/2014/main" val="10002"/>
                  </a:ext>
                </a:extLst>
              </a:tr>
              <a:tr h="557642">
                <a:tc>
                  <a:txBody>
                    <a:bodyPr/>
                    <a:lstStyle/>
                    <a:p>
                      <a:pPr marL="0" marR="0">
                        <a:lnSpc>
                          <a:spcPct val="150000"/>
                        </a:lnSpc>
                        <a:spcBef>
                          <a:spcPts val="0"/>
                        </a:spcBef>
                        <a:spcAft>
                          <a:spcPts val="0"/>
                        </a:spcAft>
                      </a:pPr>
                      <a:r>
                        <a:rPr lang="en-US" sz="1800" dirty="0">
                          <a:effectLst/>
                        </a:rPr>
                        <a:t>3. Process Data</a:t>
                      </a:r>
                      <a:endParaRPr lang="en-US" sz="1800" dirty="0">
                        <a:effectLst/>
                        <a:latin typeface="Times New Roman"/>
                        <a:ea typeface="Times"/>
                      </a:endParaRPr>
                    </a:p>
                  </a:txBody>
                  <a:tcPr marL="77712" marR="77712" marT="0" marB="0" anchor="b"/>
                </a:tc>
                <a:extLst>
                  <a:ext uri="{0D108BD9-81ED-4DB2-BD59-A6C34878D82A}">
                    <a16:rowId xmlns:a16="http://schemas.microsoft.com/office/drawing/2014/main" val="10003"/>
                  </a:ext>
                </a:extLst>
              </a:tr>
              <a:tr h="557642">
                <a:tc>
                  <a:txBody>
                    <a:bodyPr/>
                    <a:lstStyle/>
                    <a:p>
                      <a:pPr marL="0" marR="0">
                        <a:lnSpc>
                          <a:spcPct val="150000"/>
                        </a:lnSpc>
                        <a:spcBef>
                          <a:spcPts val="0"/>
                        </a:spcBef>
                        <a:spcAft>
                          <a:spcPts val="0"/>
                        </a:spcAft>
                      </a:pPr>
                      <a:r>
                        <a:rPr lang="en-US" sz="1800" dirty="0">
                          <a:effectLst/>
                        </a:rPr>
                        <a:t>4. Analyze/Interpret the Processed Data</a:t>
                      </a:r>
                      <a:endParaRPr lang="en-US" sz="1800" dirty="0">
                        <a:effectLst/>
                        <a:latin typeface="Times New Roman"/>
                        <a:ea typeface="Times"/>
                      </a:endParaRPr>
                    </a:p>
                  </a:txBody>
                  <a:tcPr marL="77712" marR="77712" marT="0" marB="0" anchor="b"/>
                </a:tc>
                <a:extLst>
                  <a:ext uri="{0D108BD9-81ED-4DB2-BD59-A6C34878D82A}">
                    <a16:rowId xmlns:a16="http://schemas.microsoft.com/office/drawing/2014/main" val="10004"/>
                  </a:ext>
                </a:extLst>
              </a:tr>
              <a:tr h="557642">
                <a:tc>
                  <a:txBody>
                    <a:bodyPr/>
                    <a:lstStyle/>
                    <a:p>
                      <a:pPr marL="0" marR="0">
                        <a:lnSpc>
                          <a:spcPct val="150000"/>
                        </a:lnSpc>
                        <a:spcBef>
                          <a:spcPts val="0"/>
                        </a:spcBef>
                        <a:spcAft>
                          <a:spcPts val="0"/>
                        </a:spcAft>
                      </a:pPr>
                      <a:r>
                        <a:rPr lang="en-US" sz="1800" dirty="0">
                          <a:effectLst/>
                        </a:rPr>
                        <a:t>5. Develop and Communicate Conclusions and Recommendations</a:t>
                      </a:r>
                      <a:endParaRPr lang="en-US" sz="1800" dirty="0">
                        <a:effectLst/>
                        <a:latin typeface="Times New Roman"/>
                        <a:ea typeface="Times"/>
                      </a:endParaRPr>
                    </a:p>
                  </a:txBody>
                  <a:tcPr marL="77712" marR="77712" marT="0" marB="0" anchor="b"/>
                </a:tc>
                <a:extLst>
                  <a:ext uri="{0D108BD9-81ED-4DB2-BD59-A6C34878D82A}">
                    <a16:rowId xmlns:a16="http://schemas.microsoft.com/office/drawing/2014/main" val="10005"/>
                  </a:ext>
                </a:extLst>
              </a:tr>
              <a:tr h="557642">
                <a:tc>
                  <a:txBody>
                    <a:bodyPr/>
                    <a:lstStyle/>
                    <a:p>
                      <a:pPr marL="0" marR="0">
                        <a:lnSpc>
                          <a:spcPct val="150000"/>
                        </a:lnSpc>
                        <a:spcBef>
                          <a:spcPts val="0"/>
                        </a:spcBef>
                        <a:spcAft>
                          <a:spcPts val="0"/>
                        </a:spcAft>
                      </a:pPr>
                      <a:r>
                        <a:rPr lang="en-US" sz="1800" dirty="0">
                          <a:effectLst/>
                        </a:rPr>
                        <a:t>6. Follow-Up</a:t>
                      </a:r>
                      <a:endParaRPr lang="en-US" sz="1800" dirty="0">
                        <a:effectLst/>
                        <a:latin typeface="Times New Roman"/>
                        <a:ea typeface="Times"/>
                      </a:endParaRPr>
                    </a:p>
                  </a:txBody>
                  <a:tcPr marL="77712" marR="77712" marT="0" marB="0" anchor="b"/>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4E4A4924-7CC3-4BF6-9C5C-A8E770D15754}" type="slidenum">
              <a:rPr lang="en-US" smtClean="0"/>
              <a:t>29</a:t>
            </a:fld>
            <a:endParaRPr lang="en-US" dirty="0"/>
          </a:p>
        </p:txBody>
      </p:sp>
    </p:spTree>
    <p:extLst>
      <p:ext uri="{BB962C8B-B14F-4D97-AF65-F5344CB8AC3E}">
        <p14:creationId xmlns:p14="http://schemas.microsoft.com/office/powerpoint/2010/main" val="362908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normAutofit/>
          </a:bodyPr>
          <a:lstStyle/>
          <a:p>
            <a:r>
              <a:rPr dirty="0"/>
              <a:t>What is </a:t>
            </a:r>
            <a:r>
              <a:rPr lang="en-AU" dirty="0"/>
              <a:t>Financial</a:t>
            </a:r>
            <a:r>
              <a:rPr dirty="0"/>
              <a:t> </a:t>
            </a:r>
            <a:r>
              <a:rPr lang="en-AU" dirty="0"/>
              <a:t>A</a:t>
            </a:r>
            <a:r>
              <a:rPr dirty="0" err="1"/>
              <a:t>nalysis</a:t>
            </a:r>
            <a:r>
              <a:rPr dirty="0"/>
              <a:t>?</a:t>
            </a:r>
          </a:p>
        </p:txBody>
      </p:sp>
      <p:sp>
        <p:nvSpPr>
          <p:cNvPr id="142" name="Shape 142"/>
          <p:cNvSpPr>
            <a:spLocks noGrp="1"/>
          </p:cNvSpPr>
          <p:nvPr>
            <p:ph type="body" idx="1"/>
          </p:nvPr>
        </p:nvSpPr>
        <p:spPr>
          <a:prstGeom prst="rect">
            <a:avLst/>
          </a:prstGeom>
        </p:spPr>
        <p:txBody>
          <a:bodyPr anchor="t">
            <a:normAutofit fontScale="62500" lnSpcReduction="20000"/>
          </a:bodyPr>
          <a:lstStyle/>
          <a:p>
            <a:pPr marL="310563" indent="-310563" defTabSz="386106">
              <a:spcBef>
                <a:spcPts val="1547"/>
              </a:spcBef>
              <a:defRPr sz="3384"/>
            </a:pPr>
            <a:endParaRPr lang="en-AU" dirty="0"/>
          </a:p>
          <a:p>
            <a:pPr marL="310563" indent="-310563" defTabSz="386106">
              <a:spcBef>
                <a:spcPts val="1547"/>
              </a:spcBef>
              <a:defRPr sz="3384"/>
            </a:pPr>
            <a:r>
              <a:rPr dirty="0"/>
              <a:t>The process of examining a company’s performance </a:t>
            </a:r>
            <a:r>
              <a:rPr dirty="0">
                <a:solidFill>
                  <a:srgbClr val="3333CC"/>
                </a:solidFill>
              </a:rPr>
              <a:t>in the context of industry and economic environment</a:t>
            </a:r>
            <a:r>
              <a:rPr dirty="0"/>
              <a:t> to arrive at a </a:t>
            </a:r>
            <a:r>
              <a:rPr dirty="0">
                <a:solidFill>
                  <a:srgbClr val="00B0F0"/>
                </a:solidFill>
              </a:rPr>
              <a:t>decision</a:t>
            </a:r>
            <a:r>
              <a:rPr dirty="0"/>
              <a:t> or recommendation.</a:t>
            </a:r>
            <a:endParaRPr lang="en-AU" dirty="0"/>
          </a:p>
          <a:p>
            <a:pPr marL="310563" indent="-310563" defTabSz="386106">
              <a:spcBef>
                <a:spcPts val="1547"/>
              </a:spcBef>
              <a:defRPr sz="3384"/>
            </a:pPr>
            <a:r>
              <a:rPr lang="en-US" altLang="en-US" dirty="0"/>
              <a:t>The financial analysts must determine </a:t>
            </a:r>
            <a:r>
              <a:rPr lang="en-US" altLang="en-US" i="1" dirty="0">
                <a:solidFill>
                  <a:srgbClr val="0000FF"/>
                </a:solidFill>
              </a:rPr>
              <a:t>which</a:t>
            </a:r>
            <a:r>
              <a:rPr lang="en-US" altLang="en-US" dirty="0">
                <a:solidFill>
                  <a:srgbClr val="0000FF"/>
                </a:solidFill>
              </a:rPr>
              <a:t> </a:t>
            </a:r>
            <a:r>
              <a:rPr lang="en-US" altLang="en-US" dirty="0"/>
              <a:t>information is needed and </a:t>
            </a:r>
            <a:r>
              <a:rPr lang="en-US" altLang="en-US" i="1" dirty="0">
                <a:solidFill>
                  <a:srgbClr val="0000FF"/>
                </a:solidFill>
              </a:rPr>
              <a:t>how</a:t>
            </a:r>
            <a:r>
              <a:rPr lang="en-US" altLang="en-US" i="1" dirty="0"/>
              <a:t> </a:t>
            </a:r>
            <a:r>
              <a:rPr lang="en-US" altLang="en-US" dirty="0"/>
              <a:t>to use it.</a:t>
            </a:r>
            <a:endParaRPr dirty="0"/>
          </a:p>
          <a:p>
            <a:pPr marL="621126" lvl="1" indent="-310563" defTabSz="386106">
              <a:spcBef>
                <a:spcPts val="1547"/>
              </a:spcBef>
              <a:defRPr sz="3384"/>
            </a:pPr>
            <a:r>
              <a:rPr dirty="0"/>
              <a:t>Debt: Ability to pay interest and repay principal</a:t>
            </a:r>
          </a:p>
          <a:p>
            <a:pPr marL="621126" lvl="1" indent="-310563" defTabSz="386106">
              <a:spcBef>
                <a:spcPts val="1547"/>
              </a:spcBef>
              <a:defRPr sz="3384"/>
            </a:pPr>
            <a:r>
              <a:rPr dirty="0"/>
              <a:t>Equity: Ability to pay dividends and grow share price</a:t>
            </a:r>
          </a:p>
          <a:p>
            <a:pPr marL="621126" lvl="1" indent="-310563" defTabSz="386106">
              <a:spcBef>
                <a:spcPts val="1547"/>
              </a:spcBef>
              <a:defRPr sz="3384"/>
            </a:pPr>
            <a:r>
              <a:rPr dirty="0">
                <a:solidFill>
                  <a:srgbClr val="00B0F0"/>
                </a:solidFill>
              </a:rPr>
              <a:t>Ability to earn Return on Capital (ROC) &gt; Cost of Capital</a:t>
            </a:r>
          </a:p>
          <a:p>
            <a:pPr marL="310563" indent="-310563" defTabSz="386106">
              <a:spcBef>
                <a:spcPts val="1547"/>
              </a:spcBef>
              <a:defRPr sz="3384"/>
            </a:pPr>
            <a:r>
              <a:rPr dirty="0"/>
              <a:t>Evaluate past &amp; current performance and financial position ➢ Form expectations of the </a:t>
            </a:r>
            <a:r>
              <a:rPr b="1" dirty="0">
                <a:solidFill>
                  <a:srgbClr val="78BE20"/>
                </a:solidFill>
              </a:rPr>
              <a:t>future</a:t>
            </a:r>
            <a:r>
              <a:t>. </a:t>
            </a:r>
            <a:endParaRPr lang="en-AU" dirty="0"/>
          </a:p>
        </p:txBody>
      </p:sp>
      <p:sp>
        <p:nvSpPr>
          <p:cNvPr id="2" name="Slide Number Placeholder 1"/>
          <p:cNvSpPr>
            <a:spLocks noGrp="1"/>
          </p:cNvSpPr>
          <p:nvPr>
            <p:ph type="sldNum" sz="quarter" idx="2"/>
          </p:nvPr>
        </p:nvSpPr>
        <p:spPr/>
        <p:txBody>
          <a:bodyPr/>
          <a:lstStyle/>
          <a:p>
            <a:fld id="{86CB4B4D-7CA3-9044-876B-883B54F8677D}" type="slidenum">
              <a:rPr lang="en-AU" smtClean="0"/>
              <a:t>3</a:t>
            </a:fld>
            <a:endParaRPr lang="en-AU"/>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021"/>
            <a:ext cx="8375904" cy="783021"/>
          </a:xfrm>
        </p:spPr>
        <p:txBody>
          <a:bodyPr anchor="ctr">
            <a:normAutofit/>
          </a:bodyPr>
          <a:lstStyle/>
          <a:p>
            <a:pPr algn="ctr"/>
            <a:r>
              <a:rPr lang="en-US" sz="3200" dirty="0"/>
              <a:t>summary</a:t>
            </a:r>
          </a:p>
        </p:txBody>
      </p:sp>
      <p:sp>
        <p:nvSpPr>
          <p:cNvPr id="3" name="Content Placeholder 2"/>
          <p:cNvSpPr>
            <a:spLocks noGrp="1"/>
          </p:cNvSpPr>
          <p:nvPr>
            <p:ph idx="1"/>
          </p:nvPr>
        </p:nvSpPr>
        <p:spPr>
          <a:xfrm>
            <a:off x="381000" y="685800"/>
            <a:ext cx="8375904" cy="5562599"/>
          </a:xfrm>
        </p:spPr>
        <p:txBody>
          <a:bodyPr>
            <a:normAutofit lnSpcReduction="10000"/>
          </a:bodyPr>
          <a:lstStyle/>
          <a:p>
            <a:pPr marL="0" indent="0">
              <a:spcBef>
                <a:spcPts val="0"/>
              </a:spcBef>
              <a:buNone/>
            </a:pPr>
            <a:r>
              <a:rPr lang="en-US" sz="2000" dirty="0"/>
              <a:t>Financial statements include:</a:t>
            </a:r>
          </a:p>
          <a:p>
            <a:pPr marL="544068" lvl="1" indent="-342900">
              <a:spcBef>
                <a:spcPts val="0"/>
              </a:spcBef>
            </a:pPr>
            <a:r>
              <a:rPr lang="en-US" sz="2000" dirty="0"/>
              <a:t>statement of financial position (balance sheet); </a:t>
            </a:r>
          </a:p>
          <a:p>
            <a:pPr marL="544068" lvl="1" indent="-342900">
              <a:spcBef>
                <a:spcPts val="0"/>
              </a:spcBef>
            </a:pPr>
            <a:r>
              <a:rPr lang="en-US" sz="2000" dirty="0"/>
              <a:t>statement of comprehensive income; </a:t>
            </a:r>
          </a:p>
          <a:p>
            <a:pPr marL="544068" lvl="1" indent="-342900">
              <a:spcBef>
                <a:spcPts val="0"/>
              </a:spcBef>
            </a:pPr>
            <a:r>
              <a:rPr lang="en-US" sz="2000" dirty="0"/>
              <a:t>statement of changes in equity; </a:t>
            </a:r>
          </a:p>
          <a:p>
            <a:pPr marL="544068" lvl="1" indent="-342900">
              <a:spcBef>
                <a:spcPts val="0"/>
              </a:spcBef>
            </a:pPr>
            <a:r>
              <a:rPr lang="en-US" sz="2000" dirty="0"/>
              <a:t>statement of cash flows; and </a:t>
            </a:r>
          </a:p>
          <a:p>
            <a:pPr marL="544068" lvl="1" indent="-342900">
              <a:spcBef>
                <a:spcPts val="0"/>
              </a:spcBef>
            </a:pPr>
            <a:r>
              <a:rPr lang="en-US" sz="2000" dirty="0"/>
              <a:t>notes.</a:t>
            </a:r>
          </a:p>
          <a:p>
            <a:pPr marL="0" indent="0">
              <a:spcBef>
                <a:spcPts val="0"/>
              </a:spcBef>
              <a:buNone/>
            </a:pPr>
            <a:endParaRPr lang="en-US" sz="2000" dirty="0"/>
          </a:p>
          <a:p>
            <a:pPr marL="0" indent="0">
              <a:spcBef>
                <a:spcPts val="0"/>
              </a:spcBef>
              <a:buNone/>
            </a:pPr>
            <a:r>
              <a:rPr lang="en-US" sz="2000" dirty="0"/>
              <a:t>Analysts use various information sources in financial statement analysis besides annual financial statements (e.g., MD&amp;A, earnings announcements, external data sources, and direct experience).</a:t>
            </a:r>
          </a:p>
          <a:p>
            <a:pPr marL="0" indent="0">
              <a:spcBef>
                <a:spcPts val="0"/>
              </a:spcBef>
              <a:buNone/>
            </a:pPr>
            <a:endParaRPr lang="en-US" sz="2000" dirty="0"/>
          </a:p>
          <a:p>
            <a:pPr marL="0" indent="0">
              <a:spcBef>
                <a:spcPts val="0"/>
              </a:spcBef>
              <a:buNone/>
            </a:pPr>
            <a:r>
              <a:rPr lang="en-US" sz="2000" dirty="0"/>
              <a:t>Steps in financial analysis: </a:t>
            </a:r>
          </a:p>
          <a:p>
            <a:pPr marL="544068" lvl="1" indent="-342900">
              <a:spcBef>
                <a:spcPts val="0"/>
              </a:spcBef>
            </a:pPr>
            <a:r>
              <a:rPr lang="en-US" sz="2000" dirty="0"/>
              <a:t>articulate purpose and context, </a:t>
            </a:r>
          </a:p>
          <a:p>
            <a:pPr marL="544068" lvl="1" indent="-342900">
              <a:spcBef>
                <a:spcPts val="0"/>
              </a:spcBef>
            </a:pPr>
            <a:r>
              <a:rPr lang="en-US" sz="2000" dirty="0"/>
              <a:t>collect data, </a:t>
            </a:r>
          </a:p>
          <a:p>
            <a:pPr marL="544068" lvl="1" indent="-342900">
              <a:spcBef>
                <a:spcPts val="0"/>
              </a:spcBef>
            </a:pPr>
            <a:r>
              <a:rPr lang="en-US" sz="2000" dirty="0"/>
              <a:t>process data, </a:t>
            </a:r>
          </a:p>
          <a:p>
            <a:pPr marL="544068" lvl="1" indent="-342900">
              <a:spcBef>
                <a:spcPts val="0"/>
              </a:spcBef>
            </a:pPr>
            <a:r>
              <a:rPr lang="en-US" sz="2000" dirty="0"/>
              <a:t>analyze data, </a:t>
            </a:r>
          </a:p>
          <a:p>
            <a:pPr marL="544068" lvl="1" indent="-342900">
              <a:spcBef>
                <a:spcPts val="0"/>
              </a:spcBef>
            </a:pPr>
            <a:r>
              <a:rPr lang="en-US" sz="2000" dirty="0"/>
              <a:t>develop and communicate conclusions and recommendations, and</a:t>
            </a:r>
          </a:p>
          <a:p>
            <a:pPr marL="544068" lvl="1" indent="-342900">
              <a:spcBef>
                <a:spcPts val="0"/>
              </a:spcBef>
            </a:pPr>
            <a:r>
              <a:rPr lang="en-US" sz="2000" dirty="0"/>
              <a:t>follow-up.</a:t>
            </a:r>
          </a:p>
          <a:p>
            <a:pPr marL="0" indent="0">
              <a:spcBef>
                <a:spcPts val="600"/>
              </a:spcBef>
              <a:spcAft>
                <a:spcPts val="600"/>
              </a:spcAft>
              <a:buNone/>
            </a:pPr>
            <a:endParaRPr lang="en-US" dirty="0"/>
          </a:p>
          <a:p>
            <a:pPr>
              <a:spcBef>
                <a:spcPts val="600"/>
              </a:spcBef>
              <a:spcAft>
                <a:spcPts val="600"/>
              </a:spcAft>
            </a:pP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t>30</a:t>
            </a:fld>
            <a:endParaRPr lang="en-US" dirty="0"/>
          </a:p>
        </p:txBody>
      </p:sp>
    </p:spTree>
    <p:extLst>
      <p:ext uri="{BB962C8B-B14F-4D97-AF65-F5344CB8AC3E}">
        <p14:creationId xmlns:p14="http://schemas.microsoft.com/office/powerpoint/2010/main" val="286707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809" y="473046"/>
            <a:ext cx="8375904" cy="1143000"/>
          </a:xfrm>
        </p:spPr>
        <p:txBody>
          <a:bodyPr anchor="ctr"/>
          <a:lstStyle/>
          <a:p>
            <a:pPr algn="ctr"/>
            <a:r>
              <a:rPr lang="en-US" dirty="0"/>
              <a:t>financial reporting </a:t>
            </a:r>
            <a:br>
              <a:rPr lang="en-US" dirty="0"/>
            </a:br>
            <a:r>
              <a:rPr lang="en-US" dirty="0"/>
              <a:t>and financial statement analysis</a:t>
            </a:r>
          </a:p>
        </p:txBody>
      </p:sp>
      <p:sp>
        <p:nvSpPr>
          <p:cNvPr id="9" name="Content Placeholder 8">
            <a:extLst>
              <a:ext uri="{FF2B5EF4-FFF2-40B4-BE49-F238E27FC236}">
                <a16:creationId xmlns:a16="http://schemas.microsoft.com/office/drawing/2014/main" id="{528EA76D-4DE9-FC41-8E8D-FEA8FB5400AC}"/>
              </a:ext>
            </a:extLst>
          </p:cNvPr>
          <p:cNvSpPr>
            <a:spLocks noGrp="1"/>
          </p:cNvSpPr>
          <p:nvPr>
            <p:ph sz="half" idx="1"/>
          </p:nvPr>
        </p:nvSpPr>
        <p:spPr>
          <a:xfrm>
            <a:off x="228601" y="1828800"/>
            <a:ext cx="3581400" cy="3200399"/>
          </a:xfrm>
          <a:solidFill>
            <a:schemeClr val="accent3">
              <a:lumMod val="20000"/>
              <a:lumOff val="80000"/>
            </a:schemeClr>
          </a:solidFill>
          <a:ln>
            <a:solidFill>
              <a:schemeClr val="tx1"/>
            </a:solidFill>
          </a:ln>
        </p:spPr>
        <p:txBody>
          <a:bodyPr>
            <a:normAutofit fontScale="92500" lnSpcReduction="20000"/>
          </a:bodyPr>
          <a:lstStyle/>
          <a:p>
            <a:pPr marL="9144" indent="0">
              <a:buNone/>
            </a:pPr>
            <a:r>
              <a:rPr lang="en-US" b="1" dirty="0"/>
              <a:t>Financial Reporting</a:t>
            </a:r>
          </a:p>
          <a:p>
            <a:pPr marL="285750" indent="-285750"/>
            <a:r>
              <a:rPr lang="en-US" dirty="0"/>
              <a:t>Providing financial information about an entity to enable users to make decisions</a:t>
            </a:r>
          </a:p>
          <a:p>
            <a:pPr marL="285750" indent="-285750"/>
            <a:r>
              <a:rPr lang="en-US" dirty="0"/>
              <a:t>Financial information includes financial statements and other types of reports</a:t>
            </a:r>
          </a:p>
          <a:p>
            <a:pPr marL="0" indent="0">
              <a:buNone/>
            </a:pPr>
            <a:r>
              <a:rPr lang="en-AU" dirty="0" err="1"/>
              <a:t>Eg</a:t>
            </a:r>
            <a:r>
              <a:rPr lang="en-AU" dirty="0"/>
              <a:t>. President’s letter and supplementary schedules in annual report; Reports filed with government agencies; News releases and management forecasts; CSR report etc.</a:t>
            </a:r>
            <a:endParaRPr lang="en-US" dirty="0"/>
          </a:p>
        </p:txBody>
      </p:sp>
      <p:sp>
        <p:nvSpPr>
          <p:cNvPr id="10" name="Content Placeholder 9">
            <a:extLst>
              <a:ext uri="{FF2B5EF4-FFF2-40B4-BE49-F238E27FC236}">
                <a16:creationId xmlns:a16="http://schemas.microsoft.com/office/drawing/2014/main" id="{1AAF6A9F-0842-894A-85C2-0426CDD60FB9}"/>
              </a:ext>
            </a:extLst>
          </p:cNvPr>
          <p:cNvSpPr>
            <a:spLocks noGrp="1"/>
          </p:cNvSpPr>
          <p:nvPr>
            <p:ph sz="half" idx="2"/>
          </p:nvPr>
        </p:nvSpPr>
        <p:spPr>
          <a:xfrm>
            <a:off x="5029199" y="1902372"/>
            <a:ext cx="3889513" cy="2895599"/>
          </a:xfrm>
          <a:solidFill>
            <a:schemeClr val="bg2">
              <a:lumMod val="20000"/>
              <a:lumOff val="80000"/>
            </a:schemeClr>
          </a:solidFill>
          <a:ln>
            <a:solidFill>
              <a:schemeClr val="tx1"/>
            </a:solidFill>
          </a:ln>
        </p:spPr>
        <p:txBody>
          <a:bodyPr/>
          <a:lstStyle/>
          <a:p>
            <a:pPr marL="9144" indent="0">
              <a:buNone/>
            </a:pPr>
            <a:r>
              <a:rPr lang="en-US" b="1" dirty="0"/>
              <a:t>Financial Statement Analysis</a:t>
            </a:r>
          </a:p>
          <a:p>
            <a:pPr marL="285750" indent="-285750"/>
            <a:r>
              <a:rPr lang="en-US" dirty="0"/>
              <a:t>Using financial information to assess prior performance and likely future performance to make decisions</a:t>
            </a:r>
          </a:p>
          <a:p>
            <a:pPr marL="285750" indent="-285750"/>
            <a:r>
              <a:rPr lang="en-US" dirty="0"/>
              <a:t>Typical decision: capital allocation </a:t>
            </a:r>
          </a:p>
        </p:txBody>
      </p:sp>
      <p:sp>
        <p:nvSpPr>
          <p:cNvPr id="4" name="Slide Number Placeholder 3"/>
          <p:cNvSpPr>
            <a:spLocks noGrp="1"/>
          </p:cNvSpPr>
          <p:nvPr>
            <p:ph type="sldNum" sz="quarter" idx="12"/>
          </p:nvPr>
        </p:nvSpPr>
        <p:spPr/>
        <p:txBody>
          <a:bodyPr/>
          <a:lstStyle/>
          <a:p>
            <a:fld id="{4E4A4924-7CC3-4BF6-9C5C-A8E770D15754}" type="slidenum">
              <a:rPr lang="en-US" smtClean="0"/>
              <a:t>4</a:t>
            </a:fld>
            <a:endParaRPr lang="en-US" dirty="0"/>
          </a:p>
        </p:txBody>
      </p:sp>
      <p:sp>
        <p:nvSpPr>
          <p:cNvPr id="7" name="Right Arrow 6"/>
          <p:cNvSpPr/>
          <p:nvPr/>
        </p:nvSpPr>
        <p:spPr>
          <a:xfrm>
            <a:off x="3886200" y="3007272"/>
            <a:ext cx="1066800" cy="685800"/>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559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xfrm>
            <a:off x="457200" y="206107"/>
            <a:ext cx="9396412" cy="857250"/>
          </a:xfrm>
          <a:prstGeom prst="rect">
            <a:avLst/>
          </a:prstGeom>
        </p:spPr>
        <p:txBody>
          <a:bodyPr>
            <a:normAutofit/>
          </a:bodyPr>
          <a:lstStyle/>
          <a:p>
            <a:r>
              <a:rPr lang="en-AU" dirty="0"/>
              <a:t>Scope of F</a:t>
            </a:r>
            <a:r>
              <a:rPr dirty="0" err="1"/>
              <a:t>inancial</a:t>
            </a:r>
            <a:r>
              <a:rPr dirty="0"/>
              <a:t> </a:t>
            </a:r>
            <a:r>
              <a:rPr lang="en-AU" dirty="0"/>
              <a:t>Statement A</a:t>
            </a:r>
            <a:r>
              <a:rPr dirty="0" err="1"/>
              <a:t>nalysis</a:t>
            </a:r>
            <a:r>
              <a:rPr dirty="0"/>
              <a:t>?</a:t>
            </a:r>
          </a:p>
        </p:txBody>
      </p:sp>
      <p:sp>
        <p:nvSpPr>
          <p:cNvPr id="142" name="Shape 142"/>
          <p:cNvSpPr>
            <a:spLocks noGrp="1"/>
          </p:cNvSpPr>
          <p:nvPr>
            <p:ph type="body" idx="1"/>
          </p:nvPr>
        </p:nvSpPr>
        <p:spPr>
          <a:xfrm>
            <a:off x="357187" y="1285875"/>
            <a:ext cx="8429625" cy="4286250"/>
          </a:xfrm>
          <a:prstGeom prst="rect">
            <a:avLst/>
          </a:prstGeom>
        </p:spPr>
        <p:txBody>
          <a:bodyPr anchor="t">
            <a:noAutofit/>
          </a:bodyPr>
          <a:lstStyle/>
          <a:p>
            <a:pPr indent="-329051">
              <a:spcBef>
                <a:spcPts val="844"/>
              </a:spcBef>
            </a:pPr>
            <a:r>
              <a:rPr lang="en-AU" sz="1969" dirty="0"/>
              <a:t>Evaluating an equity investment for inclusion in a portfolio.</a:t>
            </a:r>
          </a:p>
          <a:p>
            <a:pPr indent="-329051">
              <a:spcBef>
                <a:spcPts val="844"/>
              </a:spcBef>
            </a:pPr>
            <a:r>
              <a:rPr lang="en-AU" sz="1969" dirty="0"/>
              <a:t>Evaluating a merger or acquisition candidate.</a:t>
            </a:r>
          </a:p>
          <a:p>
            <a:pPr indent="-329051">
              <a:spcBef>
                <a:spcPts val="844"/>
              </a:spcBef>
            </a:pPr>
            <a:r>
              <a:rPr lang="en-AU" sz="1969" dirty="0"/>
              <a:t>Evaluating a subsidiary or operating division of a parent company.</a:t>
            </a:r>
          </a:p>
          <a:p>
            <a:pPr indent="-329051">
              <a:spcBef>
                <a:spcPts val="844"/>
              </a:spcBef>
            </a:pPr>
            <a:r>
              <a:rPr lang="en-AU" sz="1969" dirty="0"/>
              <a:t>Deciding whether to make a venture capital or other private equity investment.</a:t>
            </a:r>
          </a:p>
          <a:p>
            <a:pPr indent="-329051">
              <a:spcBef>
                <a:spcPts val="844"/>
              </a:spcBef>
            </a:pPr>
            <a:r>
              <a:rPr lang="en-AU" sz="1969" dirty="0"/>
              <a:t>Determining the creditworthiness of a company that has made a loan request.</a:t>
            </a:r>
          </a:p>
          <a:p>
            <a:pPr indent="-329051">
              <a:spcBef>
                <a:spcPts val="844"/>
              </a:spcBef>
            </a:pPr>
            <a:r>
              <a:rPr lang="en-AU" sz="1969" dirty="0"/>
              <a:t>Extending credit to a customer.</a:t>
            </a:r>
          </a:p>
          <a:p>
            <a:pPr indent="-329051">
              <a:spcBef>
                <a:spcPts val="844"/>
              </a:spcBef>
            </a:pPr>
            <a:r>
              <a:rPr lang="en-AU" sz="1969" dirty="0"/>
              <a:t>Examining compliance with debt covenants or other contractual arrangements.</a:t>
            </a:r>
          </a:p>
          <a:p>
            <a:pPr indent="-329051">
              <a:spcBef>
                <a:spcPts val="844"/>
              </a:spcBef>
            </a:pPr>
            <a:r>
              <a:rPr lang="en-AU" sz="1969" dirty="0"/>
              <a:t>Assigning a debt rating to a company or bond issue.</a:t>
            </a:r>
          </a:p>
          <a:p>
            <a:pPr indent="-329051">
              <a:spcBef>
                <a:spcPts val="844"/>
              </a:spcBef>
            </a:pPr>
            <a:r>
              <a:rPr lang="en-AU" sz="1969" dirty="0"/>
              <a:t>Valuing a security for making an investment recommendation to others.</a:t>
            </a:r>
          </a:p>
          <a:p>
            <a:pPr indent="-329051">
              <a:spcBef>
                <a:spcPts val="844"/>
              </a:spcBef>
            </a:pPr>
            <a:r>
              <a:rPr lang="en-AU" sz="1969" dirty="0"/>
              <a:t>Forecasting future net income and cash flow.</a:t>
            </a:r>
            <a:endParaRPr sz="1969" dirty="0"/>
          </a:p>
        </p:txBody>
      </p:sp>
      <p:sp>
        <p:nvSpPr>
          <p:cNvPr id="2" name="Slide Number Placeholder 1"/>
          <p:cNvSpPr>
            <a:spLocks noGrp="1"/>
          </p:cNvSpPr>
          <p:nvPr>
            <p:ph type="sldNum" sz="quarter" idx="2"/>
          </p:nvPr>
        </p:nvSpPr>
        <p:spPr/>
        <p:txBody>
          <a:bodyPr/>
          <a:lstStyle/>
          <a:p>
            <a:fld id="{86CB4B4D-7CA3-9044-876B-883B54F8677D}" type="slidenum">
              <a:rPr lang="en-AU" smtClean="0"/>
              <a:t>5</a:t>
            </a:fld>
            <a:endParaRPr lang="en-AU"/>
          </a:p>
        </p:txBody>
      </p:sp>
    </p:spTree>
    <p:extLst>
      <p:ext uri="{BB962C8B-B14F-4D97-AF65-F5344CB8AC3E}">
        <p14:creationId xmlns:p14="http://schemas.microsoft.com/office/powerpoint/2010/main" val="143545631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normAutofit/>
          </a:bodyPr>
          <a:lstStyle/>
          <a:p>
            <a:r>
              <a:rPr lang="en-AU" sz="3600" dirty="0"/>
              <a:t>Purpose of Analysis</a:t>
            </a:r>
            <a:endParaRPr sz="3600" dirty="0"/>
          </a:p>
        </p:txBody>
      </p:sp>
      <p:sp>
        <p:nvSpPr>
          <p:cNvPr id="6" name="Rectangle 4"/>
          <p:cNvSpPr>
            <a:spLocks noChangeArrowheads="1"/>
          </p:cNvSpPr>
          <p:nvPr/>
        </p:nvSpPr>
        <p:spPr bwMode="auto">
          <a:xfrm>
            <a:off x="1487909" y="1720082"/>
            <a:ext cx="6168182" cy="755616"/>
          </a:xfrm>
          <a:prstGeom prst="rect">
            <a:avLst/>
          </a:prstGeom>
          <a:solidFill>
            <a:srgbClr val="FFFFFF"/>
          </a:solidFill>
          <a:ln w="12700">
            <a:solidFill>
              <a:srgbClr val="000000"/>
            </a:solidFill>
            <a:miter lim="800000"/>
            <a:headEnd/>
            <a:tailEnd/>
          </a:ln>
          <a:effectLst>
            <a:outerShdw blurRad="63500" dist="53882" dir="2700000" algn="ctr" rotWithShape="0">
              <a:schemeClr val="tx1">
                <a:alpha val="74998"/>
              </a:schemeClr>
            </a:outerShdw>
          </a:effectLst>
        </p:spPr>
        <p:txBody>
          <a:bodyPr lIns="63624" tIns="31254" rIns="63624" bIns="31254">
            <a:spAutoFit/>
          </a:bodyPr>
          <a:lstStyle/>
          <a:p>
            <a:pPr algn="ctr" eaLnBrk="1" hangingPunct="1">
              <a:spcBef>
                <a:spcPct val="50000"/>
              </a:spcBef>
              <a:defRPr/>
            </a:pPr>
            <a:r>
              <a:rPr lang="en-US" sz="2250" b="1" dirty="0">
                <a:solidFill>
                  <a:srgbClr val="005400"/>
                </a:solidFill>
                <a:latin typeface="Arial" charset="0"/>
                <a:ea typeface="ＭＳ Ｐゴシック" charset="0"/>
              </a:rPr>
              <a:t>Financial statement analysis helps users make better decisions.</a:t>
            </a:r>
          </a:p>
        </p:txBody>
      </p:sp>
      <p:pic>
        <p:nvPicPr>
          <p:cNvPr id="2" name="Picture 1"/>
          <p:cNvPicPr>
            <a:picLocks noChangeAspect="1"/>
          </p:cNvPicPr>
          <p:nvPr/>
        </p:nvPicPr>
        <p:blipFill>
          <a:blip r:embed="rId3"/>
          <a:stretch>
            <a:fillRect/>
          </a:stretch>
        </p:blipFill>
        <p:spPr>
          <a:xfrm>
            <a:off x="1487909" y="2943528"/>
            <a:ext cx="6168182" cy="1458808"/>
          </a:xfrm>
          <a:prstGeom prst="rect">
            <a:avLst/>
          </a:prstGeom>
        </p:spPr>
      </p:pic>
      <p:sp>
        <p:nvSpPr>
          <p:cNvPr id="4" name="Rectangle 3"/>
          <p:cNvSpPr/>
          <p:nvPr/>
        </p:nvSpPr>
        <p:spPr>
          <a:xfrm>
            <a:off x="732235" y="4630036"/>
            <a:ext cx="7849195" cy="1261114"/>
          </a:xfrm>
          <a:prstGeom prst="rect">
            <a:avLst/>
          </a:prstGeom>
        </p:spPr>
        <p:txBody>
          <a:bodyPr wrap="square">
            <a:spAutoFit/>
          </a:bodyPr>
          <a:lstStyle/>
          <a:p>
            <a:pPr algn="just"/>
            <a:r>
              <a:rPr lang="en-US" altLang="en-US" sz="1266" b="1" dirty="0">
                <a:solidFill>
                  <a:srgbClr val="0000FF"/>
                </a:solidFill>
              </a:rPr>
              <a:t>What do internal users use it for?</a:t>
            </a:r>
          </a:p>
          <a:p>
            <a:pPr algn="just"/>
            <a:r>
              <a:rPr lang="en-US" altLang="en-US" sz="1266" dirty="0"/>
              <a:t>Planning, evaluating and controlling company operations.</a:t>
            </a:r>
          </a:p>
          <a:p>
            <a:pPr algn="just"/>
            <a:endParaRPr lang="en-US" altLang="en-US" sz="1266" dirty="0"/>
          </a:p>
          <a:p>
            <a:pPr algn="just"/>
            <a:r>
              <a:rPr lang="en-US" altLang="en-US" sz="1266" b="1" dirty="0">
                <a:solidFill>
                  <a:srgbClr val="0000FF"/>
                </a:solidFill>
              </a:rPr>
              <a:t>What do external users use it for?</a:t>
            </a:r>
          </a:p>
          <a:p>
            <a:pPr algn="just"/>
            <a:r>
              <a:rPr lang="en-US" altLang="en-US" sz="1266" dirty="0"/>
              <a:t>Assessing past performance and current financial position and making predictions about the future profitability and solvency of the company as well as evaluating the effectiveness of management </a:t>
            </a:r>
          </a:p>
        </p:txBody>
      </p:sp>
      <p:sp>
        <p:nvSpPr>
          <p:cNvPr id="3" name="Slide Number Placeholder 2"/>
          <p:cNvSpPr>
            <a:spLocks noGrp="1"/>
          </p:cNvSpPr>
          <p:nvPr>
            <p:ph type="sldNum" sz="quarter" idx="2"/>
          </p:nvPr>
        </p:nvSpPr>
        <p:spPr/>
        <p:txBody>
          <a:bodyPr/>
          <a:lstStyle/>
          <a:p>
            <a:fld id="{86CB4B4D-7CA3-9044-876B-883B54F8677D}" type="slidenum">
              <a:rPr lang="en-AU" smtClean="0"/>
              <a:t>6</a:t>
            </a:fld>
            <a:endParaRPr lang="en-AU"/>
          </a:p>
        </p:txBody>
      </p:sp>
    </p:spTree>
    <p:extLst>
      <p:ext uri="{BB962C8B-B14F-4D97-AF65-F5344CB8AC3E}">
        <p14:creationId xmlns:p14="http://schemas.microsoft.com/office/powerpoint/2010/main" val="22762555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normAutofit/>
          </a:bodyPr>
          <a:lstStyle/>
          <a:p>
            <a:r>
              <a:rPr dirty="0"/>
              <a:t>Company </a:t>
            </a:r>
            <a:r>
              <a:rPr lang="en-AU" dirty="0"/>
              <a:t>P</a:t>
            </a:r>
            <a:r>
              <a:rPr dirty="0" err="1"/>
              <a:t>erformance</a:t>
            </a:r>
            <a:r>
              <a:rPr lang="en-AU" dirty="0"/>
              <a:t> Analysis</a:t>
            </a:r>
            <a:endParaRPr dirty="0"/>
          </a:p>
        </p:txBody>
      </p:sp>
      <p:sp>
        <p:nvSpPr>
          <p:cNvPr id="145" name="Shape 145"/>
          <p:cNvSpPr>
            <a:spLocks noGrp="1"/>
          </p:cNvSpPr>
          <p:nvPr>
            <p:ph type="body" idx="1"/>
          </p:nvPr>
        </p:nvSpPr>
        <p:spPr>
          <a:prstGeom prst="rect">
            <a:avLst/>
          </a:prstGeom>
        </p:spPr>
        <p:txBody>
          <a:bodyPr anchor="t"/>
          <a:lstStyle/>
          <a:p>
            <a:pPr marL="0" indent="0">
              <a:buNone/>
            </a:pPr>
            <a:endParaRPr lang="en-AU" dirty="0"/>
          </a:p>
          <a:p>
            <a:pPr marL="0" indent="0">
              <a:buNone/>
            </a:pPr>
            <a:r>
              <a:rPr dirty="0"/>
              <a:t>An examination of performance may include:</a:t>
            </a:r>
          </a:p>
          <a:p>
            <a:r>
              <a:rPr dirty="0"/>
              <a:t>Profitability</a:t>
            </a:r>
          </a:p>
          <a:p>
            <a:r>
              <a:rPr dirty="0"/>
              <a:t>Ability to generate positive cash-flows</a:t>
            </a:r>
          </a:p>
          <a:p>
            <a:pPr marL="0" indent="0">
              <a:buNone/>
            </a:pPr>
            <a:endParaRPr dirty="0"/>
          </a:p>
          <a:p>
            <a:r>
              <a:rPr dirty="0"/>
              <a:t>Note: Profit ≉ Cash-Flow</a:t>
            </a:r>
          </a:p>
          <a:p>
            <a:r>
              <a:rPr dirty="0"/>
              <a:t>Profit = Income - Expenses, and recognition is independent from when cash is actually received / paid</a:t>
            </a:r>
          </a:p>
        </p:txBody>
      </p:sp>
      <p:sp>
        <p:nvSpPr>
          <p:cNvPr id="2" name="Slide Number Placeholder 1"/>
          <p:cNvSpPr>
            <a:spLocks noGrp="1"/>
          </p:cNvSpPr>
          <p:nvPr>
            <p:ph type="sldNum" sz="quarter" idx="2"/>
          </p:nvPr>
        </p:nvSpPr>
        <p:spPr/>
        <p:txBody>
          <a:bodyPr/>
          <a:lstStyle/>
          <a:p>
            <a:fld id="{86CB4B4D-7CA3-9044-876B-883B54F8677D}" type="slidenum">
              <a:rPr lang="en-AU" smtClean="0"/>
              <a:t>7</a:t>
            </a:fld>
            <a:endParaRPr lang="en-AU"/>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normAutofit/>
          </a:bodyPr>
          <a:lstStyle/>
          <a:p>
            <a:r>
              <a:rPr dirty="0"/>
              <a:t>Example: Profit </a:t>
            </a:r>
            <a:r>
              <a:rPr lang="en-AU" dirty="0"/>
              <a:t>Vs.</a:t>
            </a:r>
            <a:r>
              <a:rPr dirty="0"/>
              <a:t> Cash-Flow</a:t>
            </a:r>
          </a:p>
        </p:txBody>
      </p:sp>
      <p:sp>
        <p:nvSpPr>
          <p:cNvPr id="148" name="Shape 148"/>
          <p:cNvSpPr>
            <a:spLocks noGrp="1"/>
          </p:cNvSpPr>
          <p:nvPr>
            <p:ph type="body" idx="1"/>
          </p:nvPr>
        </p:nvSpPr>
        <p:spPr>
          <a:xfrm>
            <a:off x="152400" y="1524000"/>
            <a:ext cx="8839200" cy="5105400"/>
          </a:xfrm>
          <a:prstGeom prst="rect">
            <a:avLst/>
          </a:prstGeom>
        </p:spPr>
        <p:txBody>
          <a:bodyPr anchor="t">
            <a:normAutofit fontScale="70000" lnSpcReduction="20000"/>
          </a:bodyPr>
          <a:lstStyle/>
          <a:p>
            <a:pPr marL="0" indent="0" defTabSz="295741">
              <a:spcBef>
                <a:spcPts val="1195"/>
              </a:spcBef>
              <a:buNone/>
              <a:defRPr sz="2592"/>
            </a:pPr>
            <a:r>
              <a:rPr dirty="0"/>
              <a:t>Sennett Designs (SD) sells furniture on a retail basis. SD began operations during December 20</a:t>
            </a:r>
            <a:r>
              <a:rPr lang="en-AU" dirty="0"/>
              <a:t>1</a:t>
            </a:r>
            <a:r>
              <a:rPr dirty="0"/>
              <a:t>9 and </a:t>
            </a:r>
            <a:r>
              <a:rPr dirty="0">
                <a:solidFill>
                  <a:srgbClr val="0000FF"/>
                </a:solidFill>
              </a:rPr>
              <a:t>sold</a:t>
            </a:r>
            <a:r>
              <a:rPr dirty="0"/>
              <a:t> furniture for $</a:t>
            </a:r>
            <a:r>
              <a:rPr dirty="0">
                <a:solidFill>
                  <a:srgbClr val="0000FF"/>
                </a:solidFill>
              </a:rPr>
              <a:t>250,000</a:t>
            </a:r>
            <a:r>
              <a:rPr dirty="0"/>
              <a:t> in cash. The furniture sold by SD was </a:t>
            </a:r>
            <a:r>
              <a:rPr dirty="0">
                <a:solidFill>
                  <a:srgbClr val="0000FF"/>
                </a:solidFill>
              </a:rPr>
              <a:t>purchased</a:t>
            </a:r>
            <a:r>
              <a:rPr dirty="0"/>
              <a:t> on credit for $</a:t>
            </a:r>
            <a:r>
              <a:rPr dirty="0">
                <a:solidFill>
                  <a:srgbClr val="0000FF"/>
                </a:solidFill>
              </a:rPr>
              <a:t>150,000</a:t>
            </a:r>
            <a:r>
              <a:rPr dirty="0"/>
              <a:t> and delivered by the supplier during December. The credit terms granted by the supplier required SD to pay the $150,000 in January for the furniture it received during December. In addition to the purchase and sale of furniture, in December, SD </a:t>
            </a:r>
            <a:r>
              <a:rPr dirty="0">
                <a:solidFill>
                  <a:srgbClr val="0000FF"/>
                </a:solidFill>
              </a:rPr>
              <a:t>paid</a:t>
            </a:r>
            <a:r>
              <a:rPr dirty="0"/>
              <a:t> $</a:t>
            </a:r>
            <a:r>
              <a:rPr dirty="0">
                <a:solidFill>
                  <a:srgbClr val="0000FF"/>
                </a:solidFill>
              </a:rPr>
              <a:t>20,000</a:t>
            </a:r>
            <a:r>
              <a:rPr dirty="0"/>
              <a:t> in cash for </a:t>
            </a:r>
            <a:r>
              <a:rPr dirty="0">
                <a:solidFill>
                  <a:srgbClr val="0000FF"/>
                </a:solidFill>
              </a:rPr>
              <a:t>rent and salaries</a:t>
            </a:r>
            <a:r>
              <a:rPr dirty="0"/>
              <a:t>.</a:t>
            </a:r>
          </a:p>
          <a:p>
            <a:pPr marL="115725" indent="-115725" defTabSz="295741">
              <a:spcBef>
                <a:spcPts val="1195"/>
              </a:spcBef>
              <a:buSzPct val="100000"/>
              <a:buFont typeface="Arial" pitchFamily="34" charset="0"/>
              <a:buAutoNum type="arabicPeriod"/>
              <a:defRPr sz="2592"/>
            </a:pPr>
            <a:r>
              <a:rPr sz="2600" dirty="0"/>
              <a:t>How much is SD’s profit for December 20</a:t>
            </a:r>
            <a:r>
              <a:rPr lang="en-AU" sz="2600" dirty="0"/>
              <a:t>1</a:t>
            </a:r>
            <a:r>
              <a:rPr sz="2600" dirty="0"/>
              <a:t>9 if no other transactions occurred?</a:t>
            </a:r>
            <a:r>
              <a:rPr lang="en-AU" sz="2600" dirty="0"/>
              <a:t> </a:t>
            </a:r>
          </a:p>
          <a:p>
            <a:pPr marL="0" indent="0" defTabSz="295741">
              <a:spcBef>
                <a:spcPts val="1195"/>
              </a:spcBef>
              <a:buSzPct val="100000"/>
              <a:buNone/>
              <a:defRPr sz="2592"/>
            </a:pPr>
            <a:r>
              <a:rPr lang="en-AU" sz="2600" dirty="0"/>
              <a:t>Profit = Sales Price - COGS - Rent and Salaries = $250,000 - $150,000 - $20,000 = $80,000</a:t>
            </a:r>
          </a:p>
          <a:p>
            <a:pPr marL="0" indent="0" defTabSz="295741">
              <a:spcBef>
                <a:spcPts val="1195"/>
              </a:spcBef>
              <a:buSzPct val="100000"/>
              <a:buNone/>
              <a:defRPr sz="2592"/>
            </a:pPr>
            <a:r>
              <a:rPr lang="en-AU" sz="2600" dirty="0"/>
              <a:t>2. </a:t>
            </a:r>
            <a:r>
              <a:rPr sz="2600" dirty="0"/>
              <a:t>How much is SD’s cash flow for December 20</a:t>
            </a:r>
            <a:r>
              <a:rPr lang="en-AU" sz="2600" dirty="0"/>
              <a:t>1</a:t>
            </a:r>
            <a:r>
              <a:rPr sz="2600" dirty="0"/>
              <a:t>9?</a:t>
            </a:r>
            <a:endParaRPr lang="en-AU" sz="2600" dirty="0"/>
          </a:p>
          <a:p>
            <a:pPr marL="0" indent="0" defTabSz="295741">
              <a:spcBef>
                <a:spcPts val="1195"/>
              </a:spcBef>
              <a:buSzPct val="100000"/>
              <a:buNone/>
              <a:defRPr sz="2592"/>
            </a:pPr>
            <a:r>
              <a:rPr lang="en-AU" sz="2600" dirty="0"/>
              <a:t>Cash Flow = Cash received from the customer - Cash paid for rent and salaries = $250,000 - $20,000 = $230,000</a:t>
            </a:r>
            <a:endParaRPr sz="2600" dirty="0"/>
          </a:p>
          <a:p>
            <a:pPr marL="0" indent="0" defTabSz="295741">
              <a:spcBef>
                <a:spcPts val="1195"/>
              </a:spcBef>
              <a:buSzPct val="100000"/>
              <a:buNone/>
              <a:defRPr sz="2592"/>
            </a:pPr>
            <a:r>
              <a:rPr lang="en-AU" sz="2600" dirty="0"/>
              <a:t>3. </a:t>
            </a:r>
            <a:r>
              <a:rPr sz="2600" dirty="0"/>
              <a:t>If SD purchases and sells exactly the same amount in January 20</a:t>
            </a:r>
            <a:r>
              <a:rPr lang="en-AU" sz="2600" dirty="0"/>
              <a:t>2</a:t>
            </a:r>
            <a:r>
              <a:rPr sz="2600" dirty="0"/>
              <a:t>0 as it did in December, and under the same terms, how much will the company’s profit and cash flow be for the month of January?</a:t>
            </a:r>
            <a:endParaRPr lang="en-AU" sz="2600" dirty="0"/>
          </a:p>
          <a:p>
            <a:pPr marL="0" indent="0" defTabSz="295741">
              <a:spcBef>
                <a:spcPts val="1195"/>
              </a:spcBef>
              <a:buSzPct val="100000"/>
              <a:buNone/>
              <a:defRPr sz="2592"/>
            </a:pPr>
            <a:r>
              <a:rPr lang="en-AU" sz="2600" dirty="0"/>
              <a:t>Cash flow will also be $80,000</a:t>
            </a:r>
            <a:endParaRPr sz="2600" dirty="0"/>
          </a:p>
        </p:txBody>
      </p:sp>
      <p:sp>
        <p:nvSpPr>
          <p:cNvPr id="2" name="Slide Number Placeholder 1"/>
          <p:cNvSpPr>
            <a:spLocks noGrp="1"/>
          </p:cNvSpPr>
          <p:nvPr>
            <p:ph type="sldNum" sz="quarter" idx="2"/>
          </p:nvPr>
        </p:nvSpPr>
        <p:spPr/>
        <p:txBody>
          <a:bodyPr/>
          <a:lstStyle/>
          <a:p>
            <a:fld id="{86CB4B4D-7CA3-9044-876B-883B54F8677D}" type="slidenum">
              <a:rPr lang="en-AU" smtClean="0"/>
              <a:t>8</a:t>
            </a:fld>
            <a:endParaRPr lang="en-AU"/>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p>
            <a:r>
              <a:rPr dirty="0"/>
              <a:t>Importance of Cash-Flow</a:t>
            </a:r>
          </a:p>
        </p:txBody>
      </p:sp>
      <p:sp>
        <p:nvSpPr>
          <p:cNvPr id="153" name="Shape 153"/>
          <p:cNvSpPr>
            <a:spLocks noGrp="1"/>
          </p:cNvSpPr>
          <p:nvPr>
            <p:ph type="body" idx="1"/>
          </p:nvPr>
        </p:nvSpPr>
        <p:spPr>
          <a:prstGeom prst="rect">
            <a:avLst/>
          </a:prstGeom>
        </p:spPr>
        <p:txBody>
          <a:bodyPr anchor="t">
            <a:normAutofit fontScale="92500" lnSpcReduction="10000"/>
          </a:bodyPr>
          <a:lstStyle/>
          <a:p>
            <a:pPr marL="327083" indent="-327083" defTabSz="406644">
              <a:spcBef>
                <a:spcPts val="1617"/>
              </a:spcBef>
              <a:defRPr sz="3564"/>
            </a:pPr>
            <a:endParaRPr lang="en-AU" sz="2800" dirty="0"/>
          </a:p>
          <a:p>
            <a:pPr marL="327083" indent="-327083" defTabSz="406644">
              <a:spcBef>
                <a:spcPts val="1617"/>
              </a:spcBef>
              <a:defRPr sz="3564"/>
            </a:pPr>
            <a:r>
              <a:rPr sz="2800" dirty="0"/>
              <a:t>Cash-Flow is important as need to pay:</a:t>
            </a:r>
          </a:p>
          <a:p>
            <a:pPr marL="654166" lvl="1" indent="-327083" defTabSz="406644">
              <a:spcBef>
                <a:spcPts val="1617"/>
              </a:spcBef>
              <a:defRPr sz="3564"/>
            </a:pPr>
            <a:r>
              <a:rPr sz="2800" dirty="0"/>
              <a:t>Employees</a:t>
            </a:r>
          </a:p>
          <a:p>
            <a:pPr marL="654166" lvl="1" indent="-327083" defTabSz="406644">
              <a:spcBef>
                <a:spcPts val="1617"/>
              </a:spcBef>
              <a:defRPr sz="3564"/>
            </a:pPr>
            <a:r>
              <a:rPr sz="2800" dirty="0"/>
              <a:t>Suppliers</a:t>
            </a:r>
          </a:p>
          <a:p>
            <a:pPr marL="654166" lvl="1" indent="-327083" defTabSz="406644">
              <a:spcBef>
                <a:spcPts val="1617"/>
              </a:spcBef>
              <a:defRPr sz="3564"/>
            </a:pPr>
            <a:r>
              <a:rPr sz="2800" dirty="0"/>
              <a:t>Returns to providers of capital</a:t>
            </a:r>
          </a:p>
          <a:p>
            <a:pPr marL="327083" indent="-327083" defTabSz="406644">
              <a:spcBef>
                <a:spcPts val="1617"/>
              </a:spcBef>
              <a:defRPr sz="3564"/>
            </a:pPr>
            <a:r>
              <a:rPr sz="2800" dirty="0"/>
              <a:t>Flexibility in funding investment and accessing business opportunities.</a:t>
            </a:r>
          </a:p>
          <a:p>
            <a:pPr marL="327083" indent="-327083" defTabSz="406644">
              <a:spcBef>
                <a:spcPts val="1617"/>
              </a:spcBef>
              <a:defRPr sz="3564"/>
            </a:pPr>
            <a:r>
              <a:rPr sz="2800" dirty="0"/>
              <a:t>Profits may provide information about future Cash Flow.</a:t>
            </a:r>
          </a:p>
        </p:txBody>
      </p:sp>
      <p:sp>
        <p:nvSpPr>
          <p:cNvPr id="2" name="Slide Number Placeholder 1"/>
          <p:cNvSpPr>
            <a:spLocks noGrp="1"/>
          </p:cNvSpPr>
          <p:nvPr>
            <p:ph type="sldNum" sz="quarter" idx="2"/>
          </p:nvPr>
        </p:nvSpPr>
        <p:spPr/>
        <p:txBody>
          <a:bodyPr/>
          <a:lstStyle/>
          <a:p>
            <a:fld id="{86CB4B4D-7CA3-9044-876B-883B54F8677D}" type="slidenum">
              <a:rPr lang="en-AU" smtClean="0"/>
              <a:t>9</a:t>
            </a:fld>
            <a:endParaRPr lang="en-AU"/>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2_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2.xml><?xml version="1.0" encoding="utf-8"?>
<a:theme xmlns:a="http://schemas.openxmlformats.org/drawingml/2006/main" name="1_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3.xml><?xml version="1.0" encoding="utf-8"?>
<a:theme xmlns:a="http://schemas.openxmlformats.org/drawingml/2006/main" name="FIM3001">
  <a:themeElements>
    <a:clrScheme name="Curtin Colours">
      <a:dk1>
        <a:sysClr val="windowText" lastClr="000000"/>
      </a:dk1>
      <a:lt1>
        <a:sysClr val="window" lastClr="FFFFFF"/>
      </a:lt1>
      <a:dk2>
        <a:srgbClr val="808080"/>
      </a:dk2>
      <a:lt2>
        <a:srgbClr val="EEECE1"/>
      </a:lt2>
      <a:accent1>
        <a:srgbClr val="A47C18"/>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12065" rIns="0" bIns="0" rtlCol="0">
        <a:spAutoFit/>
      </a:bodyPr>
      <a:lstStyle>
        <a:defPPr marL="12700" algn="l">
          <a:spcBef>
            <a:spcPts val="95"/>
          </a:spcBef>
          <a:defRPr sz="2850" spc="25" dirty="0">
            <a:solidFill>
              <a:srgbClr val="737373"/>
            </a:solidFill>
            <a:latin typeface="Arial"/>
            <a:cs typeface="Arial"/>
          </a:defRPr>
        </a:defPPr>
      </a:lstStyle>
    </a:txDef>
  </a:objectDefaults>
  <a:extraClrSchemeLst/>
  <a:extLst>
    <a:ext uri="{05A4C25C-085E-4340-85A3-A5531E510DB2}">
      <thm15:themeFamily xmlns:thm15="http://schemas.microsoft.com/office/thememl/2012/main" name="FIM3001" id="{308CD536-5154-4267-A2C7-CE6FF4ACA987}" vid="{E80C85D6-5E9B-49A1-97DB-ED225ADFE50E}"/>
    </a:ext>
  </a:extLst>
</a:theme>
</file>

<file path=ppt/theme/theme4.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5.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2D0E45FCF0F4BBB371EEAB5AC4CC4" ma:contentTypeVersion="9" ma:contentTypeDescription="Create a new document." ma:contentTypeScope="" ma:versionID="e4c36c57349774d43637bc5b3b7c3949">
  <xsd:schema xmlns:xsd="http://www.w3.org/2001/XMLSchema" xmlns:xs="http://www.w3.org/2001/XMLSchema" xmlns:p="http://schemas.microsoft.com/office/2006/metadata/properties" xmlns:ns2="2978506b-1cdf-4a19-ba8b-b544eefc02fc" xmlns:ns3="1ee9e045-d919-49b4-b69f-f95a5763e2e7" targetNamespace="http://schemas.microsoft.com/office/2006/metadata/properties" ma:root="true" ma:fieldsID="96533e4611556eabe6ded4b535265e20" ns2:_="" ns3:_="">
    <xsd:import namespace="2978506b-1cdf-4a19-ba8b-b544eefc02fc"/>
    <xsd:import namespace="1ee9e045-d919-49b4-b69f-f95a5763e2e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8506b-1cdf-4a19-ba8b-b544eefc02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e9e045-d919-49b4-b69f-f95a5763e2e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5C259E-4129-485F-839B-6C39A2518C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78506b-1cdf-4a19-ba8b-b544eefc02fc"/>
    <ds:schemaRef ds:uri="1ee9e045-d919-49b4-b69f-f95a5763e2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8CDB2D-7AEA-4CFF-AF00-8533C98CF33D}">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2978506b-1cdf-4a19-ba8b-b544eefc02fc"/>
    <ds:schemaRef ds:uri="http://schemas.openxmlformats.org/package/2006/metadata/core-properties"/>
    <ds:schemaRef ds:uri="1ee9e045-d919-49b4-b69f-f95a5763e2e7"/>
    <ds:schemaRef ds:uri="http://www.w3.org/XML/1998/namespace"/>
  </ds:schemaRefs>
</ds:datastoreItem>
</file>

<file path=customXml/itemProps3.xml><?xml version="1.0" encoding="utf-8"?>
<ds:datastoreItem xmlns:ds="http://schemas.openxmlformats.org/officeDocument/2006/customXml" ds:itemID="{6FCB91F2-4DBD-4074-B175-F6C1A51CB5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CFA</Template>
  <TotalTime>3670</TotalTime>
  <Words>1884</Words>
  <Application>Microsoft Office PowerPoint</Application>
  <PresentationFormat>On-screen Show (4:3)</PresentationFormat>
  <Paragraphs>233</Paragraphs>
  <Slides>30</Slides>
  <Notes>29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30</vt:i4>
      </vt:variant>
    </vt:vector>
  </HeadingPairs>
  <TitlesOfParts>
    <vt:vector size="40" baseType="lpstr">
      <vt:lpstr>Helvetica Light</vt:lpstr>
      <vt:lpstr>Arial</vt:lpstr>
      <vt:lpstr>Calibri</vt:lpstr>
      <vt:lpstr>Cambria</vt:lpstr>
      <vt:lpstr>Helvetica</vt:lpstr>
      <vt:lpstr>Times New Roman</vt:lpstr>
      <vt:lpstr>Wingdings</vt:lpstr>
      <vt:lpstr>2_CFA</vt:lpstr>
      <vt:lpstr>1_CFA</vt:lpstr>
      <vt:lpstr>FIM3001</vt:lpstr>
      <vt:lpstr>PowerPoint Presentation</vt:lpstr>
      <vt:lpstr>Module 1  Financial Statement Analysis: An Introduction</vt:lpstr>
      <vt:lpstr>What is Financial Analysis?</vt:lpstr>
      <vt:lpstr>financial reporting  and financial statement analysis</vt:lpstr>
      <vt:lpstr>Scope of Financial Statement Analysis?</vt:lpstr>
      <vt:lpstr>Purpose of Analysis</vt:lpstr>
      <vt:lpstr>Company Performance Analysis</vt:lpstr>
      <vt:lpstr>Example: Profit Vs. Cash-Flow</vt:lpstr>
      <vt:lpstr>Importance of Cash-Flow</vt:lpstr>
      <vt:lpstr>FINANCIAL STATEMENTS</vt:lpstr>
      <vt:lpstr>Statement of financial position</vt:lpstr>
      <vt:lpstr>Consolidated Balance sheet: Hershey</vt:lpstr>
      <vt:lpstr>Assets: Lindt &amp; Sprüngli Group</vt:lpstr>
      <vt:lpstr>Liabilities: Lindt &amp; Sprüngli Group</vt:lpstr>
      <vt:lpstr>FINANCIAL STATEMENTS: statement of comprehensive income</vt:lpstr>
      <vt:lpstr>Consolidated Statements of Income: Hershey</vt:lpstr>
      <vt:lpstr>Consolidated Income Statement: Lindt &amp; Sprüngli Group</vt:lpstr>
      <vt:lpstr>Statement of Comprehensive Income: Lindt &amp; Sprüngli Group</vt:lpstr>
      <vt:lpstr>FINANCIAL STATEMENTS: statement of changes in equity</vt:lpstr>
      <vt:lpstr>Consolidated statements of Shareholders’ equity: Hershey </vt:lpstr>
      <vt:lpstr>FINANCIAL STATEMENTS statement of CASH FLOWS</vt:lpstr>
      <vt:lpstr>Consolidated Statements of Cash Flows: Hershey</vt:lpstr>
      <vt:lpstr>ACCOMPANYING NOTES</vt:lpstr>
      <vt:lpstr>Management Commentary or MD&amp;A</vt:lpstr>
      <vt:lpstr>Contents of Management Commentary</vt:lpstr>
      <vt:lpstr>Auditor’s reports</vt:lpstr>
      <vt:lpstr>Types of Auditor’s reports</vt:lpstr>
      <vt:lpstr>information sources besides  annual financial statements</vt:lpstr>
      <vt:lpstr>steps in financial statement analysis</vt:lpstr>
      <vt:lpstr>summary</vt:lpstr>
    </vt:vector>
  </TitlesOfParts>
  <Company>CFA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Statement Analysis: An Introduction</dc:title>
  <dc:creator>David Larrabee</dc:creator>
  <cp:lastModifiedBy>Siwen Song</cp:lastModifiedBy>
  <cp:revision>266</cp:revision>
  <cp:lastPrinted>2021-07-21T05:37:48Z</cp:lastPrinted>
  <dcterms:created xsi:type="dcterms:W3CDTF">2012-05-31T13:58:40Z</dcterms:created>
  <dcterms:modified xsi:type="dcterms:W3CDTF">2023-06-13T05:28:24Z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1213069</vt:lpwstr>
  </property>
  <property fmtid="{D5CDD505-2E9C-101B-9397-08002B2CF9AE}" pid="3" name="NXPowerLiteSettings">
    <vt:lpwstr>F7000400038000</vt:lpwstr>
  </property>
  <property fmtid="{D5CDD505-2E9C-101B-9397-08002B2CF9AE}" pid="4" name="NXPowerLiteVersion">
    <vt:lpwstr>D5.0.5</vt:lpwstr>
  </property>
  <property fmtid="{D5CDD505-2E9C-101B-9397-08002B2CF9AE}" pid="5" name="ContentTypeId">
    <vt:lpwstr>0x010100E242D0E45FCF0F4BBB371EEAB5AC4CC4</vt:lpwstr>
  </property>
</Properties>
</file>