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4"/>
    <p:sldMasterId id="2147483648" r:id="rId5"/>
    <p:sldMasterId id="2147483713" r:id="rId6"/>
  </p:sldMasterIdLst>
  <p:notesMasterIdLst>
    <p:notesMasterId r:id="rId34"/>
  </p:notesMasterIdLst>
  <p:handoutMasterIdLst>
    <p:handoutMasterId r:id="rId35"/>
  </p:handoutMasterIdLst>
  <p:sldIdLst>
    <p:sldId id="318" r:id="rId7"/>
    <p:sldId id="256" r:id="rId8"/>
    <p:sldId id="315" r:id="rId9"/>
    <p:sldId id="258" r:id="rId10"/>
    <p:sldId id="259" r:id="rId11"/>
    <p:sldId id="260" r:id="rId12"/>
    <p:sldId id="261" r:id="rId13"/>
    <p:sldId id="262" r:id="rId14"/>
    <p:sldId id="316" r:id="rId15"/>
    <p:sldId id="317" r:id="rId16"/>
    <p:sldId id="265" r:id="rId17"/>
    <p:sldId id="273" r:id="rId18"/>
    <p:sldId id="291" r:id="rId19"/>
    <p:sldId id="274" r:id="rId20"/>
    <p:sldId id="275" r:id="rId21"/>
    <p:sldId id="277" r:id="rId22"/>
    <p:sldId id="279" r:id="rId23"/>
    <p:sldId id="280" r:id="rId24"/>
    <p:sldId id="282" r:id="rId25"/>
    <p:sldId id="283" r:id="rId26"/>
    <p:sldId id="284" r:id="rId27"/>
    <p:sldId id="285" r:id="rId28"/>
    <p:sldId id="286" r:id="rId29"/>
    <p:sldId id="281" r:id="rId30"/>
    <p:sldId id="287" r:id="rId31"/>
    <p:sldId id="289" r:id="rId32"/>
    <p:sldId id="298" r:id="rId33"/>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816">
          <p15:clr>
            <a:srgbClr val="A4A3A4"/>
          </p15:clr>
        </p15:guide>
        <p15:guide id="3" orient="horz" pos="96">
          <p15:clr>
            <a:srgbClr val="A4A3A4"/>
          </p15:clr>
        </p15:guide>
        <p15:guide id="4" orient="horz" pos="912">
          <p15:clr>
            <a:srgbClr val="A4A3A4"/>
          </p15:clr>
        </p15:guide>
        <p15:guide id="5" orient="horz" pos="3888">
          <p15:clr>
            <a:srgbClr val="A4A3A4"/>
          </p15:clr>
        </p15:guide>
        <p15:guide id="6" orient="horz" pos="1413">
          <p15:clr>
            <a:srgbClr val="A4A3A4"/>
          </p15:clr>
        </p15:guide>
        <p15:guide id="7" pos="2880">
          <p15:clr>
            <a:srgbClr val="A4A3A4"/>
          </p15:clr>
        </p15:guide>
        <p15:guide id="8" pos="240">
          <p15:clr>
            <a:srgbClr val="A4A3A4"/>
          </p15:clr>
        </p15:guide>
        <p15:guide id="9" pos="552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 Collings" initials="SC" lastIdx="3" clrIdx="0">
    <p:extLst>
      <p:ext uri="{19B8F6BF-5375-455C-9EA6-DF929625EA0E}">
        <p15:presenceInfo xmlns:p15="http://schemas.microsoft.com/office/powerpoint/2012/main" userId="S::steve@lwaltd.com::5e49163d-7284-4ad8-b2ba-98f9480b5fa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87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477E73-5F9F-45F4-A47C-CA8693798268}" v="4" dt="2023-06-13T05:50:07.5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93" autoAdjust="0"/>
    <p:restoredTop sz="65714" autoAdjust="0"/>
  </p:normalViewPr>
  <p:slideViewPr>
    <p:cSldViewPr>
      <p:cViewPr varScale="1">
        <p:scale>
          <a:sx n="75" d="100"/>
          <a:sy n="75" d="100"/>
        </p:scale>
        <p:origin x="2400" y="54"/>
      </p:cViewPr>
      <p:guideLst>
        <p:guide orient="horz" pos="2160"/>
        <p:guide orient="horz" pos="816"/>
        <p:guide orient="horz" pos="96"/>
        <p:guide orient="horz" pos="912"/>
        <p:guide orient="horz" pos="3888"/>
        <p:guide orient="horz" pos="1413"/>
        <p:guide pos="2880"/>
        <p:guide pos="240"/>
        <p:guide pos="552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118" d="100"/>
          <a:sy n="118" d="100"/>
        </p:scale>
        <p:origin x="2024" y="200"/>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notesMaster" Target="notesMasters/notesMaster1.xml"/><Relationship Id="rId42"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wen Song" userId="9dc8af66-f080-4a12-9930-e64d42240ebc" providerId="ADAL" clId="{E0477E73-5F9F-45F4-A47C-CA8693798268}"/>
    <pc:docChg chg="undo custSel addSld delSld modSld">
      <pc:chgData name="Siwen Song" userId="9dc8af66-f080-4a12-9930-e64d42240ebc" providerId="ADAL" clId="{E0477E73-5F9F-45F4-A47C-CA8693798268}" dt="2023-06-13T05:51:45.669" v="43" actId="20577"/>
      <pc:docMkLst>
        <pc:docMk/>
      </pc:docMkLst>
      <pc:sldChg chg="modSp mod modNotesTx">
        <pc:chgData name="Siwen Song" userId="9dc8af66-f080-4a12-9930-e64d42240ebc" providerId="ADAL" clId="{E0477E73-5F9F-45F4-A47C-CA8693798268}" dt="2023-06-13T05:50:29.009" v="19" actId="20577"/>
        <pc:sldMkLst>
          <pc:docMk/>
          <pc:sldMk cId="896741323" sldId="256"/>
        </pc:sldMkLst>
        <pc:spChg chg="mod">
          <ac:chgData name="Siwen Song" userId="9dc8af66-f080-4a12-9930-e64d42240ebc" providerId="ADAL" clId="{E0477E73-5F9F-45F4-A47C-CA8693798268}" dt="2023-06-13T05:44:17.731" v="1" actId="20577"/>
          <ac:spMkLst>
            <pc:docMk/>
            <pc:sldMk cId="896741323" sldId="256"/>
            <ac:spMk id="2" creationId="{00000000-0000-0000-0000-000000000000}"/>
          </ac:spMkLst>
        </pc:spChg>
      </pc:sldChg>
      <pc:sldChg chg="modNotesTx">
        <pc:chgData name="Siwen Song" userId="9dc8af66-f080-4a12-9930-e64d42240ebc" providerId="ADAL" clId="{E0477E73-5F9F-45F4-A47C-CA8693798268}" dt="2023-06-13T05:50:36.409" v="21" actId="20577"/>
        <pc:sldMkLst>
          <pc:docMk/>
          <pc:sldMk cId="3129025656" sldId="258"/>
        </pc:sldMkLst>
      </pc:sldChg>
      <pc:sldChg chg="modNotesTx">
        <pc:chgData name="Siwen Song" userId="9dc8af66-f080-4a12-9930-e64d42240ebc" providerId="ADAL" clId="{E0477E73-5F9F-45F4-A47C-CA8693798268}" dt="2023-06-13T05:50:38.902" v="22" actId="20577"/>
        <pc:sldMkLst>
          <pc:docMk/>
          <pc:sldMk cId="115782351" sldId="259"/>
        </pc:sldMkLst>
      </pc:sldChg>
      <pc:sldChg chg="modNotesTx">
        <pc:chgData name="Siwen Song" userId="9dc8af66-f080-4a12-9930-e64d42240ebc" providerId="ADAL" clId="{E0477E73-5F9F-45F4-A47C-CA8693798268}" dt="2023-06-13T05:50:41.966" v="23" actId="20577"/>
        <pc:sldMkLst>
          <pc:docMk/>
          <pc:sldMk cId="2183460434" sldId="260"/>
        </pc:sldMkLst>
      </pc:sldChg>
      <pc:sldChg chg="modNotesTx">
        <pc:chgData name="Siwen Song" userId="9dc8af66-f080-4a12-9930-e64d42240ebc" providerId="ADAL" clId="{E0477E73-5F9F-45F4-A47C-CA8693798268}" dt="2023-06-13T05:50:44.902" v="24" actId="20577"/>
        <pc:sldMkLst>
          <pc:docMk/>
          <pc:sldMk cId="1470451072" sldId="261"/>
        </pc:sldMkLst>
      </pc:sldChg>
      <pc:sldChg chg="modNotesTx">
        <pc:chgData name="Siwen Song" userId="9dc8af66-f080-4a12-9930-e64d42240ebc" providerId="ADAL" clId="{E0477E73-5F9F-45F4-A47C-CA8693798268}" dt="2023-06-13T05:50:47.734" v="25" actId="20577"/>
        <pc:sldMkLst>
          <pc:docMk/>
          <pc:sldMk cId="696779011" sldId="262"/>
        </pc:sldMkLst>
      </pc:sldChg>
      <pc:sldChg chg="modNotesTx">
        <pc:chgData name="Siwen Song" userId="9dc8af66-f080-4a12-9930-e64d42240ebc" providerId="ADAL" clId="{E0477E73-5F9F-45F4-A47C-CA8693798268}" dt="2023-06-13T05:50:55.902" v="28" actId="20577"/>
        <pc:sldMkLst>
          <pc:docMk/>
          <pc:sldMk cId="3276153699" sldId="265"/>
        </pc:sldMkLst>
      </pc:sldChg>
      <pc:sldChg chg="modNotesTx">
        <pc:chgData name="Siwen Song" userId="9dc8af66-f080-4a12-9930-e64d42240ebc" providerId="ADAL" clId="{E0477E73-5F9F-45F4-A47C-CA8693798268}" dt="2023-06-13T05:50:59.207" v="29" actId="20577"/>
        <pc:sldMkLst>
          <pc:docMk/>
          <pc:sldMk cId="744289470" sldId="273"/>
        </pc:sldMkLst>
      </pc:sldChg>
      <pc:sldChg chg="modNotesTx">
        <pc:chgData name="Siwen Song" userId="9dc8af66-f080-4a12-9930-e64d42240ebc" providerId="ADAL" clId="{E0477E73-5F9F-45F4-A47C-CA8693798268}" dt="2023-06-13T05:51:06.808" v="31" actId="20577"/>
        <pc:sldMkLst>
          <pc:docMk/>
          <pc:sldMk cId="3538715732" sldId="274"/>
        </pc:sldMkLst>
      </pc:sldChg>
      <pc:sldChg chg="modNotesTx">
        <pc:chgData name="Siwen Song" userId="9dc8af66-f080-4a12-9930-e64d42240ebc" providerId="ADAL" clId="{E0477E73-5F9F-45F4-A47C-CA8693798268}" dt="2023-06-13T05:51:08.603" v="32" actId="20577"/>
        <pc:sldMkLst>
          <pc:docMk/>
          <pc:sldMk cId="1738810992" sldId="275"/>
        </pc:sldMkLst>
      </pc:sldChg>
      <pc:sldChg chg="modNotesTx">
        <pc:chgData name="Siwen Song" userId="9dc8af66-f080-4a12-9930-e64d42240ebc" providerId="ADAL" clId="{E0477E73-5F9F-45F4-A47C-CA8693798268}" dt="2023-06-13T05:51:11.495" v="33" actId="20577"/>
        <pc:sldMkLst>
          <pc:docMk/>
          <pc:sldMk cId="2925411718" sldId="277"/>
        </pc:sldMkLst>
      </pc:sldChg>
      <pc:sldChg chg="modNotesTx">
        <pc:chgData name="Siwen Song" userId="9dc8af66-f080-4a12-9930-e64d42240ebc" providerId="ADAL" clId="{E0477E73-5F9F-45F4-A47C-CA8693798268}" dt="2023-06-13T05:51:13.685" v="34" actId="20577"/>
        <pc:sldMkLst>
          <pc:docMk/>
          <pc:sldMk cId="1969960201" sldId="279"/>
        </pc:sldMkLst>
      </pc:sldChg>
      <pc:sldChg chg="modNotesTx">
        <pc:chgData name="Siwen Song" userId="9dc8af66-f080-4a12-9930-e64d42240ebc" providerId="ADAL" clId="{E0477E73-5F9F-45F4-A47C-CA8693798268}" dt="2023-06-13T05:51:20.471" v="35" actId="20577"/>
        <pc:sldMkLst>
          <pc:docMk/>
          <pc:sldMk cId="1927401384" sldId="280"/>
        </pc:sldMkLst>
      </pc:sldChg>
      <pc:sldChg chg="modNotesTx">
        <pc:chgData name="Siwen Song" userId="9dc8af66-f080-4a12-9930-e64d42240ebc" providerId="ADAL" clId="{E0477E73-5F9F-45F4-A47C-CA8693798268}" dt="2023-06-13T05:51:39.194" v="41" actId="20577"/>
        <pc:sldMkLst>
          <pc:docMk/>
          <pc:sldMk cId="1593194661" sldId="281"/>
        </pc:sldMkLst>
      </pc:sldChg>
      <pc:sldChg chg="modNotesTx">
        <pc:chgData name="Siwen Song" userId="9dc8af66-f080-4a12-9930-e64d42240ebc" providerId="ADAL" clId="{E0477E73-5F9F-45F4-A47C-CA8693798268}" dt="2023-06-13T05:51:23.434" v="36" actId="20577"/>
        <pc:sldMkLst>
          <pc:docMk/>
          <pc:sldMk cId="1108258420" sldId="282"/>
        </pc:sldMkLst>
      </pc:sldChg>
      <pc:sldChg chg="modNotesTx">
        <pc:chgData name="Siwen Song" userId="9dc8af66-f080-4a12-9930-e64d42240ebc" providerId="ADAL" clId="{E0477E73-5F9F-45F4-A47C-CA8693798268}" dt="2023-06-13T05:51:26.334" v="37" actId="20577"/>
        <pc:sldMkLst>
          <pc:docMk/>
          <pc:sldMk cId="3706764113" sldId="283"/>
        </pc:sldMkLst>
      </pc:sldChg>
      <pc:sldChg chg="modNotesTx">
        <pc:chgData name="Siwen Song" userId="9dc8af66-f080-4a12-9930-e64d42240ebc" providerId="ADAL" clId="{E0477E73-5F9F-45F4-A47C-CA8693798268}" dt="2023-06-13T05:51:30.465" v="38" actId="20577"/>
        <pc:sldMkLst>
          <pc:docMk/>
          <pc:sldMk cId="3004759299" sldId="284"/>
        </pc:sldMkLst>
      </pc:sldChg>
      <pc:sldChg chg="modNotesTx">
        <pc:chgData name="Siwen Song" userId="9dc8af66-f080-4a12-9930-e64d42240ebc" providerId="ADAL" clId="{E0477E73-5F9F-45F4-A47C-CA8693798268}" dt="2023-06-13T05:51:33.319" v="39" actId="20577"/>
        <pc:sldMkLst>
          <pc:docMk/>
          <pc:sldMk cId="1788710950" sldId="285"/>
        </pc:sldMkLst>
      </pc:sldChg>
      <pc:sldChg chg="modNotesTx">
        <pc:chgData name="Siwen Song" userId="9dc8af66-f080-4a12-9930-e64d42240ebc" providerId="ADAL" clId="{E0477E73-5F9F-45F4-A47C-CA8693798268}" dt="2023-06-13T05:51:35.585" v="40" actId="20577"/>
        <pc:sldMkLst>
          <pc:docMk/>
          <pc:sldMk cId="1135477011" sldId="286"/>
        </pc:sldMkLst>
      </pc:sldChg>
      <pc:sldChg chg="modNotesTx">
        <pc:chgData name="Siwen Song" userId="9dc8af66-f080-4a12-9930-e64d42240ebc" providerId="ADAL" clId="{E0477E73-5F9F-45F4-A47C-CA8693798268}" dt="2023-06-13T05:51:42.871" v="42" actId="20577"/>
        <pc:sldMkLst>
          <pc:docMk/>
          <pc:sldMk cId="1785393728" sldId="287"/>
        </pc:sldMkLst>
      </pc:sldChg>
      <pc:sldChg chg="modNotesTx">
        <pc:chgData name="Siwen Song" userId="9dc8af66-f080-4a12-9930-e64d42240ebc" providerId="ADAL" clId="{E0477E73-5F9F-45F4-A47C-CA8693798268}" dt="2023-06-13T05:51:45.669" v="43" actId="20577"/>
        <pc:sldMkLst>
          <pc:docMk/>
          <pc:sldMk cId="4222183354" sldId="289"/>
        </pc:sldMkLst>
      </pc:sldChg>
      <pc:sldChg chg="modNotesTx">
        <pc:chgData name="Siwen Song" userId="9dc8af66-f080-4a12-9930-e64d42240ebc" providerId="ADAL" clId="{E0477E73-5F9F-45F4-A47C-CA8693798268}" dt="2023-06-13T05:51:02.616" v="30" actId="20577"/>
        <pc:sldMkLst>
          <pc:docMk/>
          <pc:sldMk cId="3428872492" sldId="291"/>
        </pc:sldMkLst>
      </pc:sldChg>
      <pc:sldChg chg="del">
        <pc:chgData name="Siwen Song" userId="9dc8af66-f080-4a12-9930-e64d42240ebc" providerId="ADAL" clId="{E0477E73-5F9F-45F4-A47C-CA8693798268}" dt="2023-06-13T05:44:26.949" v="3" actId="47"/>
        <pc:sldMkLst>
          <pc:docMk/>
          <pc:sldMk cId="3850304297" sldId="299"/>
        </pc:sldMkLst>
      </pc:sldChg>
      <pc:sldChg chg="del">
        <pc:chgData name="Siwen Song" userId="9dc8af66-f080-4a12-9930-e64d42240ebc" providerId="ADAL" clId="{E0477E73-5F9F-45F4-A47C-CA8693798268}" dt="2023-06-13T05:44:27.472" v="4" actId="47"/>
        <pc:sldMkLst>
          <pc:docMk/>
          <pc:sldMk cId="2867154515" sldId="300"/>
        </pc:sldMkLst>
      </pc:sldChg>
      <pc:sldChg chg="del">
        <pc:chgData name="Siwen Song" userId="9dc8af66-f080-4a12-9930-e64d42240ebc" providerId="ADAL" clId="{E0477E73-5F9F-45F4-A47C-CA8693798268}" dt="2023-06-13T05:44:27.997" v="5" actId="47"/>
        <pc:sldMkLst>
          <pc:docMk/>
          <pc:sldMk cId="3347341969" sldId="301"/>
        </pc:sldMkLst>
      </pc:sldChg>
      <pc:sldChg chg="del">
        <pc:chgData name="Siwen Song" userId="9dc8af66-f080-4a12-9930-e64d42240ebc" providerId="ADAL" clId="{E0477E73-5F9F-45F4-A47C-CA8693798268}" dt="2023-06-13T05:44:28.550" v="6" actId="47"/>
        <pc:sldMkLst>
          <pc:docMk/>
          <pc:sldMk cId="1007441169" sldId="302"/>
        </pc:sldMkLst>
      </pc:sldChg>
      <pc:sldChg chg="del">
        <pc:chgData name="Siwen Song" userId="9dc8af66-f080-4a12-9930-e64d42240ebc" providerId="ADAL" clId="{E0477E73-5F9F-45F4-A47C-CA8693798268}" dt="2023-06-13T05:44:29.046" v="7" actId="47"/>
        <pc:sldMkLst>
          <pc:docMk/>
          <pc:sldMk cId="743287438" sldId="303"/>
        </pc:sldMkLst>
      </pc:sldChg>
      <pc:sldChg chg="del">
        <pc:chgData name="Siwen Song" userId="9dc8af66-f080-4a12-9930-e64d42240ebc" providerId="ADAL" clId="{E0477E73-5F9F-45F4-A47C-CA8693798268}" dt="2023-06-13T05:44:29.546" v="8" actId="47"/>
        <pc:sldMkLst>
          <pc:docMk/>
          <pc:sldMk cId="1176331699" sldId="304"/>
        </pc:sldMkLst>
      </pc:sldChg>
      <pc:sldChg chg="del">
        <pc:chgData name="Siwen Song" userId="9dc8af66-f080-4a12-9930-e64d42240ebc" providerId="ADAL" clId="{E0477E73-5F9F-45F4-A47C-CA8693798268}" dt="2023-06-13T05:44:30.039" v="9" actId="47"/>
        <pc:sldMkLst>
          <pc:docMk/>
          <pc:sldMk cId="3766509744" sldId="305"/>
        </pc:sldMkLst>
      </pc:sldChg>
      <pc:sldChg chg="del">
        <pc:chgData name="Siwen Song" userId="9dc8af66-f080-4a12-9930-e64d42240ebc" providerId="ADAL" clId="{E0477E73-5F9F-45F4-A47C-CA8693798268}" dt="2023-06-13T05:44:30.496" v="10" actId="47"/>
        <pc:sldMkLst>
          <pc:docMk/>
          <pc:sldMk cId="153746918" sldId="306"/>
        </pc:sldMkLst>
      </pc:sldChg>
      <pc:sldChg chg="del">
        <pc:chgData name="Siwen Song" userId="9dc8af66-f080-4a12-9930-e64d42240ebc" providerId="ADAL" clId="{E0477E73-5F9F-45F4-A47C-CA8693798268}" dt="2023-06-13T05:44:30.963" v="11" actId="47"/>
        <pc:sldMkLst>
          <pc:docMk/>
          <pc:sldMk cId="403067415" sldId="307"/>
        </pc:sldMkLst>
      </pc:sldChg>
      <pc:sldChg chg="del">
        <pc:chgData name="Siwen Song" userId="9dc8af66-f080-4a12-9930-e64d42240ebc" providerId="ADAL" clId="{E0477E73-5F9F-45F4-A47C-CA8693798268}" dt="2023-06-13T05:44:31.455" v="12" actId="47"/>
        <pc:sldMkLst>
          <pc:docMk/>
          <pc:sldMk cId="2410686782" sldId="308"/>
        </pc:sldMkLst>
      </pc:sldChg>
      <pc:sldChg chg="del">
        <pc:chgData name="Siwen Song" userId="9dc8af66-f080-4a12-9930-e64d42240ebc" providerId="ADAL" clId="{E0477E73-5F9F-45F4-A47C-CA8693798268}" dt="2023-06-13T05:44:32.013" v="13" actId="47"/>
        <pc:sldMkLst>
          <pc:docMk/>
          <pc:sldMk cId="637910224" sldId="309"/>
        </pc:sldMkLst>
      </pc:sldChg>
      <pc:sldChg chg="del">
        <pc:chgData name="Siwen Song" userId="9dc8af66-f080-4a12-9930-e64d42240ebc" providerId="ADAL" clId="{E0477E73-5F9F-45F4-A47C-CA8693798268}" dt="2023-06-13T05:44:32.530" v="14" actId="47"/>
        <pc:sldMkLst>
          <pc:docMk/>
          <pc:sldMk cId="1023051986" sldId="310"/>
        </pc:sldMkLst>
      </pc:sldChg>
      <pc:sldChg chg="del">
        <pc:chgData name="Siwen Song" userId="9dc8af66-f080-4a12-9930-e64d42240ebc" providerId="ADAL" clId="{E0477E73-5F9F-45F4-A47C-CA8693798268}" dt="2023-06-13T05:44:33.019" v="15" actId="47"/>
        <pc:sldMkLst>
          <pc:docMk/>
          <pc:sldMk cId="1875661013" sldId="311"/>
        </pc:sldMkLst>
      </pc:sldChg>
      <pc:sldChg chg="del">
        <pc:chgData name="Siwen Song" userId="9dc8af66-f080-4a12-9930-e64d42240ebc" providerId="ADAL" clId="{E0477E73-5F9F-45F4-A47C-CA8693798268}" dt="2023-06-13T05:44:26.043" v="2" actId="47"/>
        <pc:sldMkLst>
          <pc:docMk/>
          <pc:sldMk cId="75938903" sldId="313"/>
        </pc:sldMkLst>
      </pc:sldChg>
      <pc:sldChg chg="add del">
        <pc:chgData name="Siwen Song" userId="9dc8af66-f080-4a12-9930-e64d42240ebc" providerId="ADAL" clId="{E0477E73-5F9F-45F4-A47C-CA8693798268}" dt="2023-06-13T05:44:38.330" v="18" actId="47"/>
        <pc:sldMkLst>
          <pc:docMk/>
          <pc:sldMk cId="1977579398" sldId="314"/>
        </pc:sldMkLst>
      </pc:sldChg>
      <pc:sldChg chg="modNotesTx">
        <pc:chgData name="Siwen Song" userId="9dc8af66-f080-4a12-9930-e64d42240ebc" providerId="ADAL" clId="{E0477E73-5F9F-45F4-A47C-CA8693798268}" dt="2023-06-13T05:50:32.469" v="20" actId="20577"/>
        <pc:sldMkLst>
          <pc:docMk/>
          <pc:sldMk cId="3587424999" sldId="315"/>
        </pc:sldMkLst>
      </pc:sldChg>
      <pc:sldChg chg="modNotesTx">
        <pc:chgData name="Siwen Song" userId="9dc8af66-f080-4a12-9930-e64d42240ebc" providerId="ADAL" clId="{E0477E73-5F9F-45F4-A47C-CA8693798268}" dt="2023-06-13T05:50:49.839" v="26" actId="20577"/>
        <pc:sldMkLst>
          <pc:docMk/>
          <pc:sldMk cId="839221251" sldId="316"/>
        </pc:sldMkLst>
      </pc:sldChg>
      <pc:sldChg chg="modNotesTx">
        <pc:chgData name="Siwen Song" userId="9dc8af66-f080-4a12-9930-e64d42240ebc" providerId="ADAL" clId="{E0477E73-5F9F-45F4-A47C-CA8693798268}" dt="2023-06-13T05:50:53.226" v="27" actId="20577"/>
        <pc:sldMkLst>
          <pc:docMk/>
          <pc:sldMk cId="1874691316" sldId="317"/>
        </pc:sldMkLst>
      </pc:sldChg>
      <pc:sldChg chg="del">
        <pc:chgData name="Siwen Song" userId="9dc8af66-f080-4a12-9930-e64d42240ebc" providerId="ADAL" clId="{E0477E73-5F9F-45F4-A47C-CA8693798268}" dt="2023-06-13T05:44:10.746" v="0" actId="47"/>
        <pc:sldMkLst>
          <pc:docMk/>
          <pc:sldMk cId="3994411268" sldId="319"/>
        </pc:sldMkLst>
      </pc:sldChg>
      <pc:sldMasterChg chg="delSldLayout">
        <pc:chgData name="Siwen Song" userId="9dc8af66-f080-4a12-9930-e64d42240ebc" providerId="ADAL" clId="{E0477E73-5F9F-45F4-A47C-CA8693798268}" dt="2023-06-13T05:44:32.530" v="14" actId="47"/>
        <pc:sldMasterMkLst>
          <pc:docMk/>
          <pc:sldMasterMk cId="265932689" sldId="2147483697"/>
        </pc:sldMasterMkLst>
        <pc:sldLayoutChg chg="del">
          <pc:chgData name="Siwen Song" userId="9dc8af66-f080-4a12-9930-e64d42240ebc" providerId="ADAL" clId="{E0477E73-5F9F-45F4-A47C-CA8693798268}" dt="2023-06-13T05:44:32.530" v="14" actId="47"/>
          <pc:sldLayoutMkLst>
            <pc:docMk/>
            <pc:sldMasterMk cId="265932689" sldId="2147483697"/>
            <pc:sldLayoutMk cId="3947903685" sldId="2147483711"/>
          </pc:sldLayoutMkLst>
        </pc:sldLayoutChg>
      </pc:sldMasterChg>
    </pc:docChg>
  </pc:docChgLst>
  <pc:docChgLst>
    <pc:chgData name="Siwen Song" userId="9dc8af66-f080-4a12-9930-e64d42240ebc" providerId="ADAL" clId="{E7112561-F004-41AB-AA86-FE5AF8375135}"/>
    <pc:docChg chg="custSel modSld">
      <pc:chgData name="Siwen Song" userId="9dc8af66-f080-4a12-9930-e64d42240ebc" providerId="ADAL" clId="{E7112561-F004-41AB-AA86-FE5AF8375135}" dt="2023-03-10T01:17:22.593" v="303" actId="1076"/>
      <pc:docMkLst>
        <pc:docMk/>
      </pc:docMkLst>
      <pc:sldChg chg="modSp mod modAnim">
        <pc:chgData name="Siwen Song" userId="9dc8af66-f080-4a12-9930-e64d42240ebc" providerId="ADAL" clId="{E7112561-F004-41AB-AA86-FE5AF8375135}" dt="2023-03-10T01:17:22.593" v="303" actId="1076"/>
        <pc:sldMkLst>
          <pc:docMk/>
          <pc:sldMk cId="3994411268" sldId="319"/>
        </pc:sldMkLst>
        <pc:spChg chg="mod">
          <ac:chgData name="Siwen Song" userId="9dc8af66-f080-4a12-9930-e64d42240ebc" providerId="ADAL" clId="{E7112561-F004-41AB-AA86-FE5AF8375135}" dt="2023-03-10T01:17:20.626" v="302" actId="14100"/>
          <ac:spMkLst>
            <pc:docMk/>
            <pc:sldMk cId="3994411268" sldId="319"/>
            <ac:spMk id="2" creationId="{743E6107-2D13-1C3D-9881-EB4AF8226D00}"/>
          </ac:spMkLst>
        </pc:spChg>
        <pc:spChg chg="mod">
          <ac:chgData name="Siwen Song" userId="9dc8af66-f080-4a12-9930-e64d42240ebc" providerId="ADAL" clId="{E7112561-F004-41AB-AA86-FE5AF8375135}" dt="2023-03-10T01:17:22.593" v="303" actId="1076"/>
          <ac:spMkLst>
            <pc:docMk/>
            <pc:sldMk cId="3994411268" sldId="319"/>
            <ac:spMk id="4" creationId="{709E3574-EE0A-AA16-FA6B-DB78DC4AC912}"/>
          </ac:spMkLst>
        </pc:spChg>
      </pc:sldChg>
    </pc:docChg>
  </pc:docChgLst>
  <pc:docChgLst>
    <pc:chgData name="Siwen Song" userId="9dc8af66-f080-4a12-9930-e64d42240ebc" providerId="ADAL" clId="{1247B3BD-C34D-4CF4-A249-1CF9261FE312}"/>
    <pc:docChg chg="undo custSel addSld delSld modSld sldOrd">
      <pc:chgData name="Siwen Song" userId="9dc8af66-f080-4a12-9930-e64d42240ebc" providerId="ADAL" clId="{1247B3BD-C34D-4CF4-A249-1CF9261FE312}" dt="2023-03-08T03:33:16.704" v="737" actId="207"/>
      <pc:docMkLst>
        <pc:docMk/>
      </pc:docMkLst>
      <pc:sldChg chg="modSp mod">
        <pc:chgData name="Siwen Song" userId="9dc8af66-f080-4a12-9930-e64d42240ebc" providerId="ADAL" clId="{1247B3BD-C34D-4CF4-A249-1CF9261FE312}" dt="2023-03-08T02:52:19.785" v="4" actId="113"/>
        <pc:sldMkLst>
          <pc:docMk/>
          <pc:sldMk cId="115782351" sldId="259"/>
        </pc:sldMkLst>
        <pc:spChg chg="mod">
          <ac:chgData name="Siwen Song" userId="9dc8af66-f080-4a12-9930-e64d42240ebc" providerId="ADAL" clId="{1247B3BD-C34D-4CF4-A249-1CF9261FE312}" dt="2023-03-08T02:52:19.785" v="4" actId="113"/>
          <ac:spMkLst>
            <pc:docMk/>
            <pc:sldMk cId="115782351" sldId="259"/>
            <ac:spMk id="3" creationId="{00000000-0000-0000-0000-000000000000}"/>
          </ac:spMkLst>
        </pc:spChg>
      </pc:sldChg>
      <pc:sldChg chg="new del">
        <pc:chgData name="Siwen Song" userId="9dc8af66-f080-4a12-9930-e64d42240ebc" providerId="ADAL" clId="{1247B3BD-C34D-4CF4-A249-1CF9261FE312}" dt="2023-03-08T03:19:59.426" v="6" actId="680"/>
        <pc:sldMkLst>
          <pc:docMk/>
          <pc:sldMk cId="1019927950" sldId="319"/>
        </pc:sldMkLst>
      </pc:sldChg>
      <pc:sldChg chg="new del">
        <pc:chgData name="Siwen Song" userId="9dc8af66-f080-4a12-9930-e64d42240ebc" providerId="ADAL" clId="{1247B3BD-C34D-4CF4-A249-1CF9261FE312}" dt="2023-03-08T02:31:06.918" v="3" actId="680"/>
        <pc:sldMkLst>
          <pc:docMk/>
          <pc:sldMk cId="2666367179" sldId="319"/>
        </pc:sldMkLst>
      </pc:sldChg>
      <pc:sldChg chg="delSp modSp new mod ord modAnim">
        <pc:chgData name="Siwen Song" userId="9dc8af66-f080-4a12-9930-e64d42240ebc" providerId="ADAL" clId="{1247B3BD-C34D-4CF4-A249-1CF9261FE312}" dt="2023-03-08T03:33:16.704" v="737" actId="207"/>
        <pc:sldMkLst>
          <pc:docMk/>
          <pc:sldMk cId="3994411268" sldId="319"/>
        </pc:sldMkLst>
        <pc:spChg chg="mod">
          <ac:chgData name="Siwen Song" userId="9dc8af66-f080-4a12-9930-e64d42240ebc" providerId="ADAL" clId="{1247B3BD-C34D-4CF4-A249-1CF9261FE312}" dt="2023-03-08T03:33:16.704" v="737" actId="207"/>
          <ac:spMkLst>
            <pc:docMk/>
            <pc:sldMk cId="3994411268" sldId="319"/>
            <ac:spMk id="2" creationId="{743E6107-2D13-1C3D-9881-EB4AF8226D00}"/>
          </ac:spMkLst>
        </pc:spChg>
        <pc:spChg chg="del">
          <ac:chgData name="Siwen Song" userId="9dc8af66-f080-4a12-9930-e64d42240ebc" providerId="ADAL" clId="{1247B3BD-C34D-4CF4-A249-1CF9261FE312}" dt="2023-03-08T03:20:16.199" v="27" actId="478"/>
          <ac:spMkLst>
            <pc:docMk/>
            <pc:sldMk cId="3994411268" sldId="319"/>
            <ac:spMk id="3" creationId="{008D0518-DB54-CBC5-2AE4-17CA54E482B5}"/>
          </ac:spMkLst>
        </pc:spChg>
        <pc:spChg chg="mod">
          <ac:chgData name="Siwen Song" userId="9dc8af66-f080-4a12-9930-e64d42240ebc" providerId="ADAL" clId="{1247B3BD-C34D-4CF4-A249-1CF9261FE312}" dt="2023-03-08T03:32:28.071" v="736" actId="20577"/>
          <ac:spMkLst>
            <pc:docMk/>
            <pc:sldMk cId="3994411268" sldId="319"/>
            <ac:spMk id="4" creationId="{709E3574-EE0A-AA16-FA6B-DB78DC4AC912}"/>
          </ac:spMkLst>
        </pc:spChg>
      </pc:sldChg>
      <pc:sldChg chg="new del">
        <pc:chgData name="Siwen Song" userId="9dc8af66-f080-4a12-9930-e64d42240ebc" providerId="ADAL" clId="{1247B3BD-C34D-4CF4-A249-1CF9261FE312}" dt="2023-03-08T02:31:05.488" v="2" actId="680"/>
        <pc:sldMkLst>
          <pc:docMk/>
          <pc:sldMk cId="358254619" sldId="320"/>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12-03T07:42:28.858" idx="3">
    <p:pos x="1252" y="3256"/>
    <p:text>I am not familiar with US GAAP so I would need someone to check that the revaluation model is still not permissible. </p:text>
    <p:extLst>
      <p:ext uri="{C676402C-5697-4E1C-873F-D02D1690AC5C}">
        <p15:threadingInfo xmlns:p15="http://schemas.microsoft.com/office/powerpoint/2012/main" timeZoneBias="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2945659" cy="496332"/>
          </a:xfrm>
          <a:prstGeom prst="rect">
            <a:avLst/>
          </a:prstGeom>
        </p:spPr>
        <p:txBody>
          <a:bodyPr vert="horz" lIns="93324" tIns="46662" rIns="93324" bIns="46662" rtlCol="0"/>
          <a:lstStyle>
            <a:lvl1pPr algn="l">
              <a:defRPr sz="1200"/>
            </a:lvl1pPr>
          </a:lstStyle>
          <a:p>
            <a:endParaRPr dirty="0"/>
          </a:p>
        </p:txBody>
      </p:sp>
      <p:sp>
        <p:nvSpPr>
          <p:cNvPr id="3" name="Date Placeholder 2"/>
          <p:cNvSpPr>
            <a:spLocks noGrp="1"/>
          </p:cNvSpPr>
          <p:nvPr>
            <p:ph type="dt" sz="quarter" idx="1"/>
          </p:nvPr>
        </p:nvSpPr>
        <p:spPr>
          <a:xfrm>
            <a:off x="3850445" y="2"/>
            <a:ext cx="2945659" cy="496332"/>
          </a:xfrm>
          <a:prstGeom prst="rect">
            <a:avLst/>
          </a:prstGeom>
        </p:spPr>
        <p:txBody>
          <a:bodyPr vert="horz" lIns="93324" tIns="46662" rIns="93324" bIns="46662" rtlCol="0"/>
          <a:lstStyle>
            <a:lvl1pPr algn="r">
              <a:defRPr sz="1200"/>
            </a:lvl1pPr>
          </a:lstStyle>
          <a:p>
            <a:fld id="{1CDAEF2A-A3C2-4396-A632-62C6518C59D9}" type="datetimeFigureOut">
              <a:rPr lang="en-US"/>
              <a:t>6/13/2023</a:t>
            </a:fld>
            <a:endParaRPr dirty="0"/>
          </a:p>
        </p:txBody>
      </p:sp>
      <p:sp>
        <p:nvSpPr>
          <p:cNvPr id="4" name="Footer Placeholder 3"/>
          <p:cNvSpPr>
            <a:spLocks noGrp="1"/>
          </p:cNvSpPr>
          <p:nvPr>
            <p:ph type="ftr" sz="quarter" idx="2"/>
          </p:nvPr>
        </p:nvSpPr>
        <p:spPr>
          <a:xfrm>
            <a:off x="1" y="9428584"/>
            <a:ext cx="2945659" cy="496332"/>
          </a:xfrm>
          <a:prstGeom prst="rect">
            <a:avLst/>
          </a:prstGeom>
        </p:spPr>
        <p:txBody>
          <a:bodyPr vert="horz" lIns="93324" tIns="46662" rIns="93324" bIns="46662" rtlCol="0" anchor="b"/>
          <a:lstStyle>
            <a:lvl1pPr algn="l">
              <a:defRPr sz="1200"/>
            </a:lvl1pPr>
          </a:lstStyle>
          <a:p>
            <a:endParaRPr dirty="0"/>
          </a:p>
        </p:txBody>
      </p:sp>
      <p:sp>
        <p:nvSpPr>
          <p:cNvPr id="5" name="Slide Number Placeholder 4"/>
          <p:cNvSpPr>
            <a:spLocks noGrp="1"/>
          </p:cNvSpPr>
          <p:nvPr>
            <p:ph type="sldNum" sz="quarter" idx="3"/>
          </p:nvPr>
        </p:nvSpPr>
        <p:spPr>
          <a:xfrm>
            <a:off x="3850445" y="9428584"/>
            <a:ext cx="2945659" cy="496332"/>
          </a:xfrm>
          <a:prstGeom prst="rect">
            <a:avLst/>
          </a:prstGeom>
        </p:spPr>
        <p:txBody>
          <a:bodyPr vert="horz" lIns="93324" tIns="46662" rIns="93324" bIns="46662" rtlCol="0" anchor="b"/>
          <a:lstStyle>
            <a:lvl1pPr algn="r">
              <a:defRPr sz="1200"/>
            </a:lvl1pPr>
          </a:lstStyle>
          <a:p>
            <a:fld id="{AB285DE7-15BC-4997-887D-47D87A7F3D59}" type="slidenum">
              <a:rPr/>
              <a:t>‹#›</a:t>
            </a:fld>
            <a:endParaRPr dirty="0"/>
          </a:p>
        </p:txBody>
      </p:sp>
    </p:spTree>
    <p:extLst>
      <p:ext uri="{BB962C8B-B14F-4D97-AF65-F5344CB8AC3E}">
        <p14:creationId xmlns:p14="http://schemas.microsoft.com/office/powerpoint/2010/main" val="13091773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2945659" cy="496332"/>
          </a:xfrm>
          <a:prstGeom prst="rect">
            <a:avLst/>
          </a:prstGeom>
        </p:spPr>
        <p:txBody>
          <a:bodyPr vert="horz" lIns="93324" tIns="46662" rIns="93324" bIns="46662" rtlCol="0"/>
          <a:lstStyle>
            <a:lvl1pPr algn="l">
              <a:defRPr sz="1200"/>
            </a:lvl1pPr>
          </a:lstStyle>
          <a:p>
            <a:endParaRPr dirty="0"/>
          </a:p>
        </p:txBody>
      </p:sp>
      <p:sp>
        <p:nvSpPr>
          <p:cNvPr id="3" name="Date Placeholder 2"/>
          <p:cNvSpPr>
            <a:spLocks noGrp="1"/>
          </p:cNvSpPr>
          <p:nvPr>
            <p:ph type="dt" idx="1"/>
          </p:nvPr>
        </p:nvSpPr>
        <p:spPr>
          <a:xfrm>
            <a:off x="3850445" y="2"/>
            <a:ext cx="2945659" cy="496332"/>
          </a:xfrm>
          <a:prstGeom prst="rect">
            <a:avLst/>
          </a:prstGeom>
        </p:spPr>
        <p:txBody>
          <a:bodyPr vert="horz" lIns="93324" tIns="46662" rIns="93324" bIns="46662" rtlCol="0"/>
          <a:lstStyle>
            <a:lvl1pPr algn="r">
              <a:defRPr sz="1200"/>
            </a:lvl1pPr>
          </a:lstStyle>
          <a:p>
            <a:fld id="{E4C834A8-1C2E-429D-8B31-19C6635C9DA5}" type="datetimeFigureOut">
              <a:rPr lang="en-US"/>
              <a:t>6/13/2023</a:t>
            </a:fld>
            <a:endParaRPr dirty="0"/>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324" tIns="46662" rIns="93324" bIns="46662" rtlCol="0" anchor="ctr"/>
          <a:lstStyle/>
          <a:p>
            <a:endParaRPr dirty="0"/>
          </a:p>
        </p:txBody>
      </p:sp>
      <p:sp>
        <p:nvSpPr>
          <p:cNvPr id="5" name="Notes Placeholder 4"/>
          <p:cNvSpPr>
            <a:spLocks noGrp="1"/>
          </p:cNvSpPr>
          <p:nvPr>
            <p:ph type="body" sz="quarter" idx="3"/>
          </p:nvPr>
        </p:nvSpPr>
        <p:spPr>
          <a:xfrm>
            <a:off x="679768" y="4715155"/>
            <a:ext cx="5438140" cy="4466987"/>
          </a:xfrm>
          <a:prstGeom prst="rect">
            <a:avLst/>
          </a:prstGeom>
        </p:spPr>
        <p:txBody>
          <a:bodyPr vert="horz" lIns="93324" tIns="46662" rIns="93324" bIns="46662"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1" y="9428584"/>
            <a:ext cx="2945659" cy="496332"/>
          </a:xfrm>
          <a:prstGeom prst="rect">
            <a:avLst/>
          </a:prstGeom>
        </p:spPr>
        <p:txBody>
          <a:bodyPr vert="horz" lIns="93324" tIns="46662" rIns="93324" bIns="46662" rtlCol="0" anchor="b"/>
          <a:lstStyle>
            <a:lvl1pPr algn="l">
              <a:defRPr sz="1200"/>
            </a:lvl1pPr>
          </a:lstStyle>
          <a:p>
            <a:endParaRPr dirty="0"/>
          </a:p>
        </p:txBody>
      </p:sp>
      <p:sp>
        <p:nvSpPr>
          <p:cNvPr id="7" name="Slide Number Placeholder 6"/>
          <p:cNvSpPr>
            <a:spLocks noGrp="1"/>
          </p:cNvSpPr>
          <p:nvPr>
            <p:ph type="sldNum" sz="quarter" idx="5"/>
          </p:nvPr>
        </p:nvSpPr>
        <p:spPr>
          <a:xfrm>
            <a:off x="3850445" y="9428584"/>
            <a:ext cx="2945659" cy="496332"/>
          </a:xfrm>
          <a:prstGeom prst="rect">
            <a:avLst/>
          </a:prstGeom>
        </p:spPr>
        <p:txBody>
          <a:bodyPr vert="horz" lIns="93324" tIns="46662" rIns="93324" bIns="46662" rtlCol="0" anchor="b"/>
          <a:lstStyle>
            <a:lvl1pPr algn="r">
              <a:defRPr sz="1200"/>
            </a:lvl1pPr>
          </a:lstStyle>
          <a:p>
            <a:fld id="{9A4F8672-8174-4157-9CD7-BC591DEEF2E8}" type="slidenum">
              <a:rPr/>
              <a:t>‹#›</a:t>
            </a:fld>
            <a:endParaRPr dirty="0"/>
          </a:p>
        </p:txBody>
      </p:sp>
    </p:spTree>
    <p:extLst>
      <p:ext uri="{BB962C8B-B14F-4D97-AF65-F5344CB8AC3E}">
        <p14:creationId xmlns:p14="http://schemas.microsoft.com/office/powerpoint/2010/main" val="414819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2</a:t>
            </a:fld>
            <a:endParaRPr lang="en-US" dirty="0"/>
          </a:p>
        </p:txBody>
      </p:sp>
    </p:spTree>
    <p:extLst>
      <p:ext uri="{BB962C8B-B14F-4D97-AF65-F5344CB8AC3E}">
        <p14:creationId xmlns:p14="http://schemas.microsoft.com/office/powerpoint/2010/main" val="2928921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11</a:t>
            </a:fld>
            <a:endParaRPr lang="en-US" dirty="0"/>
          </a:p>
        </p:txBody>
      </p:sp>
    </p:spTree>
    <p:extLst>
      <p:ext uri="{BB962C8B-B14F-4D97-AF65-F5344CB8AC3E}">
        <p14:creationId xmlns:p14="http://schemas.microsoft.com/office/powerpoint/2010/main" val="1207603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9964" indent="-349964">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4F8672-8174-4157-9CD7-BC591DEEF2E8}" type="slidenum">
              <a:rPr kumimoji="0" lang="en-US"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92828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4F8672-8174-4157-9CD7-BC591DEEF2E8}" type="slidenum">
              <a:rPr kumimoji="0" lang="en-US"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92828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4F8672-8174-4157-9CD7-BC591DEEF2E8}" type="slidenum">
              <a:rPr kumimoji="0" lang="en-US"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92828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4F8672-8174-4157-9CD7-BC591DEEF2E8}" type="slidenum">
              <a:rPr kumimoji="0" lang="en-US"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92828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4F8672-8174-4157-9CD7-BC591DEEF2E8}" type="slidenum">
              <a:rPr kumimoji="0" lang="en-US"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92828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17</a:t>
            </a:fld>
            <a:endParaRPr lang="en-US" dirty="0"/>
          </a:p>
        </p:txBody>
      </p:sp>
    </p:spTree>
    <p:extLst>
      <p:ext uri="{BB962C8B-B14F-4D97-AF65-F5344CB8AC3E}">
        <p14:creationId xmlns:p14="http://schemas.microsoft.com/office/powerpoint/2010/main" val="3932898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18</a:t>
            </a:fld>
            <a:endParaRPr lang="en-US" dirty="0"/>
          </a:p>
        </p:txBody>
      </p:sp>
    </p:spTree>
    <p:extLst>
      <p:ext uri="{BB962C8B-B14F-4D97-AF65-F5344CB8AC3E}">
        <p14:creationId xmlns:p14="http://schemas.microsoft.com/office/powerpoint/2010/main" val="3764243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19</a:t>
            </a:fld>
            <a:endParaRPr lang="en-US" dirty="0"/>
          </a:p>
        </p:txBody>
      </p:sp>
    </p:spTree>
    <p:extLst>
      <p:ext uri="{BB962C8B-B14F-4D97-AF65-F5344CB8AC3E}">
        <p14:creationId xmlns:p14="http://schemas.microsoft.com/office/powerpoint/2010/main" val="37642436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982" indent="-174982">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20</a:t>
            </a:fld>
            <a:endParaRPr lang="en-US" dirty="0"/>
          </a:p>
        </p:txBody>
      </p:sp>
    </p:spTree>
    <p:extLst>
      <p:ext uri="{BB962C8B-B14F-4D97-AF65-F5344CB8AC3E}">
        <p14:creationId xmlns:p14="http://schemas.microsoft.com/office/powerpoint/2010/main" val="3764243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noRot="1" noChangeAspect="1"/>
          </p:cNvSpPr>
          <p:nvPr>
            <p:ph type="sldImg"/>
          </p:nvPr>
        </p:nvSpPr>
        <p:spPr>
          <a:prstGeom prst="rect">
            <a:avLst/>
          </a:prstGeom>
        </p:spPr>
        <p:txBody>
          <a:bodyPr/>
          <a:lstStyle/>
          <a:p>
            <a:endParaRPr/>
          </a:p>
        </p:txBody>
      </p:sp>
      <p:sp>
        <p:nvSpPr>
          <p:cNvPr id="147" name="Shape 147"/>
          <p:cNvSpPr>
            <a:spLocks noGrp="1"/>
          </p:cNvSpPr>
          <p:nvPr>
            <p:ph type="body" sz="quarter" idx="1"/>
          </p:nvPr>
        </p:nvSpPr>
        <p:spPr>
          <a:prstGeom prst="rect">
            <a:avLst/>
          </a:prstGeom>
        </p:spPr>
        <p:txBody>
          <a:bodyPr/>
          <a:lstStyle/>
          <a:p>
            <a:pPr marL="228600" indent="-228600">
              <a:buSzPct val="100000"/>
              <a:buChar char="•"/>
            </a:pPr>
            <a:endParaRPr lang="en-US" sz="1200" dirty="0"/>
          </a:p>
        </p:txBody>
      </p:sp>
    </p:spTree>
    <p:extLst>
      <p:ext uri="{BB962C8B-B14F-4D97-AF65-F5344CB8AC3E}">
        <p14:creationId xmlns:p14="http://schemas.microsoft.com/office/powerpoint/2010/main" val="1909309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21</a:t>
            </a:fld>
            <a:endParaRPr lang="en-US" dirty="0"/>
          </a:p>
        </p:txBody>
      </p:sp>
    </p:spTree>
    <p:extLst>
      <p:ext uri="{BB962C8B-B14F-4D97-AF65-F5344CB8AC3E}">
        <p14:creationId xmlns:p14="http://schemas.microsoft.com/office/powerpoint/2010/main" val="3764243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982" indent="-174982">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22</a:t>
            </a:fld>
            <a:endParaRPr lang="en-US" dirty="0"/>
          </a:p>
        </p:txBody>
      </p:sp>
    </p:spTree>
    <p:extLst>
      <p:ext uri="{BB962C8B-B14F-4D97-AF65-F5344CB8AC3E}">
        <p14:creationId xmlns:p14="http://schemas.microsoft.com/office/powerpoint/2010/main" val="37642436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23</a:t>
            </a:fld>
            <a:endParaRPr lang="en-US" dirty="0"/>
          </a:p>
        </p:txBody>
      </p:sp>
    </p:spTree>
    <p:extLst>
      <p:ext uri="{BB962C8B-B14F-4D97-AF65-F5344CB8AC3E}">
        <p14:creationId xmlns:p14="http://schemas.microsoft.com/office/powerpoint/2010/main" val="3764243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4F8672-8174-4157-9CD7-BC591DEEF2E8}" type="slidenum">
              <a:rPr kumimoji="0" lang="en-US"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642436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982" indent="-174982" defTabSz="933237">
              <a:buFont typeface="Arial" pitchFamily="34" charset="0"/>
              <a:buChar char="•"/>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4F8672-8174-4157-9CD7-BC591DEEF2E8}" type="slidenum">
              <a:rPr kumimoji="0" lang="en-US"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64243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4F8672-8174-4157-9CD7-BC591DEEF2E8}" type="slidenum">
              <a:rPr kumimoji="0" lang="en-US"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642436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27</a:t>
            </a:fld>
            <a:endParaRPr lang="en-US" dirty="0"/>
          </a:p>
        </p:txBody>
      </p:sp>
    </p:spTree>
    <p:extLst>
      <p:ext uri="{BB962C8B-B14F-4D97-AF65-F5344CB8AC3E}">
        <p14:creationId xmlns:p14="http://schemas.microsoft.com/office/powerpoint/2010/main" val="1467203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4</a:t>
            </a:fld>
            <a:endParaRPr lang="en-US" dirty="0"/>
          </a:p>
        </p:txBody>
      </p:sp>
    </p:spTree>
    <p:extLst>
      <p:ext uri="{BB962C8B-B14F-4D97-AF65-F5344CB8AC3E}">
        <p14:creationId xmlns:p14="http://schemas.microsoft.com/office/powerpoint/2010/main" val="2114934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5</a:t>
            </a:fld>
            <a:endParaRPr lang="en-US" dirty="0"/>
          </a:p>
        </p:txBody>
      </p:sp>
    </p:spTree>
    <p:extLst>
      <p:ext uri="{BB962C8B-B14F-4D97-AF65-F5344CB8AC3E}">
        <p14:creationId xmlns:p14="http://schemas.microsoft.com/office/powerpoint/2010/main" val="2809945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4F8672-8174-4157-9CD7-BC591DEEF2E8}" type="slidenum">
              <a:rPr kumimoji="0" lang="en-US"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84050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4F8672-8174-4157-9CD7-BC591DEEF2E8}" type="slidenum">
              <a:rPr kumimoji="0" lang="en-US"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84050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4F8672-8174-4157-9CD7-BC591DEEF2E8}" type="slidenum">
              <a:rPr kumimoji="0" lang="en-US"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792690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a:spLocks noGrp="1" noRot="1" noChangeAspect="1"/>
          </p:cNvSpPr>
          <p:nvPr>
            <p:ph type="sldImg"/>
          </p:nvPr>
        </p:nvSpPr>
        <p:spPr>
          <a:prstGeom prst="rect">
            <a:avLst/>
          </a:prstGeom>
        </p:spPr>
        <p:txBody>
          <a:bodyPr/>
          <a:lstStyle/>
          <a:p>
            <a:endParaRPr/>
          </a:p>
        </p:txBody>
      </p:sp>
      <p:sp>
        <p:nvSpPr>
          <p:cNvPr id="152" name="Shape 152"/>
          <p:cNvSpPr>
            <a:spLocks noGrp="1"/>
          </p:cNvSpPr>
          <p:nvPr>
            <p:ph type="body" sz="quarter" idx="1"/>
          </p:nvPr>
        </p:nvSpPr>
        <p:spPr>
          <a:prstGeom prst="rect">
            <a:avLst/>
          </a:prstGeom>
        </p:spPr>
        <p:txBody>
          <a:bodyPr/>
          <a:lstStyle/>
          <a:p>
            <a:pPr marL="0" indent="0">
              <a:buSzPct val="100000"/>
              <a:buNone/>
            </a:pPr>
            <a:endParaRPr lang="en-AU" sz="1200" dirty="0"/>
          </a:p>
        </p:txBody>
      </p:sp>
    </p:spTree>
    <p:extLst>
      <p:ext uri="{BB962C8B-B14F-4D97-AF65-F5344CB8AC3E}">
        <p14:creationId xmlns:p14="http://schemas.microsoft.com/office/powerpoint/2010/main" val="933837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a:spLocks noGrp="1" noRot="1" noChangeAspect="1"/>
          </p:cNvSpPr>
          <p:nvPr>
            <p:ph type="sldImg"/>
          </p:nvPr>
        </p:nvSpPr>
        <p:spPr>
          <a:prstGeom prst="rect">
            <a:avLst/>
          </a:prstGeom>
        </p:spPr>
        <p:txBody>
          <a:bodyPr/>
          <a:lstStyle/>
          <a:p>
            <a:endParaRPr/>
          </a:p>
        </p:txBody>
      </p:sp>
      <p:sp>
        <p:nvSpPr>
          <p:cNvPr id="152" name="Shape 152"/>
          <p:cNvSpPr>
            <a:spLocks noGrp="1"/>
          </p:cNvSpPr>
          <p:nvPr>
            <p:ph type="body" sz="quarter" idx="1"/>
          </p:nvPr>
        </p:nvSpPr>
        <p:spPr>
          <a:prstGeom prst="rect">
            <a:avLst/>
          </a:prstGeom>
        </p:spPr>
        <p:txBody>
          <a:bodyPr/>
          <a:lstStyle/>
          <a:p>
            <a:pPr marL="0" indent="0">
              <a:buSzPct val="100000"/>
              <a:buNone/>
            </a:pPr>
            <a:endParaRPr lang="en-AU" sz="1200" dirty="0"/>
          </a:p>
        </p:txBody>
      </p:sp>
    </p:spTree>
    <p:extLst>
      <p:ext uri="{BB962C8B-B14F-4D97-AF65-F5344CB8AC3E}">
        <p14:creationId xmlns:p14="http://schemas.microsoft.com/office/powerpoint/2010/main" val="13806057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3.xml"/><Relationship Id="rId1" Type="http://schemas.openxmlformats.org/officeDocument/2006/relationships/tags" Target="../tags/tag1.xml"/><Relationship Id="rId4" Type="http://schemas.openxmlformats.org/officeDocument/2006/relationships/image" Target="../media/image6.emf"/></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4.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5.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6.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p:nvSpPr>
        <p:spPr>
          <a:xfrm>
            <a:off x="544551" y="5440681"/>
            <a:ext cx="5358384" cy="283464"/>
          </a:xfrm>
          <a:prstGeom prst="rect">
            <a:avLst/>
          </a:prstGeom>
          <a:solidFill>
            <a:srgbClr val="78BE2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hasCustomPrompt="1"/>
          </p:nvPr>
        </p:nvSpPr>
        <p:spPr>
          <a:xfrm>
            <a:off x="381000" y="538284"/>
            <a:ext cx="8267700" cy="1576039"/>
          </a:xfrm>
        </p:spPr>
        <p:txBody>
          <a:bodyPr>
            <a:normAutofit/>
          </a:bodyPr>
          <a:lstStyle>
            <a:lvl1pPr algn="l">
              <a:lnSpc>
                <a:spcPct val="150000"/>
              </a:lnSpc>
              <a:defRPr sz="3400" b="1" cap="all" baseline="0">
                <a:solidFill>
                  <a:srgbClr val="5A87C7"/>
                </a:solidFill>
                <a:latin typeface="Helvetica" pitchFamily="2" charset="0"/>
              </a:defRPr>
            </a:lvl1pPr>
          </a:lstStyle>
          <a:p>
            <a:r>
              <a:rPr lang="en-US" dirty="0"/>
              <a:t>Chapter</a:t>
            </a:r>
            <a:br>
              <a:rPr lang="en-US" dirty="0"/>
            </a:br>
            <a:r>
              <a:rPr lang="en-US" dirty="0"/>
              <a:t>Click to edit Master title style</a:t>
            </a:r>
            <a:endParaRPr dirty="0"/>
          </a:p>
        </p:txBody>
      </p:sp>
      <p:sp>
        <p:nvSpPr>
          <p:cNvPr id="8" name="Rectangle 7"/>
          <p:cNvSpPr/>
          <p:nvPr/>
        </p:nvSpPr>
        <p:spPr>
          <a:xfrm>
            <a:off x="0" y="4595768"/>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981200" y="4879232"/>
            <a:ext cx="5358384" cy="283464"/>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0" y="5162696"/>
            <a:ext cx="9144000" cy="2834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0" y="5724145"/>
            <a:ext cx="9144000" cy="283464"/>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4210666" y="6007609"/>
            <a:ext cx="4933334" cy="2834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0" y="6269736"/>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6" name="Rectangle 15"/>
          <p:cNvSpPr/>
          <p:nvPr/>
        </p:nvSpPr>
        <p:spPr>
          <a:xfrm>
            <a:off x="3048000" y="6574536"/>
            <a:ext cx="5358384" cy="283464"/>
          </a:xfrm>
          <a:prstGeom prst="rect">
            <a:avLst/>
          </a:prstGeom>
          <a:solidFill>
            <a:srgbClr val="003DA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3512462"/>
            <a:ext cx="3086100" cy="665798"/>
          </a:xfrm>
          <a:prstGeom prst="rect">
            <a:avLst/>
          </a:prstGeom>
        </p:spPr>
      </p:pic>
      <p:sp>
        <p:nvSpPr>
          <p:cNvPr id="15" name="Subtitle 2">
            <a:extLst>
              <a:ext uri="{FF2B5EF4-FFF2-40B4-BE49-F238E27FC236}">
                <a16:creationId xmlns:a16="http://schemas.microsoft.com/office/drawing/2014/main" id="{958159EF-0172-6847-831E-8BB2E1C2D322}"/>
              </a:ext>
            </a:extLst>
          </p:cNvPr>
          <p:cNvSpPr>
            <a:spLocks noGrp="1"/>
          </p:cNvSpPr>
          <p:nvPr>
            <p:ph type="subTitle" idx="1"/>
          </p:nvPr>
        </p:nvSpPr>
        <p:spPr>
          <a:xfrm>
            <a:off x="304800" y="3352800"/>
            <a:ext cx="4876800" cy="1033272"/>
          </a:xfrm>
        </p:spPr>
        <p:txBody>
          <a:bodyPr/>
          <a:lstStyle>
            <a:lvl1pPr marL="9144" indent="0">
              <a:spcBef>
                <a:spcPts val="0"/>
              </a:spcBef>
              <a:buNone/>
              <a:defRPr/>
            </a:lvl1pPr>
          </a:lstStyle>
          <a:p>
            <a:r>
              <a:rPr lang="en-US" dirty="0">
                <a:solidFill>
                  <a:schemeClr val="tx2"/>
                </a:solidFill>
              </a:rPr>
              <a:t>Presenter’s name</a:t>
            </a:r>
          </a:p>
          <a:p>
            <a:r>
              <a:rPr lang="en-US" dirty="0">
                <a:solidFill>
                  <a:schemeClr val="tx2"/>
                </a:solidFill>
              </a:rPr>
              <a:t>Presenter’s title</a:t>
            </a:r>
          </a:p>
          <a:p>
            <a:r>
              <a:rPr lang="en-US" dirty="0" err="1">
                <a:solidFill>
                  <a:schemeClr val="tx2"/>
                </a:solidFill>
              </a:rPr>
              <a:t>dd</a:t>
            </a:r>
            <a:r>
              <a:rPr lang="en-US" dirty="0">
                <a:solidFill>
                  <a:schemeClr val="tx2"/>
                </a:solidFill>
              </a:rPr>
              <a:t> Month </a:t>
            </a:r>
            <a:r>
              <a:rPr lang="en-US" dirty="0" err="1">
                <a:solidFill>
                  <a:schemeClr val="tx2"/>
                </a:solidFill>
              </a:rPr>
              <a:t>yyyy</a:t>
            </a:r>
            <a:endParaRPr lang="en-US" dirty="0">
              <a:solidFill>
                <a:schemeClr val="tx2"/>
              </a:solidFill>
            </a:endParaRPr>
          </a:p>
        </p:txBody>
      </p:sp>
    </p:spTree>
    <p:extLst>
      <p:ext uri="{BB962C8B-B14F-4D97-AF65-F5344CB8AC3E}">
        <p14:creationId xmlns:p14="http://schemas.microsoft.com/office/powerpoint/2010/main" val="2918802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Text with Pictur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1143000"/>
          </a:xfrm>
        </p:spPr>
        <p:txBody>
          <a:bodyPr anchor="b">
            <a:normAutofit/>
          </a:bodyPr>
          <a:lstStyle>
            <a:lvl1pPr algn="l">
              <a:defRPr sz="2800" b="0"/>
            </a:lvl1pPr>
          </a:lstStyle>
          <a:p>
            <a:r>
              <a:rPr lang="en-US"/>
              <a:t>Click to edit Master title style</a:t>
            </a:r>
            <a:endParaRPr/>
          </a:p>
        </p:txBody>
      </p:sp>
      <p:sp>
        <p:nvSpPr>
          <p:cNvPr id="3" name="Picture Placeholder 2"/>
          <p:cNvSpPr>
            <a:spLocks noGrp="1"/>
          </p:cNvSpPr>
          <p:nvPr>
            <p:ph type="pic" idx="1"/>
          </p:nvPr>
        </p:nvSpPr>
        <p:spPr>
          <a:xfrm>
            <a:off x="4572000" y="1447800"/>
            <a:ext cx="4191000" cy="4724400"/>
          </a:xfrm>
          <a:solidFill>
            <a:schemeClr val="bg1">
              <a:lumMod val="95000"/>
            </a:schemeClr>
          </a:solidFill>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81000" y="1447800"/>
            <a:ext cx="4191000" cy="4724399"/>
          </a:xfrm>
        </p:spPr>
        <p:txBody>
          <a:bodyPr rIns="182880">
            <a:normAutofit/>
          </a:bodyPr>
          <a:lstStyle>
            <a:lvl1pPr marL="182880" indent="-173736">
              <a:buFont typeface="Arial" pitchFamily="34" charset="0"/>
              <a:buChar char="•"/>
              <a:defRPr sz="1800"/>
            </a:lvl1pPr>
            <a:lvl2pPr marL="384048" indent="-171450">
              <a:buFont typeface="Arial" pitchFamily="34" charset="0"/>
              <a:buChar char="-"/>
              <a:defRPr sz="1800"/>
            </a:lvl2pPr>
            <a:lvl3pPr marL="585216" indent="-171450">
              <a:buFont typeface="Arial" pitchFamily="34" charset="0"/>
              <a:buChar char="-"/>
              <a:defRPr sz="1800"/>
            </a:lvl3pPr>
            <a:lvl4pPr marL="786384" indent="-171450">
              <a:buFont typeface="Arial" pitchFamily="34" charset="0"/>
              <a:buChar char="-"/>
              <a:defRPr sz="1800"/>
            </a:lvl4pPr>
            <a:lvl5pPr marL="987552" indent="-171450">
              <a:buFont typeface="Arial" pitchFamily="34" charset="0"/>
              <a:buChar char="-"/>
              <a:defRPr sz="1800"/>
            </a:lvl5pPr>
            <a:lvl6pPr marL="1188720" indent="-171450">
              <a:buFont typeface="Arial" pitchFamily="34" charset="0"/>
              <a:buChar char="-"/>
              <a:defRPr sz="1800"/>
            </a:lvl6pPr>
            <a:lvl7pPr marL="1389888" indent="-171450">
              <a:buFont typeface="Arial" pitchFamily="34" charset="0"/>
              <a:buChar char="-"/>
              <a:defRPr sz="1800"/>
            </a:lvl7pPr>
            <a:lvl8pPr marL="1591056" indent="-171450">
              <a:buFont typeface="Arial" pitchFamily="34" charset="0"/>
              <a:buChar char="-"/>
              <a:defRPr sz="1800"/>
            </a:lvl8pPr>
            <a:lvl9pPr marL="1792224" indent="-171450">
              <a:buFont typeface="Arial" pitchFamily="34" charset="0"/>
              <a:buChar cha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4E4A4924-7CC3-4BF6-9C5C-A8E770D15754}" type="slidenum">
              <a:rPr/>
              <a:t>‹#›</a:t>
            </a:fld>
            <a:endParaRPr dirty="0"/>
          </a:p>
        </p:txBody>
      </p:sp>
      <p:sp>
        <p:nvSpPr>
          <p:cNvPr id="10" name="Rounded Rectangle 9"/>
          <p:cNvSpPr/>
          <p:nvPr/>
        </p:nvSpPr>
        <p:spPr>
          <a:xfrm>
            <a:off x="9372600" y="114300"/>
            <a:ext cx="1219200" cy="3086100"/>
          </a:xfrm>
          <a:prstGeom prst="roundRect">
            <a:avLst>
              <a:gd name="adj" fmla="val 888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sz="1400" dirty="0"/>
              <a:t>Click the icon</a:t>
            </a:r>
            <a:r>
              <a:rPr sz="1400" baseline="0" dirty="0"/>
              <a:t> to add an image. The photo will be cropped to fit the placeholder.</a:t>
            </a:r>
            <a:endParaRPr sz="1400" dirty="0"/>
          </a:p>
        </p:txBody>
      </p:sp>
    </p:spTree>
    <p:extLst>
      <p:ext uri="{BB962C8B-B14F-4D97-AF65-F5344CB8AC3E}">
        <p14:creationId xmlns:p14="http://schemas.microsoft.com/office/powerpoint/2010/main" val="2387469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1753610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133600" cy="5791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0"/>
            <a:ext cx="60960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325805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Shape 70"/>
          <p:cNvSpPr>
            <a:spLocks noGrp="1"/>
          </p:cNvSpPr>
          <p:nvPr>
            <p:ph type="title"/>
          </p:nvPr>
        </p:nvSpPr>
        <p:spPr>
          <a:prstGeom prst="rect">
            <a:avLst/>
          </a:prstGeom>
        </p:spPr>
        <p:txBody>
          <a:bodyPr/>
          <a:lstStyle/>
          <a:p>
            <a:r>
              <a:t>Title Text</a:t>
            </a:r>
          </a:p>
        </p:txBody>
      </p:sp>
      <p:sp>
        <p:nvSpPr>
          <p:cNvPr id="71" name="Shape 7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hape 72"/>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129373044"/>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ix1">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52400" y="4953000"/>
            <a:ext cx="4724400" cy="1417320"/>
          </a:xfrm>
          <a:ln>
            <a:noFill/>
          </a:ln>
        </p:spPr>
        <p:txBody>
          <a:bodyPr anchor="b"/>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dirty="0"/>
              <a:t>Presenter’s name,</a:t>
            </a:r>
            <a:br>
              <a:rPr dirty="0"/>
            </a:br>
            <a:r>
              <a:rPr dirty="0"/>
              <a:t>Presenter’s title,</a:t>
            </a:r>
            <a:br>
              <a:rPr dirty="0"/>
            </a:br>
            <a:r>
              <a:rPr dirty="0"/>
              <a:t>dd Month yyyy</a:t>
            </a:r>
          </a:p>
        </p:txBody>
      </p:sp>
      <p:pic>
        <p:nvPicPr>
          <p:cNvPr id="18" name="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152400" y="152401"/>
            <a:ext cx="2590800" cy="763054"/>
          </a:xfrm>
          <a:prstGeom prst="rect">
            <a:avLst/>
          </a:prstGeom>
        </p:spPr>
      </p:pic>
      <p:sp>
        <p:nvSpPr>
          <p:cNvPr id="13" name="Title 1"/>
          <p:cNvSpPr>
            <a:spLocks noGrp="1"/>
          </p:cNvSpPr>
          <p:nvPr>
            <p:ph type="ctrTitle" hasCustomPrompt="1"/>
          </p:nvPr>
        </p:nvSpPr>
        <p:spPr>
          <a:xfrm>
            <a:off x="152400" y="2971800"/>
            <a:ext cx="8763000" cy="1077218"/>
          </a:xfrm>
        </p:spPr>
        <p:txBody>
          <a:bodyPr anchor="t">
            <a:spAutoFit/>
          </a:bodyPr>
          <a:lstStyle>
            <a:lvl1pPr algn="r">
              <a:defRPr sz="3200" b="1" i="0" cap="none" baseline="0">
                <a:ln>
                  <a:noFill/>
                </a:ln>
                <a:solidFill>
                  <a:srgbClr val="3455A6"/>
                </a:solidFill>
                <a:latin typeface="Helvetica Light"/>
              </a:defRPr>
            </a:lvl1pPr>
          </a:lstStyle>
          <a:p>
            <a:r>
              <a:rPr lang="en-US" dirty="0"/>
              <a:t>CHAPTER #</a:t>
            </a:r>
            <a:br>
              <a:rPr lang="en-US" dirty="0"/>
            </a:br>
            <a:r>
              <a:rPr lang="en-US" dirty="0"/>
              <a:t>Chapter Title</a:t>
            </a:r>
            <a:endParaRPr dirty="0"/>
          </a:p>
        </p:txBody>
      </p:sp>
      <p:sp>
        <p:nvSpPr>
          <p:cNvPr id="10" name="Rectangle 9"/>
          <p:cNvSpPr/>
          <p:nvPr userDrawn="1"/>
        </p:nvSpPr>
        <p:spPr>
          <a:xfrm>
            <a:off x="6172200" y="6642556"/>
            <a:ext cx="2964543" cy="215444"/>
          </a:xfrm>
          <a:prstGeom prst="rect">
            <a:avLst/>
          </a:prstGeom>
        </p:spPr>
        <p:txBody>
          <a:bodyPr wrap="square">
            <a:spAutoFit/>
          </a:bodyPr>
          <a:lstStyle/>
          <a:p>
            <a:pPr algn="r"/>
            <a:r>
              <a:rPr lang="en-US" sz="800" dirty="0">
                <a:solidFill>
                  <a:srgbClr val="3455A6"/>
                </a:solidFill>
              </a:rPr>
              <a:t>© 2020 CFA Institute. All rights reserved. </a:t>
            </a:r>
          </a:p>
        </p:txBody>
      </p:sp>
    </p:spTree>
    <p:extLst>
      <p:ext uri="{BB962C8B-B14F-4D97-AF65-F5344CB8AC3E}">
        <p14:creationId xmlns:p14="http://schemas.microsoft.com/office/powerpoint/2010/main" val="3341053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Column TOC Pix3">
    <p:bg>
      <p:bgRef idx="1001">
        <a:schemeClr val="bg1"/>
      </p:bgRef>
    </p:bg>
    <p:spTree>
      <p:nvGrpSpPr>
        <p:cNvPr id="1" name=""/>
        <p:cNvGrpSpPr/>
        <p:nvPr/>
      </p:nvGrpSpPr>
      <p:grpSpPr>
        <a:xfrm>
          <a:off x="0" y="0"/>
          <a:ext cx="0" cy="0"/>
          <a:chOff x="0" y="0"/>
          <a:chExt cx="0" cy="0"/>
        </a:xfrm>
      </p:grpSpPr>
      <p:sp>
        <p:nvSpPr>
          <p:cNvPr id="34" name="Rectangle 33"/>
          <p:cNvSpPr/>
          <p:nvPr userDrawn="1"/>
        </p:nvSpPr>
        <p:spPr>
          <a:xfrm>
            <a:off x="0" y="6367193"/>
            <a:ext cx="9153144" cy="310896"/>
          </a:xfrm>
          <a:prstGeom prst="rect">
            <a:avLst/>
          </a:prstGeom>
          <a:solidFill>
            <a:srgbClr val="3455A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3455A6"/>
              </a:solidFill>
            </a:endParaRPr>
          </a:p>
        </p:txBody>
      </p:sp>
      <p:sp>
        <p:nvSpPr>
          <p:cNvPr id="2" name="Title 1"/>
          <p:cNvSpPr>
            <a:spLocks noGrp="1"/>
          </p:cNvSpPr>
          <p:nvPr>
            <p:ph type="title" hasCustomPrompt="1"/>
          </p:nvPr>
        </p:nvSpPr>
        <p:spPr bwMode="white">
          <a:xfrm>
            <a:off x="381000" y="152400"/>
            <a:ext cx="8375904" cy="1143000"/>
          </a:xfrm>
        </p:spPr>
        <p:txBody>
          <a:bodyPr anchor="b">
            <a:normAutofit/>
          </a:bodyPr>
          <a:lstStyle>
            <a:lvl1pPr>
              <a:defRPr sz="3200" b="1" i="0" cap="all">
                <a:solidFill>
                  <a:schemeClr val="tx2"/>
                </a:solidFill>
                <a:latin typeface="Helvetica Light"/>
              </a:defRPr>
            </a:lvl1pPr>
          </a:lstStyle>
          <a:p>
            <a:r>
              <a:rPr dirty="0"/>
              <a:t>Click to add title: Contents, Agenda, etc</a:t>
            </a:r>
            <a:r>
              <a:rPr lang="en-US" dirty="0"/>
              <a:t>.</a:t>
            </a:r>
            <a:endParaRPr dirty="0"/>
          </a:p>
        </p:txBody>
      </p:sp>
      <p:sp>
        <p:nvSpPr>
          <p:cNvPr id="3" name="Date Placeholder 2"/>
          <p:cNvSpPr>
            <a:spLocks noGrp="1"/>
          </p:cNvSpPr>
          <p:nvPr>
            <p:ph type="dt" sz="half" idx="10"/>
          </p:nvPr>
        </p:nvSpPr>
        <p:spPr bwMode="white">
          <a:xfrm>
            <a:off x="6649845" y="6324600"/>
            <a:ext cx="1351155" cy="365125"/>
          </a:xfrm>
        </p:spPr>
        <p:txBody>
          <a:bodyPr/>
          <a:lstStyle>
            <a:lvl1pPr>
              <a:defRPr>
                <a:solidFill>
                  <a:srgbClr val="FFFFFF"/>
                </a:solidFill>
              </a:defRPr>
            </a:lvl1pPr>
          </a:lstStyle>
          <a:p>
            <a:endParaRPr lang="en-US" dirty="0"/>
          </a:p>
        </p:txBody>
      </p:sp>
      <p:sp>
        <p:nvSpPr>
          <p:cNvPr id="4" name="Footer Placeholder 3"/>
          <p:cNvSpPr>
            <a:spLocks noGrp="1"/>
          </p:cNvSpPr>
          <p:nvPr>
            <p:ph type="ftr" sz="quarter" idx="11"/>
          </p:nvPr>
        </p:nvSpPr>
        <p:spPr bwMode="white">
          <a:xfrm>
            <a:off x="2471853" y="6367193"/>
            <a:ext cx="2895600" cy="288925"/>
          </a:xfrm>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bwMode="white">
          <a:xfrm>
            <a:off x="8001000" y="6324600"/>
            <a:ext cx="783936" cy="365125"/>
          </a:xfrm>
        </p:spPr>
        <p:txBody>
          <a:bodyPr/>
          <a:lstStyle>
            <a:lvl1pPr>
              <a:defRPr>
                <a:solidFill>
                  <a:srgbClr val="FFFFFF"/>
                </a:solidFill>
              </a:defRPr>
            </a:lvl1pPr>
          </a:lstStyle>
          <a:p>
            <a:fld id="{4E4A4924-7CC3-4BF6-9C5C-A8E770D15754}" type="slidenum">
              <a:rPr lang="en-US" smtClean="0"/>
              <a:pPr/>
              <a:t>‹#›</a:t>
            </a:fld>
            <a:endParaRPr lang="en-US" dirty="0"/>
          </a:p>
        </p:txBody>
      </p:sp>
      <p:sp>
        <p:nvSpPr>
          <p:cNvPr id="7" name="Text Placeholder 6"/>
          <p:cNvSpPr>
            <a:spLocks noGrp="1"/>
          </p:cNvSpPr>
          <p:nvPr>
            <p:ph type="body" sz="quarter" idx="13" hasCustomPrompt="1"/>
          </p:nvPr>
        </p:nvSpPr>
        <p:spPr bwMode="white">
          <a:xfrm>
            <a:off x="381000" y="1600200"/>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8" name="Text Placeholder 6"/>
          <p:cNvSpPr>
            <a:spLocks noGrp="1"/>
          </p:cNvSpPr>
          <p:nvPr>
            <p:ph type="body" sz="quarter" idx="14" hasCustomPrompt="1"/>
          </p:nvPr>
        </p:nvSpPr>
        <p:spPr bwMode="white">
          <a:xfrm>
            <a:off x="1143000" y="1619679"/>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pic>
        <p:nvPicPr>
          <p:cNvPr id="35" name="slu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000" y="6493365"/>
            <a:ext cx="786384" cy="102428"/>
          </a:xfrm>
          <a:prstGeom prst="rect">
            <a:avLst/>
          </a:prstGeom>
        </p:spPr>
      </p:pic>
      <p:sp>
        <p:nvSpPr>
          <p:cNvPr id="36" name="Rectangle 35"/>
          <p:cNvSpPr/>
          <p:nvPr userDrawn="1"/>
        </p:nvSpPr>
        <p:spPr>
          <a:xfrm>
            <a:off x="6172200" y="6642556"/>
            <a:ext cx="2964543" cy="230832"/>
          </a:xfrm>
          <a:prstGeom prst="rect">
            <a:avLst/>
          </a:prstGeom>
        </p:spPr>
        <p:txBody>
          <a:bodyPr wrap="square">
            <a:spAutoFit/>
          </a:bodyPr>
          <a:lstStyle/>
          <a:p>
            <a:pPr algn="r"/>
            <a:r>
              <a:rPr lang="en-US" sz="900" dirty="0">
                <a:solidFill>
                  <a:schemeClr val="tx2">
                    <a:lumMod val="60000"/>
                    <a:lumOff val="40000"/>
                  </a:schemeClr>
                </a:solidFill>
              </a:rPr>
              <a:t>© 2020 CFA Institute. All rights reserved. </a:t>
            </a:r>
          </a:p>
        </p:txBody>
      </p:sp>
      <p:sp>
        <p:nvSpPr>
          <p:cNvPr id="37" name="Text Placeholder 6"/>
          <p:cNvSpPr>
            <a:spLocks noGrp="1"/>
          </p:cNvSpPr>
          <p:nvPr>
            <p:ph type="body" sz="quarter" idx="15" hasCustomPrompt="1"/>
          </p:nvPr>
        </p:nvSpPr>
        <p:spPr bwMode="white">
          <a:xfrm>
            <a:off x="381000" y="2037921"/>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48" name="Text Placeholder 6"/>
          <p:cNvSpPr>
            <a:spLocks noGrp="1"/>
          </p:cNvSpPr>
          <p:nvPr>
            <p:ph type="body" sz="quarter" idx="16" hasCustomPrompt="1"/>
          </p:nvPr>
        </p:nvSpPr>
        <p:spPr bwMode="white">
          <a:xfrm>
            <a:off x="1143000" y="2057400"/>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49" name="Text Placeholder 6"/>
          <p:cNvSpPr>
            <a:spLocks noGrp="1"/>
          </p:cNvSpPr>
          <p:nvPr>
            <p:ph type="body" sz="quarter" idx="17" hasCustomPrompt="1"/>
          </p:nvPr>
        </p:nvSpPr>
        <p:spPr bwMode="white">
          <a:xfrm>
            <a:off x="381000" y="2475642"/>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50" name="Text Placeholder 6"/>
          <p:cNvSpPr>
            <a:spLocks noGrp="1"/>
          </p:cNvSpPr>
          <p:nvPr>
            <p:ph type="body" sz="quarter" idx="18" hasCustomPrompt="1"/>
          </p:nvPr>
        </p:nvSpPr>
        <p:spPr bwMode="white">
          <a:xfrm>
            <a:off x="1143000" y="2495121"/>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51" name="Text Placeholder 6"/>
          <p:cNvSpPr>
            <a:spLocks noGrp="1"/>
          </p:cNvSpPr>
          <p:nvPr>
            <p:ph type="body" sz="quarter" idx="19" hasCustomPrompt="1"/>
          </p:nvPr>
        </p:nvSpPr>
        <p:spPr bwMode="white">
          <a:xfrm>
            <a:off x="381000" y="2913363"/>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52" name="Text Placeholder 6"/>
          <p:cNvSpPr>
            <a:spLocks noGrp="1"/>
          </p:cNvSpPr>
          <p:nvPr>
            <p:ph type="body" sz="quarter" idx="20" hasCustomPrompt="1"/>
          </p:nvPr>
        </p:nvSpPr>
        <p:spPr bwMode="white">
          <a:xfrm>
            <a:off x="1143000" y="2932842"/>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53" name="Text Placeholder 6"/>
          <p:cNvSpPr>
            <a:spLocks noGrp="1"/>
          </p:cNvSpPr>
          <p:nvPr>
            <p:ph type="body" sz="quarter" idx="21" hasCustomPrompt="1"/>
          </p:nvPr>
        </p:nvSpPr>
        <p:spPr bwMode="white">
          <a:xfrm>
            <a:off x="381000" y="3351084"/>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54" name="Text Placeholder 6"/>
          <p:cNvSpPr>
            <a:spLocks noGrp="1"/>
          </p:cNvSpPr>
          <p:nvPr>
            <p:ph type="body" sz="quarter" idx="22" hasCustomPrompt="1"/>
          </p:nvPr>
        </p:nvSpPr>
        <p:spPr bwMode="white">
          <a:xfrm>
            <a:off x="1143000" y="3370563"/>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55" name="Text Placeholder 6"/>
          <p:cNvSpPr>
            <a:spLocks noGrp="1"/>
          </p:cNvSpPr>
          <p:nvPr>
            <p:ph type="body" sz="quarter" idx="23" hasCustomPrompt="1"/>
          </p:nvPr>
        </p:nvSpPr>
        <p:spPr bwMode="white">
          <a:xfrm>
            <a:off x="381000" y="3788805"/>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56" name="Text Placeholder 6"/>
          <p:cNvSpPr>
            <a:spLocks noGrp="1"/>
          </p:cNvSpPr>
          <p:nvPr>
            <p:ph type="body" sz="quarter" idx="24" hasCustomPrompt="1"/>
          </p:nvPr>
        </p:nvSpPr>
        <p:spPr bwMode="white">
          <a:xfrm>
            <a:off x="1143000" y="3808284"/>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57" name="Text Placeholder 6"/>
          <p:cNvSpPr>
            <a:spLocks noGrp="1"/>
          </p:cNvSpPr>
          <p:nvPr>
            <p:ph type="body" sz="quarter" idx="25" hasCustomPrompt="1"/>
          </p:nvPr>
        </p:nvSpPr>
        <p:spPr bwMode="white">
          <a:xfrm>
            <a:off x="381000" y="4226526"/>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58" name="Text Placeholder 6"/>
          <p:cNvSpPr>
            <a:spLocks noGrp="1"/>
          </p:cNvSpPr>
          <p:nvPr>
            <p:ph type="body" sz="quarter" idx="26" hasCustomPrompt="1"/>
          </p:nvPr>
        </p:nvSpPr>
        <p:spPr bwMode="white">
          <a:xfrm>
            <a:off x="1143000" y="4246005"/>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59" name="Text Placeholder 6"/>
          <p:cNvSpPr>
            <a:spLocks noGrp="1"/>
          </p:cNvSpPr>
          <p:nvPr>
            <p:ph type="body" sz="quarter" idx="27" hasCustomPrompt="1"/>
          </p:nvPr>
        </p:nvSpPr>
        <p:spPr bwMode="white">
          <a:xfrm>
            <a:off x="381000" y="4664247"/>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60" name="Text Placeholder 6"/>
          <p:cNvSpPr>
            <a:spLocks noGrp="1"/>
          </p:cNvSpPr>
          <p:nvPr>
            <p:ph type="body" sz="quarter" idx="28" hasCustomPrompt="1"/>
          </p:nvPr>
        </p:nvSpPr>
        <p:spPr bwMode="white">
          <a:xfrm>
            <a:off x="1143000" y="4683726"/>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61" name="Text Placeholder 6"/>
          <p:cNvSpPr>
            <a:spLocks noGrp="1"/>
          </p:cNvSpPr>
          <p:nvPr>
            <p:ph type="body" sz="quarter" idx="29" hasCustomPrompt="1"/>
          </p:nvPr>
        </p:nvSpPr>
        <p:spPr bwMode="white">
          <a:xfrm>
            <a:off x="381000" y="5101968"/>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62" name="Text Placeholder 6"/>
          <p:cNvSpPr>
            <a:spLocks noGrp="1"/>
          </p:cNvSpPr>
          <p:nvPr>
            <p:ph type="body" sz="quarter" idx="30" hasCustomPrompt="1"/>
          </p:nvPr>
        </p:nvSpPr>
        <p:spPr bwMode="white">
          <a:xfrm>
            <a:off x="1143000" y="5121447"/>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63" name="Text Placeholder 6"/>
          <p:cNvSpPr>
            <a:spLocks noGrp="1"/>
          </p:cNvSpPr>
          <p:nvPr>
            <p:ph type="body" sz="quarter" idx="31" hasCustomPrompt="1"/>
          </p:nvPr>
        </p:nvSpPr>
        <p:spPr bwMode="white">
          <a:xfrm>
            <a:off x="381000" y="5539689"/>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64" name="Text Placeholder 6"/>
          <p:cNvSpPr>
            <a:spLocks noGrp="1"/>
          </p:cNvSpPr>
          <p:nvPr>
            <p:ph type="body" sz="quarter" idx="32" hasCustomPrompt="1"/>
          </p:nvPr>
        </p:nvSpPr>
        <p:spPr bwMode="white">
          <a:xfrm>
            <a:off x="1143000" y="5559168"/>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Tree>
    <p:extLst>
      <p:ext uri="{BB962C8B-B14F-4D97-AF65-F5344CB8AC3E}">
        <p14:creationId xmlns:p14="http://schemas.microsoft.com/office/powerpoint/2010/main" val="2511746652"/>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2-Column TOC Pix3">
    <p:bg>
      <p:bgRef idx="1001">
        <a:schemeClr val="bg1"/>
      </p:bgRef>
    </p:bg>
    <p:spTree>
      <p:nvGrpSpPr>
        <p:cNvPr id="1" name=""/>
        <p:cNvGrpSpPr/>
        <p:nvPr/>
      </p:nvGrpSpPr>
      <p:grpSpPr>
        <a:xfrm>
          <a:off x="0" y="0"/>
          <a:ext cx="0" cy="0"/>
          <a:chOff x="0" y="0"/>
          <a:chExt cx="0" cy="0"/>
        </a:xfrm>
      </p:grpSpPr>
      <p:sp>
        <p:nvSpPr>
          <p:cNvPr id="34" name="Rectangle 33"/>
          <p:cNvSpPr/>
          <p:nvPr userDrawn="1"/>
        </p:nvSpPr>
        <p:spPr>
          <a:xfrm>
            <a:off x="0" y="6367193"/>
            <a:ext cx="9153144" cy="310896"/>
          </a:xfrm>
          <a:prstGeom prst="rect">
            <a:avLst/>
          </a:prstGeom>
          <a:solidFill>
            <a:srgbClr val="3455A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3455A6"/>
              </a:solidFill>
            </a:endParaRPr>
          </a:p>
        </p:txBody>
      </p:sp>
      <p:sp>
        <p:nvSpPr>
          <p:cNvPr id="2" name="Title 1"/>
          <p:cNvSpPr>
            <a:spLocks noGrp="1"/>
          </p:cNvSpPr>
          <p:nvPr>
            <p:ph type="title" hasCustomPrompt="1"/>
          </p:nvPr>
        </p:nvSpPr>
        <p:spPr bwMode="white">
          <a:xfrm>
            <a:off x="381000" y="152400"/>
            <a:ext cx="8375904" cy="1143000"/>
          </a:xfrm>
        </p:spPr>
        <p:txBody>
          <a:bodyPr anchor="b">
            <a:normAutofit/>
          </a:bodyPr>
          <a:lstStyle>
            <a:lvl1pPr algn="l">
              <a:defRPr sz="3200" b="1" i="0" cap="all">
                <a:solidFill>
                  <a:schemeClr val="tx2"/>
                </a:solidFill>
                <a:latin typeface="Helvetica Light"/>
              </a:defRPr>
            </a:lvl1pPr>
          </a:lstStyle>
          <a:p>
            <a:r>
              <a:rPr lang="en-US" dirty="0"/>
              <a:t>Summary</a:t>
            </a:r>
            <a:endParaRPr dirty="0"/>
          </a:p>
        </p:txBody>
      </p:sp>
      <p:sp>
        <p:nvSpPr>
          <p:cNvPr id="3" name="Date Placeholder 2"/>
          <p:cNvSpPr>
            <a:spLocks noGrp="1"/>
          </p:cNvSpPr>
          <p:nvPr>
            <p:ph type="dt" sz="half" idx="10"/>
          </p:nvPr>
        </p:nvSpPr>
        <p:spPr bwMode="white">
          <a:xfrm>
            <a:off x="6649845" y="6324600"/>
            <a:ext cx="1351155" cy="365125"/>
          </a:xfrm>
        </p:spPr>
        <p:txBody>
          <a:bodyPr/>
          <a:lstStyle>
            <a:lvl1pPr>
              <a:defRPr>
                <a:solidFill>
                  <a:srgbClr val="FFFFFF"/>
                </a:solidFill>
              </a:defRPr>
            </a:lvl1pPr>
          </a:lstStyle>
          <a:p>
            <a:endParaRPr lang="en-US" dirty="0"/>
          </a:p>
        </p:txBody>
      </p:sp>
      <p:sp>
        <p:nvSpPr>
          <p:cNvPr id="4" name="Footer Placeholder 3"/>
          <p:cNvSpPr>
            <a:spLocks noGrp="1"/>
          </p:cNvSpPr>
          <p:nvPr>
            <p:ph type="ftr" sz="quarter" idx="11"/>
          </p:nvPr>
        </p:nvSpPr>
        <p:spPr bwMode="white">
          <a:xfrm>
            <a:off x="2471853" y="6367193"/>
            <a:ext cx="2895600" cy="288925"/>
          </a:xfrm>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bwMode="white">
          <a:xfrm>
            <a:off x="8001000" y="6324600"/>
            <a:ext cx="783936" cy="365125"/>
          </a:xfrm>
        </p:spPr>
        <p:txBody>
          <a:bodyPr/>
          <a:lstStyle>
            <a:lvl1pPr>
              <a:defRPr>
                <a:solidFill>
                  <a:srgbClr val="FFFFFF"/>
                </a:solidFill>
              </a:defRPr>
            </a:lvl1pPr>
          </a:lstStyle>
          <a:p>
            <a:fld id="{4E4A4924-7CC3-4BF6-9C5C-A8E770D15754}" type="slidenum">
              <a:rPr lang="en-US" smtClean="0"/>
              <a:pPr/>
              <a:t>‹#›</a:t>
            </a:fld>
            <a:endParaRPr lang="en-US" dirty="0"/>
          </a:p>
        </p:txBody>
      </p:sp>
      <p:pic>
        <p:nvPicPr>
          <p:cNvPr id="35" name="slu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000" y="6493365"/>
            <a:ext cx="786384" cy="102428"/>
          </a:xfrm>
          <a:prstGeom prst="rect">
            <a:avLst/>
          </a:prstGeom>
        </p:spPr>
      </p:pic>
      <p:sp>
        <p:nvSpPr>
          <p:cNvPr id="36" name="Rectangle 35"/>
          <p:cNvSpPr/>
          <p:nvPr userDrawn="1"/>
        </p:nvSpPr>
        <p:spPr>
          <a:xfrm>
            <a:off x="6172200" y="6642556"/>
            <a:ext cx="2964543" cy="230832"/>
          </a:xfrm>
          <a:prstGeom prst="rect">
            <a:avLst/>
          </a:prstGeom>
        </p:spPr>
        <p:txBody>
          <a:bodyPr wrap="square">
            <a:spAutoFit/>
          </a:bodyPr>
          <a:lstStyle/>
          <a:p>
            <a:pPr algn="r"/>
            <a:r>
              <a:rPr lang="en-US" sz="900" dirty="0">
                <a:solidFill>
                  <a:schemeClr val="tx2">
                    <a:lumMod val="60000"/>
                    <a:lumOff val="40000"/>
                  </a:schemeClr>
                </a:solidFill>
              </a:rPr>
              <a:t>© 2020 CFA Institute. All rights reserved. </a:t>
            </a:r>
          </a:p>
        </p:txBody>
      </p:sp>
    </p:spTree>
    <p:extLst>
      <p:ext uri="{BB962C8B-B14F-4D97-AF65-F5344CB8AC3E}">
        <p14:creationId xmlns:p14="http://schemas.microsoft.com/office/powerpoint/2010/main" val="1533976554"/>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544551" y="5440681"/>
            <a:ext cx="5358384" cy="283464"/>
          </a:xfrm>
          <a:prstGeom prst="rect">
            <a:avLst/>
          </a:prstGeom>
          <a:solidFill>
            <a:srgbClr val="78BE2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381000" y="152400"/>
            <a:ext cx="6705600" cy="1576039"/>
          </a:xfrm>
        </p:spPr>
        <p:txBody>
          <a:bodyPr/>
          <a:lstStyle>
            <a:lvl1pPr>
              <a:defRPr>
                <a:solidFill>
                  <a:schemeClr val="accent3">
                    <a:lumMod val="75000"/>
                  </a:schemeClr>
                </a:solidFill>
              </a:defRPr>
            </a:lvl1pPr>
          </a:lstStyle>
          <a:p>
            <a:r>
              <a:rPr lang="en-US" dirty="0"/>
              <a:t>Click to edit Master title style</a:t>
            </a:r>
            <a:endParaRPr dirty="0"/>
          </a:p>
        </p:txBody>
      </p:sp>
      <p:sp>
        <p:nvSpPr>
          <p:cNvPr id="3" name="Subtitle 2"/>
          <p:cNvSpPr>
            <a:spLocks noGrp="1"/>
          </p:cNvSpPr>
          <p:nvPr>
            <p:ph type="subTitle" idx="1" hasCustomPrompt="1"/>
          </p:nvPr>
        </p:nvSpPr>
        <p:spPr>
          <a:xfrm>
            <a:off x="381000" y="1784196"/>
            <a:ext cx="6705600" cy="1490472"/>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 </a:t>
            </a:r>
            <a:br>
              <a:rPr/>
            </a:br>
            <a:r>
              <a:t>Presenter’s title, </a:t>
            </a:r>
            <a:br>
              <a:rPr/>
            </a:br>
            <a:r>
              <a:t>dd Month yyyy</a:t>
            </a:r>
          </a:p>
        </p:txBody>
      </p:sp>
      <p:sp>
        <p:nvSpPr>
          <p:cNvPr id="8" name="Rectangle 7"/>
          <p:cNvSpPr/>
          <p:nvPr/>
        </p:nvSpPr>
        <p:spPr>
          <a:xfrm>
            <a:off x="0" y="4595768"/>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981200" y="4879232"/>
            <a:ext cx="5358384" cy="283464"/>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0" y="5162696"/>
            <a:ext cx="9144000" cy="2834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0" y="5724145"/>
            <a:ext cx="9144000" cy="283464"/>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4210666" y="6007609"/>
            <a:ext cx="4933334" cy="2834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0" y="6291073"/>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6" name="Rectangle 15"/>
          <p:cNvSpPr/>
          <p:nvPr/>
        </p:nvSpPr>
        <p:spPr>
          <a:xfrm>
            <a:off x="3048000" y="6574536"/>
            <a:ext cx="5358384" cy="283464"/>
          </a:xfrm>
          <a:prstGeom prst="rect">
            <a:avLst/>
          </a:prstGeom>
          <a:solidFill>
            <a:srgbClr val="003DA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3512462"/>
            <a:ext cx="3086100" cy="665798"/>
          </a:xfrm>
          <a:prstGeom prst="rect">
            <a:avLst/>
          </a:prstGeom>
        </p:spPr>
      </p:pic>
    </p:spTree>
    <p:extLst>
      <p:ext uri="{BB962C8B-B14F-4D97-AF65-F5344CB8AC3E}">
        <p14:creationId xmlns:p14="http://schemas.microsoft.com/office/powerpoint/2010/main" val="10968455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endParaRPr/>
          </a:p>
        </p:txBody>
      </p:sp>
      <p:sp>
        <p:nvSpPr>
          <p:cNvPr id="9" name="Text Placeholder 8"/>
          <p:cNvSpPr>
            <a:spLocks noGrp="1"/>
          </p:cNvSpPr>
          <p:nvPr>
            <p:ph type="body" sz="quarter" idx="13" hasCustomPrompt="1"/>
          </p:nvPr>
        </p:nvSpPr>
        <p:spPr>
          <a:xfrm>
            <a:off x="381000" y="1447800"/>
            <a:ext cx="8382000" cy="685800"/>
          </a:xfrm>
        </p:spPr>
        <p:txBody>
          <a:bodyPr/>
          <a:lstStyle>
            <a:lvl1pPr marL="0" indent="0">
              <a:spcBef>
                <a:spcPts val="0"/>
              </a:spcBef>
              <a:buFont typeface="Arial" pitchFamily="34" charset="0"/>
              <a:buNone/>
              <a:defRPr b="1"/>
            </a:lvl1pPr>
            <a:lvl2pPr marL="0" indent="0">
              <a:spcBef>
                <a:spcPts val="0"/>
              </a:spcBef>
              <a:buFont typeface="Arial" pitchFamily="34" charset="0"/>
              <a:buNone/>
              <a:defRPr b="1"/>
            </a:lvl2pPr>
            <a:lvl3pPr marL="0" indent="0">
              <a:spcBef>
                <a:spcPts val="0"/>
              </a:spcBef>
              <a:buFont typeface="Arial" pitchFamily="34" charset="0"/>
              <a:buNone/>
              <a:defRPr b="1"/>
            </a:lvl3pPr>
            <a:lvl4pPr marL="0" indent="0">
              <a:spcBef>
                <a:spcPts val="0"/>
              </a:spcBef>
              <a:buFont typeface="Arial" pitchFamily="34" charset="0"/>
              <a:buNone/>
              <a:defRPr b="1"/>
            </a:lvl4pPr>
            <a:lvl5pPr marL="0" indent="0">
              <a:spcBef>
                <a:spcPts val="0"/>
              </a:spcBef>
              <a:buFont typeface="Arial" pitchFamily="34" charset="0"/>
              <a:buNone/>
              <a:defRPr b="1"/>
            </a:lvl5pPr>
            <a:lvl6pPr marL="0" indent="0">
              <a:spcBef>
                <a:spcPts val="0"/>
              </a:spcBef>
              <a:buNone/>
              <a:defRPr b="1"/>
            </a:lvl6pPr>
            <a:lvl7pPr marL="0" indent="0">
              <a:spcBef>
                <a:spcPts val="0"/>
              </a:spcBef>
              <a:buNone/>
              <a:defRPr b="1"/>
            </a:lvl7pPr>
            <a:lvl8pPr marL="0" indent="0">
              <a:spcBef>
                <a:spcPts val="0"/>
              </a:spcBef>
              <a:buNone/>
              <a:defRPr b="1"/>
            </a:lvl8pPr>
            <a:lvl9pPr marL="0" indent="0">
              <a:spcBef>
                <a:spcPts val="0"/>
              </a:spcBef>
              <a:buNone/>
              <a:defRPr b="1"/>
            </a:lvl9pPr>
          </a:lstStyle>
          <a:p>
            <a:pPr lvl="0"/>
            <a:r>
              <a:t>Click to add subtitle</a:t>
            </a:r>
          </a:p>
        </p:txBody>
      </p:sp>
      <p:sp>
        <p:nvSpPr>
          <p:cNvPr id="3" name="Content Placeholder 2"/>
          <p:cNvSpPr>
            <a:spLocks noGrp="1"/>
          </p:cNvSpPr>
          <p:nvPr>
            <p:ph idx="1"/>
          </p:nvPr>
        </p:nvSpPr>
        <p:spPr>
          <a:xfrm>
            <a:off x="381000" y="2243138"/>
            <a:ext cx="8375904" cy="39290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r>
              <a:rPr lang="en-US" dirty="0"/>
              <a:t>Copyright © 2013 CFA Institute</a:t>
            </a:r>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3552529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r>
              <a:rPr lang="en-US" dirty="0"/>
              <a:t>Copyright © 2013 CFA Institute</a:t>
            </a:r>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1259320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a:p>
        </p:txBody>
      </p:sp>
      <p:sp>
        <p:nvSpPr>
          <p:cNvPr id="9" name="Text Placeholder 8"/>
          <p:cNvSpPr>
            <a:spLocks noGrp="1"/>
          </p:cNvSpPr>
          <p:nvPr>
            <p:ph type="body" sz="quarter" idx="13" hasCustomPrompt="1"/>
          </p:nvPr>
        </p:nvSpPr>
        <p:spPr>
          <a:xfrm>
            <a:off x="381000" y="1447800"/>
            <a:ext cx="8382000" cy="685800"/>
          </a:xfrm>
        </p:spPr>
        <p:txBody>
          <a:bodyPr/>
          <a:lstStyle>
            <a:lvl1pPr marL="0" indent="0">
              <a:spcBef>
                <a:spcPts val="0"/>
              </a:spcBef>
              <a:buFont typeface="Arial" pitchFamily="34" charset="0"/>
              <a:buNone/>
              <a:defRPr b="1"/>
            </a:lvl1pPr>
            <a:lvl2pPr marL="0" indent="0">
              <a:spcBef>
                <a:spcPts val="0"/>
              </a:spcBef>
              <a:buFont typeface="Arial" pitchFamily="34" charset="0"/>
              <a:buNone/>
              <a:defRPr b="1"/>
            </a:lvl2pPr>
            <a:lvl3pPr marL="0" indent="0">
              <a:spcBef>
                <a:spcPts val="0"/>
              </a:spcBef>
              <a:buFont typeface="Arial" pitchFamily="34" charset="0"/>
              <a:buNone/>
              <a:defRPr b="1"/>
            </a:lvl3pPr>
            <a:lvl4pPr marL="0" indent="0">
              <a:spcBef>
                <a:spcPts val="0"/>
              </a:spcBef>
              <a:buFont typeface="Arial" pitchFamily="34" charset="0"/>
              <a:buNone/>
              <a:defRPr b="1"/>
            </a:lvl4pPr>
            <a:lvl5pPr marL="0" indent="0">
              <a:spcBef>
                <a:spcPts val="0"/>
              </a:spcBef>
              <a:buFont typeface="Arial" pitchFamily="34" charset="0"/>
              <a:buNone/>
              <a:defRPr b="1"/>
            </a:lvl5pPr>
            <a:lvl6pPr marL="0" indent="0">
              <a:spcBef>
                <a:spcPts val="0"/>
              </a:spcBef>
              <a:buNone/>
              <a:defRPr b="1"/>
            </a:lvl6pPr>
            <a:lvl7pPr marL="0" indent="0">
              <a:spcBef>
                <a:spcPts val="0"/>
              </a:spcBef>
              <a:buNone/>
              <a:defRPr b="1"/>
            </a:lvl7pPr>
            <a:lvl8pPr marL="0" indent="0">
              <a:spcBef>
                <a:spcPts val="0"/>
              </a:spcBef>
              <a:buNone/>
              <a:defRPr b="1"/>
            </a:lvl8pPr>
            <a:lvl9pPr marL="0" indent="0">
              <a:spcBef>
                <a:spcPts val="0"/>
              </a:spcBef>
              <a:buNone/>
              <a:defRPr b="1"/>
            </a:lvl9pPr>
          </a:lstStyle>
          <a:p>
            <a:pPr lvl="0"/>
            <a:r>
              <a:t>Click to add subtitle</a:t>
            </a:r>
          </a:p>
        </p:txBody>
      </p:sp>
      <p:sp>
        <p:nvSpPr>
          <p:cNvPr id="3" name="Content Placeholder 2"/>
          <p:cNvSpPr>
            <a:spLocks noGrp="1"/>
          </p:cNvSpPr>
          <p:nvPr>
            <p:ph idx="1"/>
          </p:nvPr>
        </p:nvSpPr>
        <p:spPr>
          <a:xfrm>
            <a:off x="381000" y="2243138"/>
            <a:ext cx="8375904" cy="39290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6889852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OC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52400"/>
            <a:ext cx="8375904" cy="1143000"/>
          </a:xfrm>
        </p:spPr>
        <p:txBody>
          <a:bodyPr/>
          <a:lstStyle>
            <a:lvl1pPr>
              <a:defRPr>
                <a:solidFill>
                  <a:schemeClr val="bg1"/>
                </a:solidFill>
              </a:defRPr>
            </a:lvl1pPr>
          </a:lstStyle>
          <a:p>
            <a:r>
              <a:t>Click to add title: Table of Contents, Agenda, etc</a:t>
            </a:r>
          </a:p>
        </p:txBody>
      </p:sp>
      <p:sp>
        <p:nvSpPr>
          <p:cNvPr id="3" name="Date Placeholder 2"/>
          <p:cNvSpPr>
            <a:spLocks noGrp="1"/>
          </p:cNvSpPr>
          <p:nvPr>
            <p:ph type="dt" sz="half" idx="10"/>
          </p:nvPr>
        </p:nvSpPr>
        <p:spPr bwMode="black"/>
        <p:txBody>
          <a:bodyPr/>
          <a:lstStyle/>
          <a:p>
            <a:endParaRPr dirty="0"/>
          </a:p>
        </p:txBody>
      </p:sp>
      <p:sp>
        <p:nvSpPr>
          <p:cNvPr id="4" name="Footer Placeholder 3"/>
          <p:cNvSpPr>
            <a:spLocks noGrp="1"/>
          </p:cNvSpPr>
          <p:nvPr>
            <p:ph type="ftr" sz="quarter" idx="11"/>
          </p:nvPr>
        </p:nvSpPr>
        <p:spPr bwMode="black"/>
        <p:txBody>
          <a:bodyPr/>
          <a:lstStyle/>
          <a:p>
            <a:r>
              <a:rPr lang="en-US" dirty="0"/>
              <a:t>Copyright © 2012 CFA Institute</a:t>
            </a:r>
            <a:endParaRPr dirty="0"/>
          </a:p>
        </p:txBody>
      </p:sp>
      <p:sp>
        <p:nvSpPr>
          <p:cNvPr id="5" name="Slide Number Placeholder 4"/>
          <p:cNvSpPr>
            <a:spLocks noGrp="1"/>
          </p:cNvSpPr>
          <p:nvPr>
            <p:ph type="sldNum" sz="quarter" idx="12"/>
          </p:nvPr>
        </p:nvSpPr>
        <p:spPr bwMode="black"/>
        <p:txBody>
          <a:bodyPr/>
          <a:lstStyle/>
          <a:p>
            <a:fld id="{4E4A4924-7CC3-4BF6-9C5C-A8E770D15754}" type="slidenum">
              <a:rPr/>
              <a:pPr/>
              <a:t>‹#›</a:t>
            </a:fld>
            <a:endParaRPr dirty="0"/>
          </a:p>
        </p:txBody>
      </p:sp>
      <p:sp>
        <p:nvSpPr>
          <p:cNvPr id="7" name="Text Placeholder 6"/>
          <p:cNvSpPr>
            <a:spLocks noGrp="1"/>
          </p:cNvSpPr>
          <p:nvPr>
            <p:ph type="body" sz="quarter" idx="13" hasCustomPrompt="1"/>
          </p:nvPr>
        </p:nvSpPr>
        <p:spPr>
          <a:xfrm>
            <a:off x="381000" y="152280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a:xfrm>
            <a:off x="813762" y="1522809"/>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a:xfrm>
            <a:off x="381000" y="190863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a:xfrm>
            <a:off x="813762" y="1908639"/>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a:xfrm>
            <a:off x="381000" y="2295144"/>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a:xfrm>
            <a:off x="813762" y="2295144"/>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a:xfrm>
            <a:off x="381000" y="2679192"/>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a:xfrm>
            <a:off x="813762" y="2679192"/>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a:xfrm>
            <a:off x="381000" y="3063240"/>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a:xfrm>
            <a:off x="813762" y="3063240"/>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4" name="Text Placeholder 6"/>
          <p:cNvSpPr>
            <a:spLocks noGrp="1"/>
          </p:cNvSpPr>
          <p:nvPr>
            <p:ph type="body" sz="quarter" idx="23" hasCustomPrompt="1"/>
          </p:nvPr>
        </p:nvSpPr>
        <p:spPr>
          <a:xfrm>
            <a:off x="381000" y="3447288"/>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5" name="Text Placeholder 6"/>
          <p:cNvSpPr>
            <a:spLocks noGrp="1"/>
          </p:cNvSpPr>
          <p:nvPr>
            <p:ph type="body" sz="quarter" idx="24" hasCustomPrompt="1"/>
          </p:nvPr>
        </p:nvSpPr>
        <p:spPr>
          <a:xfrm>
            <a:off x="813762" y="3447288"/>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6" name="Text Placeholder 6"/>
          <p:cNvSpPr>
            <a:spLocks noGrp="1"/>
          </p:cNvSpPr>
          <p:nvPr>
            <p:ph type="body" sz="quarter" idx="25" hasCustomPrompt="1"/>
          </p:nvPr>
        </p:nvSpPr>
        <p:spPr>
          <a:xfrm>
            <a:off x="381000" y="3831336"/>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7" name="Text Placeholder 6"/>
          <p:cNvSpPr>
            <a:spLocks noGrp="1"/>
          </p:cNvSpPr>
          <p:nvPr>
            <p:ph type="body" sz="quarter" idx="26" hasCustomPrompt="1"/>
          </p:nvPr>
        </p:nvSpPr>
        <p:spPr>
          <a:xfrm>
            <a:off x="813762" y="3831336"/>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8" name="Text Placeholder 6"/>
          <p:cNvSpPr>
            <a:spLocks noGrp="1"/>
          </p:cNvSpPr>
          <p:nvPr>
            <p:ph type="body" sz="quarter" idx="27" hasCustomPrompt="1"/>
          </p:nvPr>
        </p:nvSpPr>
        <p:spPr>
          <a:xfrm>
            <a:off x="381000" y="4215384"/>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9" name="Text Placeholder 6"/>
          <p:cNvSpPr>
            <a:spLocks noGrp="1"/>
          </p:cNvSpPr>
          <p:nvPr>
            <p:ph type="body" sz="quarter" idx="28" hasCustomPrompt="1"/>
          </p:nvPr>
        </p:nvSpPr>
        <p:spPr>
          <a:xfrm>
            <a:off x="813762" y="4215384"/>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0" name="Text Placeholder 6"/>
          <p:cNvSpPr>
            <a:spLocks noGrp="1"/>
          </p:cNvSpPr>
          <p:nvPr>
            <p:ph type="body" sz="quarter" idx="29" hasCustomPrompt="1"/>
          </p:nvPr>
        </p:nvSpPr>
        <p:spPr>
          <a:xfrm>
            <a:off x="381000" y="4599432"/>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1" name="Text Placeholder 6"/>
          <p:cNvSpPr>
            <a:spLocks noGrp="1"/>
          </p:cNvSpPr>
          <p:nvPr>
            <p:ph type="body" sz="quarter" idx="30" hasCustomPrompt="1"/>
          </p:nvPr>
        </p:nvSpPr>
        <p:spPr>
          <a:xfrm>
            <a:off x="813762" y="4599432"/>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2" name="Text Placeholder 6"/>
          <p:cNvSpPr>
            <a:spLocks noGrp="1"/>
          </p:cNvSpPr>
          <p:nvPr>
            <p:ph type="body" sz="quarter" idx="31" hasCustomPrompt="1"/>
          </p:nvPr>
        </p:nvSpPr>
        <p:spPr>
          <a:xfrm>
            <a:off x="381000" y="4983480"/>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3" name="Text Placeholder 6"/>
          <p:cNvSpPr>
            <a:spLocks noGrp="1"/>
          </p:cNvSpPr>
          <p:nvPr>
            <p:ph type="body" sz="quarter" idx="32" hasCustomPrompt="1"/>
          </p:nvPr>
        </p:nvSpPr>
        <p:spPr>
          <a:xfrm>
            <a:off x="813762" y="4983480"/>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4"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31262610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Divider Blue">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1" y="2838091"/>
            <a:ext cx="6969368" cy="1352909"/>
          </a:xfrm>
        </p:spPr>
        <p:txBody>
          <a:bodyPr anchor="t">
            <a:normAutofit/>
          </a:bodyPr>
          <a:lstStyle>
            <a:lvl1pPr marL="0" indent="0">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bwMode="black"/>
        <p:txBody>
          <a:bodyPr/>
          <a:lstStyle/>
          <a:p>
            <a:endParaRPr dirty="0"/>
          </a:p>
        </p:txBody>
      </p:sp>
      <p:sp>
        <p:nvSpPr>
          <p:cNvPr id="5" name="Footer Placeholder 4"/>
          <p:cNvSpPr>
            <a:spLocks noGrp="1"/>
          </p:cNvSpPr>
          <p:nvPr>
            <p:ph type="ftr" sz="quarter" idx="11"/>
          </p:nvPr>
        </p:nvSpPr>
        <p:spPr bwMode="black"/>
        <p:txBody>
          <a:bodyPr/>
          <a:lstStyle/>
          <a:p>
            <a:r>
              <a:rPr lang="en-US" dirty="0"/>
              <a:t>Copyright © 2012 CFA Institute</a:t>
            </a:r>
            <a:endParaRPr dirty="0"/>
          </a:p>
        </p:txBody>
      </p:sp>
      <p:sp>
        <p:nvSpPr>
          <p:cNvPr id="6" name="Slide Number Placeholder 5"/>
          <p:cNvSpPr>
            <a:spLocks noGrp="1"/>
          </p:cNvSpPr>
          <p:nvPr>
            <p:ph type="sldNum" sz="quarter" idx="12"/>
          </p:nvPr>
        </p:nvSpPr>
        <p:spPr bwMode="black"/>
        <p:txBody>
          <a:bodyPr/>
          <a:lstStyle/>
          <a:p>
            <a:fld id="{4E4A4924-7CC3-4BF6-9C5C-A8E770D15754}" type="slidenum">
              <a:rPr/>
              <a:t>‹#›</a:t>
            </a:fld>
            <a:endParaRPr dirty="0"/>
          </a:p>
        </p:txBody>
      </p:sp>
      <p:sp>
        <p:nvSpPr>
          <p:cNvPr id="2" name="Title 1"/>
          <p:cNvSpPr>
            <a:spLocks noGrp="1"/>
          </p:cNvSpPr>
          <p:nvPr>
            <p:ph type="title"/>
          </p:nvPr>
        </p:nvSpPr>
        <p:spPr>
          <a:xfrm>
            <a:off x="381000" y="914400"/>
            <a:ext cx="6969369" cy="1524000"/>
          </a:xfrm>
        </p:spPr>
        <p:txBody>
          <a:bodyPr anchor="b">
            <a:normAutofit/>
          </a:bodyPr>
          <a:lstStyle>
            <a:lvl1pPr algn="l">
              <a:defRPr sz="2800" b="1" cap="all" baseline="0">
                <a:solidFill>
                  <a:schemeClr val="bg1"/>
                </a:solidFill>
              </a:defRPr>
            </a:lvl1pPr>
          </a:lstStyle>
          <a:p>
            <a:r>
              <a:rPr lang="en-US"/>
              <a:t>Click to edit Master title style</a:t>
            </a:r>
            <a:endParaRPr/>
          </a:p>
        </p:txBody>
      </p:sp>
      <p:pic>
        <p:nvPicPr>
          <p:cNvPr id="9"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37765202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endParaRPr/>
          </a:p>
        </p:txBody>
      </p:sp>
      <p:sp>
        <p:nvSpPr>
          <p:cNvPr id="3" name="Content Placeholder 2"/>
          <p:cNvSpPr>
            <a:spLocks noGrp="1"/>
          </p:cNvSpPr>
          <p:nvPr>
            <p:ph sz="half" idx="1"/>
          </p:nvPr>
        </p:nvSpPr>
        <p:spPr>
          <a:xfrm>
            <a:off x="381000" y="1447800"/>
            <a:ext cx="4191000" cy="4724399"/>
          </a:xfrm>
        </p:spPr>
        <p:txBody>
          <a:bodyPr rIns="182880">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572000" y="1447800"/>
            <a:ext cx="4191000" cy="4724400"/>
          </a:xfrm>
        </p:spPr>
        <p:txBody>
          <a:bodyPr rIns="182880">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r>
              <a:rPr lang="en-US" dirty="0"/>
              <a:t>Copyright © 2012 CFA Institute</a:t>
            </a:r>
            <a:endParaRPr dirty="0"/>
          </a:p>
        </p:txBody>
      </p:sp>
      <p:sp>
        <p:nvSpPr>
          <p:cNvPr id="7" name="Slide Number Placeholder 6"/>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20532382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endParaRPr/>
          </a:p>
        </p:txBody>
      </p:sp>
      <p:sp>
        <p:nvSpPr>
          <p:cNvPr id="3" name="Date Placeholder 2"/>
          <p:cNvSpPr>
            <a:spLocks noGrp="1"/>
          </p:cNvSpPr>
          <p:nvPr>
            <p:ph type="dt" sz="half" idx="10"/>
          </p:nvPr>
        </p:nvSpPr>
        <p:spPr/>
        <p:txBody>
          <a:bodyPr/>
          <a:lstStyle/>
          <a:p>
            <a:endParaRPr dirty="0"/>
          </a:p>
        </p:txBody>
      </p:sp>
      <p:sp>
        <p:nvSpPr>
          <p:cNvPr id="4" name="Footer Placeholder 3"/>
          <p:cNvSpPr>
            <a:spLocks noGrp="1"/>
          </p:cNvSpPr>
          <p:nvPr>
            <p:ph type="ftr" sz="quarter" idx="11"/>
          </p:nvPr>
        </p:nvSpPr>
        <p:spPr/>
        <p:txBody>
          <a:bodyPr/>
          <a:lstStyle/>
          <a:p>
            <a:r>
              <a:rPr lang="en-US" dirty="0"/>
              <a:t>Copyright © 2013 CFA Institute</a:t>
            </a:r>
          </a:p>
        </p:txBody>
      </p:sp>
      <p:sp>
        <p:nvSpPr>
          <p:cNvPr id="5" name="Slide Number Placeholder 4"/>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15139720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dirty="0"/>
          </a:p>
        </p:txBody>
      </p:sp>
      <p:sp>
        <p:nvSpPr>
          <p:cNvPr id="3" name="Footer Placeholder 2"/>
          <p:cNvSpPr>
            <a:spLocks noGrp="1"/>
          </p:cNvSpPr>
          <p:nvPr>
            <p:ph type="ftr" sz="quarter" idx="11"/>
          </p:nvPr>
        </p:nvSpPr>
        <p:spPr/>
        <p:txBody>
          <a:bodyPr/>
          <a:lstStyle/>
          <a:p>
            <a:r>
              <a:rPr lang="en-US" dirty="0"/>
              <a:t>Copyright © 2013 CFA Institute</a:t>
            </a:r>
          </a:p>
        </p:txBody>
      </p:sp>
      <p:sp>
        <p:nvSpPr>
          <p:cNvPr id="4" name="Slide Number Placeholder 3"/>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28450671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ideo with Captio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dirty="0"/>
          </a:p>
        </p:txBody>
      </p:sp>
      <p:sp>
        <p:nvSpPr>
          <p:cNvPr id="4" name="Footer Placeholder 3"/>
          <p:cNvSpPr>
            <a:spLocks noGrp="1"/>
          </p:cNvSpPr>
          <p:nvPr>
            <p:ph type="ftr" sz="quarter" idx="11"/>
          </p:nvPr>
        </p:nvSpPr>
        <p:spPr/>
        <p:txBody>
          <a:bodyPr/>
          <a:lstStyle/>
          <a:p>
            <a:r>
              <a:rPr lang="en-US" dirty="0"/>
              <a:t>Copyright © 2013 CFA Institute</a:t>
            </a:r>
          </a:p>
        </p:txBody>
      </p:sp>
      <p:sp>
        <p:nvSpPr>
          <p:cNvPr id="5" name="Slide Number Placeholder 4"/>
          <p:cNvSpPr>
            <a:spLocks noGrp="1"/>
          </p:cNvSpPr>
          <p:nvPr>
            <p:ph type="sldNum" sz="quarter" idx="12"/>
          </p:nvPr>
        </p:nvSpPr>
        <p:spPr/>
        <p:txBody>
          <a:bodyPr/>
          <a:lstStyle/>
          <a:p>
            <a:fld id="{4E4A4924-7CC3-4BF6-9C5C-A8E770D15754}" type="slidenum">
              <a:rPr/>
              <a:t>‹#›</a:t>
            </a:fld>
            <a:endParaRPr dirty="0"/>
          </a:p>
        </p:txBody>
      </p:sp>
      <p:sp>
        <p:nvSpPr>
          <p:cNvPr id="9" name="Media Placeholder 8"/>
          <p:cNvSpPr>
            <a:spLocks noGrp="1"/>
          </p:cNvSpPr>
          <p:nvPr>
            <p:ph type="media" sz="quarter" idx="13" hasCustomPrompt="1"/>
          </p:nvPr>
        </p:nvSpPr>
        <p:spPr>
          <a:xfrm>
            <a:off x="379476" y="155448"/>
            <a:ext cx="8385048" cy="4645152"/>
          </a:xfrm>
          <a:solidFill>
            <a:schemeClr val="bg1">
              <a:lumMod val="95000"/>
            </a:schemeClr>
          </a:solidFill>
        </p:spPr>
        <p:txBody>
          <a:bodyPr lIns="91440" tIns="457200" anchor="t" anchorCtr="0"/>
          <a:lstStyle>
            <a:lvl1pPr marL="9144" indent="0" algn="ctr">
              <a:buNone/>
              <a:defRPr baseline="0"/>
            </a:lvl1pPr>
          </a:lstStyle>
          <a:p>
            <a:r>
              <a:rPr dirty="0"/>
              <a:t>Click icon to insert video</a:t>
            </a:r>
          </a:p>
        </p:txBody>
      </p:sp>
      <p:sp>
        <p:nvSpPr>
          <p:cNvPr id="11" name="Text Placeholder 10"/>
          <p:cNvSpPr>
            <a:spLocks noGrp="1"/>
          </p:cNvSpPr>
          <p:nvPr>
            <p:ph type="body" sz="quarter" idx="14"/>
          </p:nvPr>
        </p:nvSpPr>
        <p:spPr>
          <a:xfrm>
            <a:off x="379476" y="5029200"/>
            <a:ext cx="8385048" cy="1219200"/>
          </a:xfrm>
        </p:spPr>
        <p:txBody>
          <a:bodyPr/>
          <a:lstStyle>
            <a:lvl1pPr marL="0" indent="0">
              <a:buNone/>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Tree>
    <p:extLst>
      <p:ext uri="{BB962C8B-B14F-4D97-AF65-F5344CB8AC3E}">
        <p14:creationId xmlns:p14="http://schemas.microsoft.com/office/powerpoint/2010/main" val="36194021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Text with Pictur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1143000"/>
          </a:xfrm>
        </p:spPr>
        <p:txBody>
          <a:bodyPr anchor="b">
            <a:normAutofit/>
          </a:bodyPr>
          <a:lstStyle>
            <a:lvl1pPr algn="l">
              <a:defRPr sz="2800" b="0">
                <a:solidFill>
                  <a:schemeClr val="bg2"/>
                </a:solidFill>
              </a:defRPr>
            </a:lvl1pPr>
          </a:lstStyle>
          <a:p>
            <a:r>
              <a:rPr lang="en-US"/>
              <a:t>Click to edit Master title style</a:t>
            </a:r>
            <a:endParaRPr/>
          </a:p>
        </p:txBody>
      </p:sp>
      <p:sp>
        <p:nvSpPr>
          <p:cNvPr id="3" name="Picture Placeholder 2"/>
          <p:cNvSpPr>
            <a:spLocks noGrp="1"/>
          </p:cNvSpPr>
          <p:nvPr>
            <p:ph type="pic" idx="1"/>
          </p:nvPr>
        </p:nvSpPr>
        <p:spPr>
          <a:xfrm>
            <a:off x="4572000" y="1447800"/>
            <a:ext cx="4191000" cy="4724400"/>
          </a:xfrm>
          <a:solidFill>
            <a:schemeClr val="bg1">
              <a:lumMod val="95000"/>
            </a:schemeClr>
          </a:solidFill>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81000" y="1447800"/>
            <a:ext cx="4191000" cy="4724399"/>
          </a:xfrm>
        </p:spPr>
        <p:txBody>
          <a:bodyPr rIns="182880">
            <a:normAutofit/>
          </a:bodyPr>
          <a:lstStyle>
            <a:lvl1pPr marL="182880" indent="-173736">
              <a:buFont typeface="Arial" pitchFamily="34" charset="0"/>
              <a:buChar char="•"/>
              <a:defRPr sz="1800"/>
            </a:lvl1pPr>
            <a:lvl2pPr marL="384048" indent="-171450">
              <a:buFont typeface="Arial" pitchFamily="34" charset="0"/>
              <a:buChar char="-"/>
              <a:defRPr sz="1800"/>
            </a:lvl2pPr>
            <a:lvl3pPr marL="585216" indent="-171450">
              <a:buFont typeface="Arial" pitchFamily="34" charset="0"/>
              <a:buChar char="-"/>
              <a:defRPr sz="1800"/>
            </a:lvl3pPr>
            <a:lvl4pPr marL="786384" indent="-171450">
              <a:buFont typeface="Arial" pitchFamily="34" charset="0"/>
              <a:buChar char="-"/>
              <a:defRPr sz="1800"/>
            </a:lvl4pPr>
            <a:lvl5pPr marL="987552" indent="-171450">
              <a:buFont typeface="Arial" pitchFamily="34" charset="0"/>
              <a:buChar char="-"/>
              <a:defRPr sz="1800"/>
            </a:lvl5pPr>
            <a:lvl6pPr marL="1188720" indent="-171450">
              <a:buFont typeface="Arial" pitchFamily="34" charset="0"/>
              <a:buChar char="-"/>
              <a:defRPr sz="1800"/>
            </a:lvl6pPr>
            <a:lvl7pPr marL="1389888" indent="-171450">
              <a:buFont typeface="Arial" pitchFamily="34" charset="0"/>
              <a:buChar char="-"/>
              <a:defRPr sz="1800"/>
            </a:lvl7pPr>
            <a:lvl8pPr marL="1591056" indent="-171450">
              <a:buFont typeface="Arial" pitchFamily="34" charset="0"/>
              <a:buChar char="-"/>
              <a:defRPr sz="1800"/>
            </a:lvl8pPr>
            <a:lvl9pPr marL="1792224" indent="-171450">
              <a:buFont typeface="Arial" pitchFamily="34" charset="0"/>
              <a:buChar cha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r>
              <a:rPr lang="en-US" dirty="0"/>
              <a:t>Copyright © 2012 CFA Institute</a:t>
            </a:r>
            <a:endParaRPr dirty="0"/>
          </a:p>
        </p:txBody>
      </p:sp>
      <p:sp>
        <p:nvSpPr>
          <p:cNvPr id="7" name="Slide Number Placeholder 6"/>
          <p:cNvSpPr>
            <a:spLocks noGrp="1"/>
          </p:cNvSpPr>
          <p:nvPr>
            <p:ph type="sldNum" sz="quarter" idx="12"/>
          </p:nvPr>
        </p:nvSpPr>
        <p:spPr/>
        <p:txBody>
          <a:bodyPr/>
          <a:lstStyle/>
          <a:p>
            <a:fld id="{4E4A4924-7CC3-4BF6-9C5C-A8E770D15754}" type="slidenum">
              <a:rPr/>
              <a:t>‹#›</a:t>
            </a:fld>
            <a:endParaRPr dirty="0"/>
          </a:p>
        </p:txBody>
      </p:sp>
      <p:sp>
        <p:nvSpPr>
          <p:cNvPr id="10" name="Rounded Rectangle 9"/>
          <p:cNvSpPr/>
          <p:nvPr/>
        </p:nvSpPr>
        <p:spPr>
          <a:xfrm>
            <a:off x="9372600" y="114300"/>
            <a:ext cx="1219200" cy="3086100"/>
          </a:xfrm>
          <a:prstGeom prst="roundRect">
            <a:avLst>
              <a:gd name="adj" fmla="val 888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sz="1400" dirty="0"/>
              <a:t>Click the icon</a:t>
            </a:r>
            <a:r>
              <a:rPr sz="1400" baseline="0" dirty="0"/>
              <a:t> to add an image. The photo will be cropped to fit the placeholder.</a:t>
            </a:r>
            <a:endParaRPr sz="1400" dirty="0"/>
          </a:p>
        </p:txBody>
      </p:sp>
    </p:spTree>
    <p:extLst>
      <p:ext uri="{BB962C8B-B14F-4D97-AF65-F5344CB8AC3E}">
        <p14:creationId xmlns:p14="http://schemas.microsoft.com/office/powerpoint/2010/main" val="9142404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r>
              <a:rPr lang="en-US" dirty="0"/>
              <a:t>Copyright © 2012 CFA Institute</a:t>
            </a:r>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38929143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133600" cy="5791200"/>
          </a:xfrm>
        </p:spPr>
        <p:txBody>
          <a:bodyPr vert="eaVert"/>
          <a:lstStyle>
            <a:lvl1pPr>
              <a:defRPr>
                <a:solidFill>
                  <a:schemeClr val="bg2"/>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381000" y="381000"/>
            <a:ext cx="60960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r>
              <a:rPr lang="en-US" dirty="0"/>
              <a:t>Copyright © 2012 CFA Institute</a:t>
            </a:r>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3423792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Shape 70"/>
          <p:cNvSpPr>
            <a:spLocks noGrp="1"/>
          </p:cNvSpPr>
          <p:nvPr>
            <p:ph type="title"/>
          </p:nvPr>
        </p:nvSpPr>
        <p:spPr>
          <a:prstGeom prst="rect">
            <a:avLst/>
          </a:prstGeom>
        </p:spPr>
        <p:txBody>
          <a:bodyPr/>
          <a:lstStyle/>
          <a:p>
            <a:r>
              <a:t>Title Text</a:t>
            </a:r>
          </a:p>
        </p:txBody>
      </p:sp>
      <p:sp>
        <p:nvSpPr>
          <p:cNvPr id="71" name="Shape 7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hape 72"/>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22028137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31806939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two lin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26A0F882-29AC-4E84-B92B-1DCCED8F7913}"/>
              </a:ext>
            </a:extLst>
          </p:cNvPr>
          <p:cNvSpPr/>
          <p:nvPr userDrawn="1">
            <p:custDataLst>
              <p:tags r:id="rId1"/>
            </p:custDataLst>
          </p:nvPr>
        </p:nvSpPr>
        <p:spPr>
          <a:xfrm>
            <a:off x="0" y="0"/>
            <a:ext cx="6350" cy="9525"/>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49"/>
          </a:p>
        </p:txBody>
      </p:sp>
      <p:pic>
        <p:nvPicPr>
          <p:cNvPr id="5" name="Picture 10" descr="MasterLogoCMYKKeyline.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65700" y="373063"/>
            <a:ext cx="425608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00334278-809C-448D-A1EB-063D371E46EA}"/>
              </a:ext>
            </a:extLst>
          </p:cNvPr>
          <p:cNvSpPr txBox="1">
            <a:spLocks noChangeArrowheads="1"/>
          </p:cNvSpPr>
          <p:nvPr/>
        </p:nvSpPr>
        <p:spPr bwMode="auto">
          <a:xfrm>
            <a:off x="5037138" y="6478588"/>
            <a:ext cx="4127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defRPr/>
            </a:pPr>
            <a:r>
              <a:rPr lang="en-GB" altLang="en-US" sz="750" baseline="30000" dirty="0"/>
              <a:t>CRICOS Provider code 00301J</a:t>
            </a:r>
          </a:p>
          <a:p>
            <a:pPr algn="r" eaLnBrk="1" hangingPunct="1">
              <a:defRPr/>
            </a:pPr>
            <a:r>
              <a:rPr lang="en-GB" altLang="en-US" sz="750" baseline="30000" dirty="0"/>
              <a:t>Curtin University is a trademark of Curtin University of Technology.</a:t>
            </a:r>
            <a:endParaRPr lang="en-US" altLang="en-US" sz="750" baseline="30000" dirty="0"/>
          </a:p>
        </p:txBody>
      </p:sp>
      <p:sp>
        <p:nvSpPr>
          <p:cNvPr id="6" name="Title 1"/>
          <p:cNvSpPr>
            <a:spLocks noGrp="1"/>
          </p:cNvSpPr>
          <p:nvPr>
            <p:ph type="ctrTitle"/>
          </p:nvPr>
        </p:nvSpPr>
        <p:spPr>
          <a:xfrm>
            <a:off x="0" y="3433535"/>
            <a:ext cx="7625860" cy="476660"/>
          </a:xfrm>
          <a:solidFill>
            <a:srgbClr val="A47C18">
              <a:alpha val="75000"/>
            </a:srgbClr>
          </a:solidFill>
        </p:spPr>
        <p:txBody>
          <a:bodyPr lIns="216000" tIns="36000" rIns="216000" bIns="36000">
            <a:spAutoFit/>
          </a:bodyPr>
          <a:lstStyle>
            <a:lvl1pPr algn="l">
              <a:defRPr sz="2625" cap="all">
                <a:solidFill>
                  <a:schemeClr val="bg1"/>
                </a:solidFill>
              </a:defRPr>
            </a:lvl1pPr>
          </a:lstStyle>
          <a:p>
            <a:r>
              <a:rPr lang="en-US"/>
              <a:t>Click to edit Master title style</a:t>
            </a:r>
            <a:endParaRPr lang="en-US" dirty="0"/>
          </a:p>
        </p:txBody>
      </p:sp>
      <p:sp>
        <p:nvSpPr>
          <p:cNvPr id="7" name="Subtitle 2"/>
          <p:cNvSpPr>
            <a:spLocks noGrp="1"/>
          </p:cNvSpPr>
          <p:nvPr>
            <p:ph type="subTitle" idx="1"/>
          </p:nvPr>
        </p:nvSpPr>
        <p:spPr>
          <a:xfrm>
            <a:off x="0" y="3966735"/>
            <a:ext cx="2603064" cy="265457"/>
          </a:xfrm>
          <a:solidFill>
            <a:schemeClr val="tx1"/>
          </a:solidFill>
        </p:spPr>
        <p:txBody>
          <a:bodyPr lIns="216000" rIns="216000">
            <a:spAutoFit/>
          </a:bodyPr>
          <a:lstStyle>
            <a:lvl1pPr marL="0" indent="0" algn="l">
              <a:buNone/>
              <a:defRPr sz="1125">
                <a:solidFill>
                  <a:schemeClr val="bg1"/>
                </a:solidFill>
              </a:defRPr>
            </a:lvl1pPr>
            <a:lvl2pPr marL="342883" indent="0" algn="ctr">
              <a:buNone/>
              <a:defRPr>
                <a:solidFill>
                  <a:schemeClr val="tx1">
                    <a:tint val="75000"/>
                  </a:schemeClr>
                </a:solidFill>
              </a:defRPr>
            </a:lvl2pPr>
            <a:lvl3pPr marL="685765" indent="0" algn="ctr">
              <a:buNone/>
              <a:defRPr>
                <a:solidFill>
                  <a:schemeClr val="tx1">
                    <a:tint val="75000"/>
                  </a:schemeClr>
                </a:solidFill>
              </a:defRPr>
            </a:lvl3pPr>
            <a:lvl4pPr marL="1028648" indent="0" algn="ctr">
              <a:buNone/>
              <a:defRPr>
                <a:solidFill>
                  <a:schemeClr val="tx1">
                    <a:tint val="75000"/>
                  </a:schemeClr>
                </a:solidFill>
              </a:defRPr>
            </a:lvl4pPr>
            <a:lvl5pPr marL="1371530" indent="0" algn="ctr">
              <a:buNone/>
              <a:defRPr>
                <a:solidFill>
                  <a:schemeClr val="tx1">
                    <a:tint val="75000"/>
                  </a:schemeClr>
                </a:solidFill>
              </a:defRPr>
            </a:lvl5pPr>
            <a:lvl6pPr marL="1714412" indent="0" algn="ctr">
              <a:buNone/>
              <a:defRPr>
                <a:solidFill>
                  <a:schemeClr val="tx1">
                    <a:tint val="75000"/>
                  </a:schemeClr>
                </a:solidFill>
              </a:defRPr>
            </a:lvl6pPr>
            <a:lvl7pPr marL="2057295" indent="0" algn="ctr">
              <a:buNone/>
              <a:defRPr>
                <a:solidFill>
                  <a:schemeClr val="tx1">
                    <a:tint val="75000"/>
                  </a:schemeClr>
                </a:solidFill>
              </a:defRPr>
            </a:lvl7pPr>
            <a:lvl8pPr marL="2400177" indent="0" algn="ctr">
              <a:buNone/>
              <a:defRPr>
                <a:solidFill>
                  <a:schemeClr val="tx1">
                    <a:tint val="75000"/>
                  </a:schemeClr>
                </a:solidFill>
              </a:defRPr>
            </a:lvl8pPr>
            <a:lvl9pPr marL="2743060" indent="0" algn="ctr">
              <a:buNone/>
              <a:defRPr>
                <a:solidFill>
                  <a:schemeClr val="tx1">
                    <a:tint val="75000"/>
                  </a:schemeClr>
                </a:solidFill>
              </a:defRPr>
            </a:lvl9pPr>
          </a:lstStyle>
          <a:p>
            <a:r>
              <a:rPr lang="en-US"/>
              <a:t>Click to edit Master subtitle style</a:t>
            </a:r>
            <a:endParaRPr lang="en-US" dirty="0"/>
          </a:p>
        </p:txBody>
      </p:sp>
      <p:sp>
        <p:nvSpPr>
          <p:cNvPr id="9" name="Date Placeholder 3">
            <a:extLst>
              <a:ext uri="{FF2B5EF4-FFF2-40B4-BE49-F238E27FC236}">
                <a16:creationId xmlns:a16="http://schemas.microsoft.com/office/drawing/2014/main" id="{0EB716A7-5CFA-4E3C-A86F-354BC9E123B1}"/>
              </a:ext>
            </a:extLst>
          </p:cNvPr>
          <p:cNvSpPr>
            <a:spLocks noGrp="1"/>
          </p:cNvSpPr>
          <p:nvPr>
            <p:ph type="dt" sz="half" idx="10"/>
          </p:nvPr>
        </p:nvSpPr>
        <p:spPr>
          <a:xfrm>
            <a:off x="6927850" y="5967413"/>
            <a:ext cx="2133600" cy="363537"/>
          </a:xfrm>
        </p:spPr>
        <p:txBody>
          <a:bodyPr/>
          <a:lstStyle>
            <a:lvl1pPr algn="r">
              <a:defRPr/>
            </a:lvl1pPr>
          </a:lstStyle>
          <a:p>
            <a:pPr>
              <a:defRPr/>
            </a:pPr>
            <a:endParaRPr lang="en-US"/>
          </a:p>
        </p:txBody>
      </p:sp>
      <p:sp>
        <p:nvSpPr>
          <p:cNvPr id="10" name="Slide Number Placeholder 5">
            <a:extLst>
              <a:ext uri="{FF2B5EF4-FFF2-40B4-BE49-F238E27FC236}">
                <a16:creationId xmlns:a16="http://schemas.microsoft.com/office/drawing/2014/main" id="{24E7BBF8-B493-46E7-8072-01C732089DC2}"/>
              </a:ext>
            </a:extLst>
          </p:cNvPr>
          <p:cNvSpPr>
            <a:spLocks noGrp="1"/>
          </p:cNvSpPr>
          <p:nvPr>
            <p:ph type="sldNum" sz="quarter" idx="11"/>
          </p:nvPr>
        </p:nvSpPr>
        <p:spPr>
          <a:xfrm>
            <a:off x="7300913" y="5410200"/>
            <a:ext cx="1760537" cy="323850"/>
          </a:xfrm>
        </p:spPr>
        <p:txBody>
          <a:bodyPr anchorCtr="0"/>
          <a:lstStyle>
            <a:lvl1pPr algn="r">
              <a:defRPr/>
            </a:lvl1pPr>
          </a:lstStyle>
          <a:p>
            <a:pPr>
              <a:defRPr/>
            </a:pPr>
            <a:fld id="{43DE03F9-4CD2-4CFC-83AB-A9F715CF84CA}" type="slidenum">
              <a:rPr lang="en-US"/>
              <a:pPr>
                <a:defRPr/>
              </a:pPr>
              <a:t>‹#›</a:t>
            </a:fld>
            <a:endParaRPr lang="en-US"/>
          </a:p>
        </p:txBody>
      </p:sp>
    </p:spTree>
    <p:extLst>
      <p:ext uri="{BB962C8B-B14F-4D97-AF65-F5344CB8AC3E}">
        <p14:creationId xmlns:p14="http://schemas.microsoft.com/office/powerpoint/2010/main" val="40440759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opyright">
    <p:spTree>
      <p:nvGrpSpPr>
        <p:cNvPr id="1" name=""/>
        <p:cNvGrpSpPr/>
        <p:nvPr/>
      </p:nvGrpSpPr>
      <p:grpSpPr>
        <a:xfrm>
          <a:off x="0" y="0"/>
          <a:ext cx="0" cy="0"/>
          <a:chOff x="0" y="0"/>
          <a:chExt cx="0" cy="0"/>
        </a:xfrm>
      </p:grpSpPr>
      <p:sp>
        <p:nvSpPr>
          <p:cNvPr id="2" name="Do not remove" hidden="1">
            <a:extLst>
              <a:ext uri="{FF2B5EF4-FFF2-40B4-BE49-F238E27FC236}">
                <a16:creationId xmlns:a16="http://schemas.microsoft.com/office/drawing/2014/main" id="{2D532C32-C3C3-42D5-AB86-BDC97A453C9C}"/>
              </a:ext>
            </a:extLst>
          </p:cNvPr>
          <p:cNvSpPr/>
          <p:nvPr userDrawn="1">
            <p:custDataLst>
              <p:tags r:id="rId1"/>
            </p:custDataLst>
          </p:nvPr>
        </p:nvSpPr>
        <p:spPr>
          <a:xfrm>
            <a:off x="0" y="0"/>
            <a:ext cx="6350" cy="9525"/>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49" dirty="0"/>
          </a:p>
        </p:txBody>
      </p:sp>
      <p:graphicFrame>
        <p:nvGraphicFramePr>
          <p:cNvPr id="3" name="Table 2">
            <a:extLst>
              <a:ext uri="{FF2B5EF4-FFF2-40B4-BE49-F238E27FC236}">
                <a16:creationId xmlns:a16="http://schemas.microsoft.com/office/drawing/2014/main" id="{BD051A9A-A16E-4D97-A2B4-C4ABB130E62F}"/>
              </a:ext>
            </a:extLst>
          </p:cNvPr>
          <p:cNvGraphicFramePr>
            <a:graphicFrameLocks noGrp="1"/>
          </p:cNvGraphicFramePr>
          <p:nvPr/>
        </p:nvGraphicFramePr>
        <p:xfrm>
          <a:off x="1866900" y="566738"/>
          <a:ext cx="5410200" cy="4252912"/>
        </p:xfrm>
        <a:graphic>
          <a:graphicData uri="http://schemas.openxmlformats.org/drawingml/2006/table">
            <a:tbl>
              <a:tblPr>
                <a:tableStyleId>{5C22544A-7EE6-4342-B048-85BDC9FD1C3A}</a:tableStyleId>
              </a:tblPr>
              <a:tblGrid>
                <a:gridCol w="5410200">
                  <a:extLst>
                    <a:ext uri="{9D8B030D-6E8A-4147-A177-3AD203B41FA5}">
                      <a16:colId xmlns:a16="http://schemas.microsoft.com/office/drawing/2014/main" val="3184881611"/>
                    </a:ext>
                  </a:extLst>
                </a:gridCol>
              </a:tblGrid>
              <a:tr h="4252912">
                <a:tc>
                  <a:txBody>
                    <a:bodyPr/>
                    <a:lstStyle/>
                    <a:p>
                      <a:pPr marL="0" marR="0" algn="l">
                        <a:spcBef>
                          <a:spcPts val="0"/>
                        </a:spcBef>
                        <a:spcAft>
                          <a:spcPts val="0"/>
                        </a:spcAft>
                      </a:pPr>
                      <a:r>
                        <a:rPr lang="en-AU" sz="1600" dirty="0">
                          <a:effectLst/>
                        </a:rPr>
                        <a:t> </a:t>
                      </a:r>
                      <a:endParaRPr lang="en-US" sz="1600" dirty="0">
                        <a:effectLst/>
                      </a:endParaRPr>
                    </a:p>
                    <a:p>
                      <a:pPr marL="0" marR="0" algn="ctr">
                        <a:spcBef>
                          <a:spcPts val="0"/>
                        </a:spcBef>
                        <a:spcAft>
                          <a:spcPts val="0"/>
                        </a:spcAft>
                      </a:pPr>
                      <a:r>
                        <a:rPr lang="en-AU" sz="1900" dirty="0">
                          <a:effectLst/>
                        </a:rPr>
                        <a:t>WARNING</a:t>
                      </a:r>
                      <a:endParaRPr lang="en-US" sz="1600" dirty="0">
                        <a:effectLst/>
                      </a:endParaRPr>
                    </a:p>
                    <a:p>
                      <a:pPr marL="0" marR="0" algn="l">
                        <a:spcBef>
                          <a:spcPts val="0"/>
                        </a:spcBef>
                        <a:spcAft>
                          <a:spcPts val="0"/>
                        </a:spcAft>
                      </a:pPr>
                      <a:r>
                        <a:rPr lang="en-AU" sz="1900" dirty="0">
                          <a:effectLst/>
                        </a:rPr>
                        <a:t> </a:t>
                      </a:r>
                      <a:endParaRPr lang="en-US" sz="1600" dirty="0">
                        <a:effectLst/>
                      </a:endParaRPr>
                    </a:p>
                    <a:p>
                      <a:pPr marL="0" marR="0" algn="ctr">
                        <a:spcBef>
                          <a:spcPts val="0"/>
                        </a:spcBef>
                        <a:spcAft>
                          <a:spcPts val="0"/>
                        </a:spcAft>
                      </a:pPr>
                      <a:r>
                        <a:rPr lang="en-AU" sz="1900" dirty="0">
                          <a:effectLst/>
                        </a:rPr>
                        <a:t>This material has been reproduced and communicated to you by or on behalf of Curtin University in accordance with section 113P of the Copyright Act 1968 (the Act)</a:t>
                      </a:r>
                      <a:endParaRPr lang="en-US" sz="1600" dirty="0">
                        <a:effectLst/>
                      </a:endParaRPr>
                    </a:p>
                    <a:p>
                      <a:pPr marL="0" marR="0" algn="l">
                        <a:spcBef>
                          <a:spcPts val="0"/>
                        </a:spcBef>
                        <a:spcAft>
                          <a:spcPts val="0"/>
                        </a:spcAft>
                      </a:pPr>
                      <a:r>
                        <a:rPr lang="en-AU" sz="1900" dirty="0">
                          <a:effectLst/>
                        </a:rPr>
                        <a:t> </a:t>
                      </a:r>
                      <a:endParaRPr lang="en-US" sz="1600" dirty="0">
                        <a:effectLst/>
                      </a:endParaRPr>
                    </a:p>
                    <a:p>
                      <a:pPr marL="0" marR="0" algn="ctr">
                        <a:spcBef>
                          <a:spcPts val="0"/>
                        </a:spcBef>
                        <a:spcAft>
                          <a:spcPts val="0"/>
                        </a:spcAft>
                      </a:pPr>
                      <a:r>
                        <a:rPr lang="en-AU" sz="1900" dirty="0">
                          <a:effectLst/>
                        </a:rPr>
                        <a:t>The material in this communication may be subject to copyright under the Act. Any further reproduction or communication of this material by you may be the subject of copyright protection under the Act.</a:t>
                      </a:r>
                      <a:endParaRPr lang="en-US" sz="1600" dirty="0">
                        <a:effectLst/>
                      </a:endParaRPr>
                    </a:p>
                    <a:p>
                      <a:pPr marL="0" marR="0" algn="l">
                        <a:spcBef>
                          <a:spcPts val="0"/>
                        </a:spcBef>
                        <a:spcAft>
                          <a:spcPts val="0"/>
                        </a:spcAft>
                      </a:pPr>
                      <a:r>
                        <a:rPr lang="en-AU" sz="1900" dirty="0">
                          <a:effectLst/>
                        </a:rPr>
                        <a:t> </a:t>
                      </a:r>
                      <a:endParaRPr lang="en-US" sz="1600" dirty="0">
                        <a:effectLst/>
                      </a:endParaRPr>
                    </a:p>
                    <a:p>
                      <a:pPr marL="0" marR="0" algn="ctr">
                        <a:spcBef>
                          <a:spcPts val="0"/>
                        </a:spcBef>
                        <a:spcAft>
                          <a:spcPts val="0"/>
                        </a:spcAft>
                      </a:pPr>
                      <a:r>
                        <a:rPr lang="en-AU" sz="1900" dirty="0">
                          <a:effectLst/>
                        </a:rPr>
                        <a:t>Do not remove this notice.</a:t>
                      </a:r>
                      <a:endParaRPr lang="en-US" sz="1600" dirty="0">
                        <a:effectLst/>
                      </a:endParaRPr>
                    </a:p>
                    <a:p>
                      <a:pPr marL="0" marR="0" algn="l">
                        <a:spcBef>
                          <a:spcPts val="0"/>
                        </a:spcBef>
                        <a:spcAft>
                          <a:spcPts val="0"/>
                        </a:spcAft>
                      </a:pPr>
                      <a:r>
                        <a:rPr lang="en-AU" sz="1600" dirty="0">
                          <a:effectLst/>
                        </a:rPr>
                        <a:t> </a:t>
                      </a:r>
                      <a:endParaRPr lang="en-US" sz="1600" dirty="0">
                        <a:effectLst/>
                        <a:latin typeface="Times New Roman" panose="02020603050405020304" pitchFamily="18" charset="0"/>
                        <a:ea typeface="Times New Roman" panose="02020603050405020304" pitchFamily="18" charset="0"/>
                      </a:endParaRPr>
                    </a:p>
                  </a:txBody>
                  <a:tcPr marL="68564" marR="68564" marT="0" marB="0"/>
                </a:tc>
                <a:extLst>
                  <a:ext uri="{0D108BD9-81ED-4DB2-BD59-A6C34878D82A}">
                    <a16:rowId xmlns:a16="http://schemas.microsoft.com/office/drawing/2014/main" val="122881073"/>
                  </a:ext>
                </a:extLst>
              </a:tr>
            </a:tbl>
          </a:graphicData>
        </a:graphic>
      </p:graphicFrame>
      <p:sp>
        <p:nvSpPr>
          <p:cNvPr id="4" name="Date Placeholder 8">
            <a:extLst>
              <a:ext uri="{FF2B5EF4-FFF2-40B4-BE49-F238E27FC236}">
                <a16:creationId xmlns:a16="http://schemas.microsoft.com/office/drawing/2014/main" id="{836DEA5E-D881-4280-9829-D29D3B170DE9}"/>
              </a:ext>
            </a:extLst>
          </p:cNvPr>
          <p:cNvSpPr>
            <a:spLocks noGrp="1"/>
          </p:cNvSpPr>
          <p:nvPr>
            <p:ph type="dt" sz="half" idx="10"/>
          </p:nvPr>
        </p:nvSpPr>
        <p:spPr/>
        <p:txBody>
          <a:bodyPr/>
          <a:lstStyle>
            <a:lvl1pPr>
              <a:defRPr/>
            </a:lvl1pPr>
          </a:lstStyle>
          <a:p>
            <a:pPr>
              <a:defRPr/>
            </a:pPr>
            <a:endParaRPr lang="en-US"/>
          </a:p>
        </p:txBody>
      </p:sp>
      <p:sp>
        <p:nvSpPr>
          <p:cNvPr id="5" name="Footer Placeholder 9">
            <a:extLst>
              <a:ext uri="{FF2B5EF4-FFF2-40B4-BE49-F238E27FC236}">
                <a16:creationId xmlns:a16="http://schemas.microsoft.com/office/drawing/2014/main" id="{52E423DB-4032-40DC-AF8F-07EEB7137F61}"/>
              </a:ext>
            </a:extLst>
          </p:cNvPr>
          <p:cNvSpPr>
            <a:spLocks noGrp="1"/>
          </p:cNvSpPr>
          <p:nvPr>
            <p:ph type="ftr" sz="quarter" idx="11"/>
          </p:nvPr>
        </p:nvSpPr>
        <p:spPr>
          <a:xfrm>
            <a:off x="3124200" y="6435725"/>
            <a:ext cx="2895600" cy="366713"/>
          </a:xfrm>
        </p:spPr>
        <p:txBody>
          <a:bodyPr/>
          <a:lstStyle>
            <a:lvl1pPr algn="ctr">
              <a:defRPr sz="738"/>
            </a:lvl1pPr>
          </a:lstStyle>
          <a:p>
            <a:pPr>
              <a:defRPr/>
            </a:pPr>
            <a:r>
              <a:rPr lang="en-AU"/>
              <a:t>Obligatory cover your ... Material in this presentation is based on anecdotal evidence to be backed up by stats and is very much open to discussion and debate</a:t>
            </a:r>
            <a:endParaRPr lang="en-US"/>
          </a:p>
        </p:txBody>
      </p:sp>
      <p:sp>
        <p:nvSpPr>
          <p:cNvPr id="6" name="Slide Number Placeholder 10">
            <a:extLst>
              <a:ext uri="{FF2B5EF4-FFF2-40B4-BE49-F238E27FC236}">
                <a16:creationId xmlns:a16="http://schemas.microsoft.com/office/drawing/2014/main" id="{6172BC22-0642-4266-A8C6-F8327B2513FE}"/>
              </a:ext>
            </a:extLst>
          </p:cNvPr>
          <p:cNvSpPr>
            <a:spLocks noGrp="1"/>
          </p:cNvSpPr>
          <p:nvPr>
            <p:ph type="sldNum" sz="quarter" idx="12"/>
          </p:nvPr>
        </p:nvSpPr>
        <p:spPr/>
        <p:txBody>
          <a:bodyPr/>
          <a:lstStyle>
            <a:lvl1pPr>
              <a:defRPr/>
            </a:lvl1pPr>
          </a:lstStyle>
          <a:p>
            <a:pPr>
              <a:defRPr/>
            </a:pPr>
            <a:fld id="{6A6B11E1-6D45-4033-8463-D0A5063B51E5}" type="slidenum">
              <a:rPr lang="en-US"/>
              <a:pPr>
                <a:defRPr/>
              </a:pPr>
              <a:t>‹#›</a:t>
            </a:fld>
            <a:endParaRPr lang="en-US"/>
          </a:p>
        </p:txBody>
      </p:sp>
    </p:spTree>
    <p:extLst>
      <p:ext uri="{BB962C8B-B14F-4D97-AF65-F5344CB8AC3E}">
        <p14:creationId xmlns:p14="http://schemas.microsoft.com/office/powerpoint/2010/main" val="26951869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A1721AA6-0155-455C-A294-78CF4F359F9A}"/>
              </a:ext>
            </a:extLst>
          </p:cNvPr>
          <p:cNvSpPr/>
          <p:nvPr>
            <p:custDataLst>
              <p:tags r:id="rId1"/>
            </p:custDataLst>
          </p:nvPr>
        </p:nvSpPr>
        <p:spPr>
          <a:xfrm>
            <a:off x="0" y="0"/>
            <a:ext cx="6350" cy="9525"/>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49" dirty="0"/>
          </a:p>
        </p:txBody>
      </p:sp>
      <p:sp>
        <p:nvSpPr>
          <p:cNvPr id="5" name="Rectangle 4">
            <a:extLst>
              <a:ext uri="{FF2B5EF4-FFF2-40B4-BE49-F238E27FC236}">
                <a16:creationId xmlns:a16="http://schemas.microsoft.com/office/drawing/2014/main" id="{4514F823-4D89-4DD0-B2FE-12CE6569B924}"/>
              </a:ext>
            </a:extLst>
          </p:cNvPr>
          <p:cNvSpPr/>
          <p:nvPr/>
        </p:nvSpPr>
        <p:spPr>
          <a:xfrm>
            <a:off x="727075" y="2655888"/>
            <a:ext cx="7772400" cy="1500187"/>
          </a:xfrm>
          <a:prstGeom prst="rect">
            <a:avLst/>
          </a:prstGeom>
          <a:solidFill>
            <a:schemeClr val="accent5"/>
          </a:solidFill>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sz="949" dirty="0"/>
          </a:p>
        </p:txBody>
      </p:sp>
      <p:sp>
        <p:nvSpPr>
          <p:cNvPr id="2" name="Title 1"/>
          <p:cNvSpPr>
            <a:spLocks noGrp="1"/>
          </p:cNvSpPr>
          <p:nvPr>
            <p:ph type="title"/>
          </p:nvPr>
        </p:nvSpPr>
        <p:spPr>
          <a:xfrm>
            <a:off x="722314" y="4155547"/>
            <a:ext cx="7772400" cy="1362075"/>
          </a:xfrm>
        </p:spPr>
        <p:txBody>
          <a:bodyPr anchor="t"/>
          <a:lstStyle>
            <a:lvl1pPr algn="l">
              <a:defRPr sz="3000" b="1" cap="all"/>
            </a:lvl1pPr>
          </a:lstStyle>
          <a:p>
            <a:r>
              <a:rPr lang="en-US"/>
              <a:t>Click to edit Master title style</a:t>
            </a:r>
            <a:endParaRPr lang="en-US" dirty="0"/>
          </a:p>
        </p:txBody>
      </p:sp>
      <p:sp>
        <p:nvSpPr>
          <p:cNvPr id="3" name="Text Placeholder 2"/>
          <p:cNvSpPr>
            <a:spLocks noGrp="1"/>
          </p:cNvSpPr>
          <p:nvPr>
            <p:ph type="body" idx="1"/>
          </p:nvPr>
        </p:nvSpPr>
        <p:spPr>
          <a:xfrm>
            <a:off x="722314" y="2655359"/>
            <a:ext cx="7772400" cy="1488017"/>
          </a:xfrm>
        </p:spPr>
        <p:txBody>
          <a:bodyPr anchor="b"/>
          <a:lstStyle>
            <a:lvl1pPr marL="0" indent="0">
              <a:buNone/>
              <a:defRPr sz="1500">
                <a:solidFill>
                  <a:schemeClr val="bg1"/>
                </a:solidFill>
              </a:defRPr>
            </a:lvl1pPr>
            <a:lvl2pPr marL="342883" indent="0">
              <a:buNone/>
              <a:defRPr sz="1350">
                <a:solidFill>
                  <a:schemeClr val="tx1">
                    <a:tint val="75000"/>
                  </a:schemeClr>
                </a:solidFill>
              </a:defRPr>
            </a:lvl2pPr>
            <a:lvl3pPr marL="685765" indent="0">
              <a:buNone/>
              <a:defRPr sz="1200">
                <a:solidFill>
                  <a:schemeClr val="tx1">
                    <a:tint val="75000"/>
                  </a:schemeClr>
                </a:solidFill>
              </a:defRPr>
            </a:lvl3pPr>
            <a:lvl4pPr marL="1028648" indent="0">
              <a:buNone/>
              <a:defRPr sz="1050">
                <a:solidFill>
                  <a:schemeClr val="tx1">
                    <a:tint val="75000"/>
                  </a:schemeClr>
                </a:solidFill>
              </a:defRPr>
            </a:lvl4pPr>
            <a:lvl5pPr marL="1371530" indent="0">
              <a:buNone/>
              <a:defRPr sz="1050">
                <a:solidFill>
                  <a:schemeClr val="tx1">
                    <a:tint val="75000"/>
                  </a:schemeClr>
                </a:solidFill>
              </a:defRPr>
            </a:lvl5pPr>
            <a:lvl6pPr marL="1714412" indent="0">
              <a:buNone/>
              <a:defRPr sz="1050">
                <a:solidFill>
                  <a:schemeClr val="tx1">
                    <a:tint val="75000"/>
                  </a:schemeClr>
                </a:solidFill>
              </a:defRPr>
            </a:lvl6pPr>
            <a:lvl7pPr marL="2057295" indent="0">
              <a:buNone/>
              <a:defRPr sz="1050">
                <a:solidFill>
                  <a:schemeClr val="tx1">
                    <a:tint val="75000"/>
                  </a:schemeClr>
                </a:solidFill>
              </a:defRPr>
            </a:lvl7pPr>
            <a:lvl8pPr marL="2400177" indent="0">
              <a:buNone/>
              <a:defRPr sz="1050">
                <a:solidFill>
                  <a:schemeClr val="tx1">
                    <a:tint val="75000"/>
                  </a:schemeClr>
                </a:solidFill>
              </a:defRPr>
            </a:lvl8pPr>
            <a:lvl9pPr marL="2743060" indent="0">
              <a:buNone/>
              <a:defRPr sz="1050">
                <a:solidFill>
                  <a:schemeClr val="tx1">
                    <a:tint val="75000"/>
                  </a:schemeClr>
                </a:solidFill>
              </a:defRPr>
            </a:lvl9pPr>
          </a:lstStyle>
          <a:p>
            <a:pPr lvl="0"/>
            <a:r>
              <a:rPr lang="en-US"/>
              <a:t>Edit Master text styles</a:t>
            </a:r>
          </a:p>
        </p:txBody>
      </p:sp>
      <p:sp>
        <p:nvSpPr>
          <p:cNvPr id="6" name="Footer Placeholder 4">
            <a:extLst>
              <a:ext uri="{FF2B5EF4-FFF2-40B4-BE49-F238E27FC236}">
                <a16:creationId xmlns:a16="http://schemas.microsoft.com/office/drawing/2014/main" id="{7D5EB6E4-B079-4D15-9F2A-908C8760BC87}"/>
              </a:ext>
            </a:extLst>
          </p:cNvPr>
          <p:cNvSpPr>
            <a:spLocks noGrp="1"/>
          </p:cNvSpPr>
          <p:nvPr>
            <p:ph type="ftr" sz="quarter" idx="10"/>
          </p:nvPr>
        </p:nvSpPr>
        <p:spPr>
          <a:xfrm>
            <a:off x="3124200" y="6491288"/>
            <a:ext cx="2895600" cy="366712"/>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7" name="Slide Number Placeholder 5">
            <a:extLst>
              <a:ext uri="{FF2B5EF4-FFF2-40B4-BE49-F238E27FC236}">
                <a16:creationId xmlns:a16="http://schemas.microsoft.com/office/drawing/2014/main" id="{B00C153E-2989-4BC4-9DBA-121F46B5EC04}"/>
              </a:ext>
            </a:extLst>
          </p:cNvPr>
          <p:cNvSpPr>
            <a:spLocks noGrp="1"/>
          </p:cNvSpPr>
          <p:nvPr>
            <p:ph type="sldNum" sz="quarter" idx="11"/>
          </p:nvPr>
        </p:nvSpPr>
        <p:spPr/>
        <p:txBody>
          <a:bodyPr/>
          <a:lstStyle>
            <a:lvl1pPr>
              <a:defRPr/>
            </a:lvl1pPr>
          </a:lstStyle>
          <a:p>
            <a:pPr>
              <a:defRPr/>
            </a:pPr>
            <a:fld id="{73E464BD-039E-4E63-84F0-36AFA27C48C7}" type="slidenum">
              <a:rPr lang="en-US"/>
              <a:pPr>
                <a:defRPr/>
              </a:pPr>
              <a:t>‹#›</a:t>
            </a:fld>
            <a:endParaRPr lang="en-US"/>
          </a:p>
        </p:txBody>
      </p:sp>
    </p:spTree>
    <p:extLst>
      <p:ext uri="{BB962C8B-B14F-4D97-AF65-F5344CB8AC3E}">
        <p14:creationId xmlns:p14="http://schemas.microsoft.com/office/powerpoint/2010/main" val="41465166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7BCCB54B-CB9D-4F0E-83BB-DCEF2BF2CE41}"/>
              </a:ext>
            </a:extLst>
          </p:cNvPr>
          <p:cNvSpPr/>
          <p:nvPr userDrawn="1">
            <p:custDataLst>
              <p:tags r:id="rId1"/>
            </p:custDataLst>
          </p:nvPr>
        </p:nvSpPr>
        <p:spPr>
          <a:xfrm>
            <a:off x="0" y="0"/>
            <a:ext cx="6350" cy="9525"/>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49"/>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3"/>
            <a:ext cx="8229600" cy="4379671"/>
          </a:xfrm>
        </p:spPr>
        <p:txBody>
          <a:bodyPr/>
          <a:lstStyle>
            <a:lvl1pPr>
              <a:defRPr sz="1265"/>
            </a:lvl1pPr>
            <a:lvl2pPr>
              <a:defRPr sz="1265"/>
            </a:lvl2pPr>
            <a:lvl3pPr>
              <a:defRPr sz="1265"/>
            </a:lvl3pPr>
            <a:lvl4pPr>
              <a:defRPr sz="1055"/>
            </a:lvl4pPr>
            <a:lvl5pPr>
              <a:defRPr sz="1055"/>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C75573FE-9840-40EA-A7F9-5C321487CD5A}"/>
              </a:ext>
            </a:extLst>
          </p:cNvPr>
          <p:cNvSpPr>
            <a:spLocks noGrp="1"/>
          </p:cNvSpPr>
          <p:nvPr>
            <p:ph type="ftr" sz="quarter" idx="10"/>
          </p:nvPr>
        </p:nvSpPr>
        <p:spPr>
          <a:xfrm>
            <a:off x="3124200" y="6491288"/>
            <a:ext cx="2895600" cy="366712"/>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6" name="Slide Number Placeholder 5">
            <a:extLst>
              <a:ext uri="{FF2B5EF4-FFF2-40B4-BE49-F238E27FC236}">
                <a16:creationId xmlns:a16="http://schemas.microsoft.com/office/drawing/2014/main" id="{0695E6EF-ADF7-4C8B-84B7-30522BBBFA83}"/>
              </a:ext>
            </a:extLst>
          </p:cNvPr>
          <p:cNvSpPr>
            <a:spLocks noGrp="1"/>
          </p:cNvSpPr>
          <p:nvPr>
            <p:ph type="sldNum" sz="quarter" idx="11"/>
          </p:nvPr>
        </p:nvSpPr>
        <p:spPr/>
        <p:txBody>
          <a:bodyPr/>
          <a:lstStyle>
            <a:lvl1pPr>
              <a:defRPr/>
            </a:lvl1pPr>
          </a:lstStyle>
          <a:p>
            <a:pPr>
              <a:defRPr/>
            </a:pPr>
            <a:fld id="{5A3BEFE5-A5B1-4B19-89D3-E7DF72A98DD5}" type="slidenum">
              <a:rPr lang="en-US"/>
              <a:pPr>
                <a:defRPr/>
              </a:pPr>
              <a:t>‹#›</a:t>
            </a:fld>
            <a:endParaRPr lang="en-US"/>
          </a:p>
        </p:txBody>
      </p:sp>
    </p:spTree>
    <p:extLst>
      <p:ext uri="{BB962C8B-B14F-4D97-AF65-F5344CB8AC3E}">
        <p14:creationId xmlns:p14="http://schemas.microsoft.com/office/powerpoint/2010/main" val="2325356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o not remove" hidden="1">
            <a:extLst>
              <a:ext uri="{FF2B5EF4-FFF2-40B4-BE49-F238E27FC236}">
                <a16:creationId xmlns:a16="http://schemas.microsoft.com/office/drawing/2014/main" id="{0F626767-9EB1-414A-8EE4-A093ECF22F25}"/>
              </a:ext>
            </a:extLst>
          </p:cNvPr>
          <p:cNvSpPr/>
          <p:nvPr>
            <p:custDataLst>
              <p:tags r:id="rId1"/>
            </p:custDataLst>
          </p:nvPr>
        </p:nvSpPr>
        <p:spPr>
          <a:xfrm>
            <a:off x="0" y="0"/>
            <a:ext cx="6350" cy="9525"/>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49"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444895"/>
            <a:ext cx="4038601" cy="4515132"/>
          </a:xfrm>
        </p:spPr>
        <p:txBody>
          <a:bodyPr/>
          <a:lstStyle>
            <a:lvl1pPr>
              <a:defRPr sz="1265"/>
            </a:lvl1pPr>
            <a:lvl2pPr>
              <a:defRPr sz="1265"/>
            </a:lvl2pPr>
            <a:lvl3pPr>
              <a:defRPr sz="1055"/>
            </a:lvl3pPr>
            <a:lvl4pPr>
              <a:defRPr sz="949"/>
            </a:lvl4pPr>
            <a:lvl5pPr>
              <a:defRPr sz="949"/>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44895"/>
            <a:ext cx="4038601" cy="4515132"/>
          </a:xfrm>
        </p:spPr>
        <p:txBody>
          <a:bodyPr/>
          <a:lstStyle>
            <a:lvl1pPr>
              <a:defRPr sz="1265"/>
            </a:lvl1pPr>
            <a:lvl2pPr>
              <a:defRPr sz="1265"/>
            </a:lvl2pPr>
            <a:lvl3pPr>
              <a:defRPr sz="1055"/>
            </a:lvl3pPr>
            <a:lvl4pPr>
              <a:defRPr sz="949"/>
            </a:lvl4pPr>
            <a:lvl5pPr>
              <a:defRPr sz="949"/>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a:extLst>
              <a:ext uri="{FF2B5EF4-FFF2-40B4-BE49-F238E27FC236}">
                <a16:creationId xmlns:a16="http://schemas.microsoft.com/office/drawing/2014/main" id="{1EACED16-4581-4613-AB79-6E516A97243E}"/>
              </a:ext>
            </a:extLst>
          </p:cNvPr>
          <p:cNvSpPr>
            <a:spLocks noGrp="1"/>
          </p:cNvSpPr>
          <p:nvPr>
            <p:ph type="ftr" sz="quarter" idx="10"/>
          </p:nvPr>
        </p:nvSpPr>
        <p:spPr>
          <a:xfrm>
            <a:off x="3124200" y="6491288"/>
            <a:ext cx="2895600" cy="366712"/>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7" name="Slide Number Placeholder 5">
            <a:extLst>
              <a:ext uri="{FF2B5EF4-FFF2-40B4-BE49-F238E27FC236}">
                <a16:creationId xmlns:a16="http://schemas.microsoft.com/office/drawing/2014/main" id="{57F7E9E7-5D1F-4DAE-BDD1-31553938A4D8}"/>
              </a:ext>
            </a:extLst>
          </p:cNvPr>
          <p:cNvSpPr>
            <a:spLocks noGrp="1"/>
          </p:cNvSpPr>
          <p:nvPr>
            <p:ph type="sldNum" sz="quarter" idx="11"/>
          </p:nvPr>
        </p:nvSpPr>
        <p:spPr/>
        <p:txBody>
          <a:bodyPr/>
          <a:lstStyle>
            <a:lvl1pPr>
              <a:defRPr/>
            </a:lvl1pPr>
          </a:lstStyle>
          <a:p>
            <a:pPr>
              <a:defRPr/>
            </a:pPr>
            <a:fld id="{DAEFE19B-A2B1-4BCD-9066-6BA8CA4CCABF}" type="slidenum">
              <a:rPr lang="en-US"/>
              <a:pPr>
                <a:defRPr/>
              </a:pPr>
              <a:t>‹#›</a:t>
            </a:fld>
            <a:endParaRPr lang="en-US"/>
          </a:p>
        </p:txBody>
      </p:sp>
    </p:spTree>
    <p:extLst>
      <p:ext uri="{BB962C8B-B14F-4D97-AF65-F5344CB8AC3E}">
        <p14:creationId xmlns:p14="http://schemas.microsoft.com/office/powerpoint/2010/main" val="17817385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0D36D77D-4CF4-46DE-B426-EF7B52763801}"/>
              </a:ext>
            </a:extLst>
          </p:cNvPr>
          <p:cNvSpPr/>
          <p:nvPr>
            <p:custDataLst>
              <p:tags r:id="rId1"/>
            </p:custDataLst>
          </p:nvPr>
        </p:nvSpPr>
        <p:spPr>
          <a:xfrm>
            <a:off x="0" y="0"/>
            <a:ext cx="6350" cy="9525"/>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49" dirty="0"/>
          </a:p>
        </p:txBody>
      </p:sp>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865848"/>
            <a:ext cx="4040188" cy="639763"/>
          </a:xfrm>
        </p:spPr>
        <p:txBody>
          <a:bodyPr anchor="b"/>
          <a:lstStyle>
            <a:lvl1pPr marL="0" indent="0">
              <a:buNone/>
              <a:defRPr sz="1800" b="1"/>
            </a:lvl1pPr>
            <a:lvl2pPr marL="342883" indent="0">
              <a:buNone/>
              <a:defRPr sz="1500" b="1"/>
            </a:lvl2pPr>
            <a:lvl3pPr marL="685765" indent="0">
              <a:buNone/>
              <a:defRPr sz="1350" b="1"/>
            </a:lvl3pPr>
            <a:lvl4pPr marL="1028648" indent="0">
              <a:buNone/>
              <a:defRPr sz="1200" b="1"/>
            </a:lvl4pPr>
            <a:lvl5pPr marL="1371530" indent="0">
              <a:buNone/>
              <a:defRPr sz="1200" b="1"/>
            </a:lvl5pPr>
            <a:lvl6pPr marL="1714412" indent="0">
              <a:buNone/>
              <a:defRPr sz="1200" b="1"/>
            </a:lvl6pPr>
            <a:lvl7pPr marL="2057295" indent="0">
              <a:buNone/>
              <a:defRPr sz="1200" b="1"/>
            </a:lvl7pPr>
            <a:lvl8pPr marL="2400177" indent="0">
              <a:buNone/>
              <a:defRPr sz="1200" b="1"/>
            </a:lvl8pPr>
            <a:lvl9pPr marL="2743060" indent="0">
              <a:buNone/>
              <a:defRPr sz="1200" b="1"/>
            </a:lvl9pPr>
          </a:lstStyle>
          <a:p>
            <a:pPr lvl="0"/>
            <a:r>
              <a:rPr lang="en-US"/>
              <a:t>Edit Master text styles</a:t>
            </a:r>
          </a:p>
        </p:txBody>
      </p:sp>
      <p:sp>
        <p:nvSpPr>
          <p:cNvPr id="4" name="Content Placeholder 3"/>
          <p:cNvSpPr>
            <a:spLocks noGrp="1"/>
          </p:cNvSpPr>
          <p:nvPr>
            <p:ph sz="half" idx="2"/>
          </p:nvPr>
        </p:nvSpPr>
        <p:spPr>
          <a:xfrm>
            <a:off x="457201" y="2606274"/>
            <a:ext cx="4040188" cy="3341295"/>
          </a:xfrm>
        </p:spPr>
        <p:txBody>
          <a:bodyPr/>
          <a:lstStyle>
            <a:lvl1pPr>
              <a:defRPr sz="1477"/>
            </a:lvl1pPr>
            <a:lvl2pPr>
              <a:defRPr sz="1265"/>
            </a:lvl2pPr>
            <a:lvl3pPr>
              <a:defRPr sz="1055"/>
            </a:lvl3pPr>
            <a:lvl4pPr>
              <a:defRPr sz="949"/>
            </a:lvl4pPr>
            <a:lvl5pPr>
              <a:defRPr sz="949"/>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9" y="1865848"/>
            <a:ext cx="4041775" cy="639763"/>
          </a:xfrm>
        </p:spPr>
        <p:txBody>
          <a:bodyPr anchor="b"/>
          <a:lstStyle>
            <a:lvl1pPr marL="0" indent="0">
              <a:buNone/>
              <a:defRPr sz="1800" b="1"/>
            </a:lvl1pPr>
            <a:lvl2pPr marL="342883" indent="0">
              <a:buNone/>
              <a:defRPr sz="1500" b="1"/>
            </a:lvl2pPr>
            <a:lvl3pPr marL="685765" indent="0">
              <a:buNone/>
              <a:defRPr sz="1350" b="1"/>
            </a:lvl3pPr>
            <a:lvl4pPr marL="1028648" indent="0">
              <a:buNone/>
              <a:defRPr sz="1200" b="1"/>
            </a:lvl4pPr>
            <a:lvl5pPr marL="1371530" indent="0">
              <a:buNone/>
              <a:defRPr sz="1200" b="1"/>
            </a:lvl5pPr>
            <a:lvl6pPr marL="1714412" indent="0">
              <a:buNone/>
              <a:defRPr sz="1200" b="1"/>
            </a:lvl6pPr>
            <a:lvl7pPr marL="2057295" indent="0">
              <a:buNone/>
              <a:defRPr sz="1200" b="1"/>
            </a:lvl7pPr>
            <a:lvl8pPr marL="2400177" indent="0">
              <a:buNone/>
              <a:defRPr sz="1200" b="1"/>
            </a:lvl8pPr>
            <a:lvl9pPr marL="2743060" indent="0">
              <a:buNone/>
              <a:defRPr sz="1200" b="1"/>
            </a:lvl9pPr>
          </a:lstStyle>
          <a:p>
            <a:pPr lvl="0"/>
            <a:r>
              <a:rPr lang="en-US"/>
              <a:t>Edit Master text styles</a:t>
            </a:r>
          </a:p>
        </p:txBody>
      </p:sp>
      <p:sp>
        <p:nvSpPr>
          <p:cNvPr id="6" name="Content Placeholder 5"/>
          <p:cNvSpPr>
            <a:spLocks noGrp="1"/>
          </p:cNvSpPr>
          <p:nvPr>
            <p:ph sz="quarter" idx="4"/>
          </p:nvPr>
        </p:nvSpPr>
        <p:spPr>
          <a:xfrm>
            <a:off x="4645029" y="2606274"/>
            <a:ext cx="4041775" cy="3341295"/>
          </a:xfrm>
        </p:spPr>
        <p:txBody>
          <a:bodyPr/>
          <a:lstStyle>
            <a:lvl1pPr>
              <a:defRPr sz="1477"/>
            </a:lvl1pPr>
            <a:lvl2pPr>
              <a:defRPr sz="1265"/>
            </a:lvl2pPr>
            <a:lvl3pPr>
              <a:defRPr sz="1055"/>
            </a:lvl3pPr>
            <a:lvl4pPr>
              <a:defRPr sz="949"/>
            </a:lvl4pPr>
            <a:lvl5pPr>
              <a:defRPr sz="949"/>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4">
            <a:extLst>
              <a:ext uri="{FF2B5EF4-FFF2-40B4-BE49-F238E27FC236}">
                <a16:creationId xmlns:a16="http://schemas.microsoft.com/office/drawing/2014/main" id="{2973676D-A13D-4D51-83F0-BA5DAA0FAA9C}"/>
              </a:ext>
            </a:extLst>
          </p:cNvPr>
          <p:cNvSpPr>
            <a:spLocks noGrp="1"/>
          </p:cNvSpPr>
          <p:nvPr>
            <p:ph type="ftr" sz="quarter" idx="10"/>
          </p:nvPr>
        </p:nvSpPr>
        <p:spPr>
          <a:xfrm>
            <a:off x="3124200" y="6491288"/>
            <a:ext cx="2895600" cy="366712"/>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9" name="Slide Number Placeholder 5">
            <a:extLst>
              <a:ext uri="{FF2B5EF4-FFF2-40B4-BE49-F238E27FC236}">
                <a16:creationId xmlns:a16="http://schemas.microsoft.com/office/drawing/2014/main" id="{8C3B193C-B73A-41EE-9953-4510ABD787A3}"/>
              </a:ext>
            </a:extLst>
          </p:cNvPr>
          <p:cNvSpPr>
            <a:spLocks noGrp="1"/>
          </p:cNvSpPr>
          <p:nvPr>
            <p:ph type="sldNum" sz="quarter" idx="11"/>
          </p:nvPr>
        </p:nvSpPr>
        <p:spPr/>
        <p:txBody>
          <a:bodyPr/>
          <a:lstStyle>
            <a:lvl1pPr>
              <a:defRPr/>
            </a:lvl1pPr>
          </a:lstStyle>
          <a:p>
            <a:pPr>
              <a:defRPr/>
            </a:pPr>
            <a:fld id="{06BE2E02-ADB8-4598-9E47-5BCEC3FB7F69}" type="slidenum">
              <a:rPr lang="en-US"/>
              <a:pPr>
                <a:defRPr/>
              </a:pPr>
              <a:t>‹#›</a:t>
            </a:fld>
            <a:endParaRPr lang="en-US"/>
          </a:p>
        </p:txBody>
      </p:sp>
    </p:spTree>
    <p:extLst>
      <p:ext uri="{BB962C8B-B14F-4D97-AF65-F5344CB8AC3E}">
        <p14:creationId xmlns:p14="http://schemas.microsoft.com/office/powerpoint/2010/main" val="403068302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o not remove" hidden="1">
            <a:extLst>
              <a:ext uri="{FF2B5EF4-FFF2-40B4-BE49-F238E27FC236}">
                <a16:creationId xmlns:a16="http://schemas.microsoft.com/office/drawing/2014/main" id="{060754A6-3079-47A0-811C-0C3976615EA6}"/>
              </a:ext>
            </a:extLst>
          </p:cNvPr>
          <p:cNvSpPr/>
          <p:nvPr>
            <p:custDataLst>
              <p:tags r:id="rId1"/>
            </p:custDataLst>
          </p:nvPr>
        </p:nvSpPr>
        <p:spPr>
          <a:xfrm>
            <a:off x="0" y="0"/>
            <a:ext cx="6350" cy="9525"/>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49" dirty="0"/>
          </a:p>
        </p:txBody>
      </p:sp>
      <p:sp>
        <p:nvSpPr>
          <p:cNvPr id="2" name="Title 1"/>
          <p:cNvSpPr>
            <a:spLocks noGrp="1"/>
          </p:cNvSpPr>
          <p:nvPr>
            <p:ph type="title"/>
          </p:nvPr>
        </p:nvSpPr>
        <p:spPr/>
        <p:txBody>
          <a:bodyPr/>
          <a:lstStyle/>
          <a:p>
            <a:r>
              <a:rPr lang="en-US"/>
              <a:t>Click to edit Master title style</a:t>
            </a:r>
          </a:p>
        </p:txBody>
      </p:sp>
      <p:sp>
        <p:nvSpPr>
          <p:cNvPr id="4" name="Footer Placeholder 4">
            <a:extLst>
              <a:ext uri="{FF2B5EF4-FFF2-40B4-BE49-F238E27FC236}">
                <a16:creationId xmlns:a16="http://schemas.microsoft.com/office/drawing/2014/main" id="{BD6BF849-FCF8-4726-97E4-48172FCA601E}"/>
              </a:ext>
            </a:extLst>
          </p:cNvPr>
          <p:cNvSpPr>
            <a:spLocks noGrp="1"/>
          </p:cNvSpPr>
          <p:nvPr>
            <p:ph type="ftr" sz="quarter" idx="10"/>
          </p:nvPr>
        </p:nvSpPr>
        <p:spPr>
          <a:xfrm>
            <a:off x="3124200" y="6497638"/>
            <a:ext cx="2895600" cy="366712"/>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5" name="Slide Number Placeholder 5">
            <a:extLst>
              <a:ext uri="{FF2B5EF4-FFF2-40B4-BE49-F238E27FC236}">
                <a16:creationId xmlns:a16="http://schemas.microsoft.com/office/drawing/2014/main" id="{199DD91F-D264-44D6-895B-5878EB100BFD}"/>
              </a:ext>
            </a:extLst>
          </p:cNvPr>
          <p:cNvSpPr>
            <a:spLocks noGrp="1"/>
          </p:cNvSpPr>
          <p:nvPr>
            <p:ph type="sldNum" sz="quarter" idx="11"/>
          </p:nvPr>
        </p:nvSpPr>
        <p:spPr/>
        <p:txBody>
          <a:bodyPr/>
          <a:lstStyle>
            <a:lvl1pPr>
              <a:defRPr/>
            </a:lvl1pPr>
          </a:lstStyle>
          <a:p>
            <a:pPr>
              <a:defRPr/>
            </a:pPr>
            <a:fld id="{034B4D39-F825-4464-8524-B7BD1683912E}" type="slidenum">
              <a:rPr lang="en-US"/>
              <a:pPr>
                <a:defRPr/>
              </a:pPr>
              <a:t>‹#›</a:t>
            </a:fld>
            <a:endParaRPr lang="en-US"/>
          </a:p>
        </p:txBody>
      </p:sp>
    </p:spTree>
    <p:extLst>
      <p:ext uri="{BB962C8B-B14F-4D97-AF65-F5344CB8AC3E}">
        <p14:creationId xmlns:p14="http://schemas.microsoft.com/office/powerpoint/2010/main" val="3889282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8B0D8E89-493F-4E44-B59D-026A93BB27C7}"/>
              </a:ext>
            </a:extLst>
          </p:cNvPr>
          <p:cNvSpPr>
            <a:spLocks noGrp="1"/>
          </p:cNvSpPr>
          <p:nvPr>
            <p:ph type="ftr" sz="quarter" idx="10"/>
          </p:nvPr>
        </p:nvSpPr>
        <p:spPr>
          <a:xfrm>
            <a:off x="3124200" y="6491288"/>
            <a:ext cx="2895600" cy="366712"/>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3" name="Slide Number Placeholder 5">
            <a:extLst>
              <a:ext uri="{FF2B5EF4-FFF2-40B4-BE49-F238E27FC236}">
                <a16:creationId xmlns:a16="http://schemas.microsoft.com/office/drawing/2014/main" id="{2D6EF958-4A71-40B9-AF10-45334E09F783}"/>
              </a:ext>
            </a:extLst>
          </p:cNvPr>
          <p:cNvSpPr>
            <a:spLocks noGrp="1"/>
          </p:cNvSpPr>
          <p:nvPr>
            <p:ph type="sldNum" sz="quarter" idx="11"/>
          </p:nvPr>
        </p:nvSpPr>
        <p:spPr/>
        <p:txBody>
          <a:bodyPr/>
          <a:lstStyle>
            <a:lvl1pPr>
              <a:defRPr/>
            </a:lvl1pPr>
          </a:lstStyle>
          <a:p>
            <a:pPr>
              <a:defRPr/>
            </a:pPr>
            <a:fld id="{B15CE74E-7628-46A3-959E-CCE7BD8D36A3}" type="slidenum">
              <a:rPr lang="en-US"/>
              <a:pPr>
                <a:defRPr/>
              </a:pPr>
              <a:t>‹#›</a:t>
            </a:fld>
            <a:endParaRPr lang="en-US"/>
          </a:p>
        </p:txBody>
      </p:sp>
    </p:spTree>
    <p:extLst>
      <p:ext uri="{BB962C8B-B14F-4D97-AF65-F5344CB8AC3E}">
        <p14:creationId xmlns:p14="http://schemas.microsoft.com/office/powerpoint/2010/main" val="11606534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4"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5"/>
            <a:ext cx="5111750" cy="568708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435105"/>
            <a:ext cx="3008314" cy="4557999"/>
          </a:xfrm>
        </p:spPr>
        <p:txBody>
          <a:bodyPr/>
          <a:lstStyle>
            <a:lvl1pPr marL="0" indent="0">
              <a:buNone/>
              <a:defRPr sz="1050"/>
            </a:lvl1pPr>
            <a:lvl2pPr marL="342883" indent="0">
              <a:buNone/>
              <a:defRPr sz="900"/>
            </a:lvl2pPr>
            <a:lvl3pPr marL="685765" indent="0">
              <a:buNone/>
              <a:defRPr sz="750"/>
            </a:lvl3pPr>
            <a:lvl4pPr marL="1028648" indent="0">
              <a:buNone/>
              <a:defRPr sz="675"/>
            </a:lvl4pPr>
            <a:lvl5pPr marL="1371530" indent="0">
              <a:buNone/>
              <a:defRPr sz="675"/>
            </a:lvl5pPr>
            <a:lvl6pPr marL="1714412" indent="0">
              <a:buNone/>
              <a:defRPr sz="675"/>
            </a:lvl6pPr>
            <a:lvl7pPr marL="2057295" indent="0">
              <a:buNone/>
              <a:defRPr sz="675"/>
            </a:lvl7pPr>
            <a:lvl8pPr marL="2400177" indent="0">
              <a:buNone/>
              <a:defRPr sz="675"/>
            </a:lvl8pPr>
            <a:lvl9pPr marL="2743060" indent="0">
              <a:buNone/>
              <a:defRPr sz="675"/>
            </a:lvl9pPr>
          </a:lstStyle>
          <a:p>
            <a:pPr lvl="0"/>
            <a:r>
              <a:rPr lang="en-US"/>
              <a:t>Edit Master text styles</a:t>
            </a:r>
          </a:p>
        </p:txBody>
      </p:sp>
      <p:sp>
        <p:nvSpPr>
          <p:cNvPr id="5" name="Footer Placeholder 4">
            <a:extLst>
              <a:ext uri="{FF2B5EF4-FFF2-40B4-BE49-F238E27FC236}">
                <a16:creationId xmlns:a16="http://schemas.microsoft.com/office/drawing/2014/main" id="{28330B4F-5DA2-4B29-B638-9E4EC3AD0B28}"/>
              </a:ext>
            </a:extLst>
          </p:cNvPr>
          <p:cNvSpPr>
            <a:spLocks noGrp="1"/>
          </p:cNvSpPr>
          <p:nvPr>
            <p:ph type="ftr" sz="quarter" idx="10"/>
          </p:nvPr>
        </p:nvSpPr>
        <p:spPr>
          <a:xfrm>
            <a:off x="0" y="6056313"/>
            <a:ext cx="2895600" cy="365125"/>
          </a:xfrm>
        </p:spPr>
        <p:txBody>
          <a:bodyPr/>
          <a:lstStyle>
            <a:lvl1pPr>
              <a:defRPr/>
            </a:lvl1pPr>
          </a:lstStyle>
          <a:p>
            <a:pPr>
              <a:defRPr/>
            </a:pPr>
            <a:r>
              <a:rPr lang="en-AU"/>
              <a:t>Obligatory cover your ... Material in this presentation is based on anecdotal evidence to be backed up by stats and is very much open to discussion..</a:t>
            </a:r>
            <a:endParaRPr lang="en-US"/>
          </a:p>
        </p:txBody>
      </p:sp>
      <p:sp>
        <p:nvSpPr>
          <p:cNvPr id="6" name="Slide Number Placeholder 5">
            <a:extLst>
              <a:ext uri="{FF2B5EF4-FFF2-40B4-BE49-F238E27FC236}">
                <a16:creationId xmlns:a16="http://schemas.microsoft.com/office/drawing/2014/main" id="{90F31C62-8152-4391-B3F6-F9406712698E}"/>
              </a:ext>
            </a:extLst>
          </p:cNvPr>
          <p:cNvSpPr>
            <a:spLocks noGrp="1"/>
          </p:cNvSpPr>
          <p:nvPr>
            <p:ph type="sldNum" sz="quarter" idx="11"/>
          </p:nvPr>
        </p:nvSpPr>
        <p:spPr/>
        <p:txBody>
          <a:bodyPr/>
          <a:lstStyle>
            <a:lvl1pPr>
              <a:defRPr/>
            </a:lvl1pPr>
          </a:lstStyle>
          <a:p>
            <a:pPr>
              <a:defRPr/>
            </a:pPr>
            <a:fld id="{561BE104-12E6-40CE-8CE5-DA0B98DA212F}" type="slidenum">
              <a:rPr lang="en-US"/>
              <a:pPr>
                <a:defRPr/>
              </a:pPr>
              <a:t>‹#›</a:t>
            </a:fld>
            <a:endParaRPr lang="en-US"/>
          </a:p>
        </p:txBody>
      </p:sp>
    </p:spTree>
    <p:extLst>
      <p:ext uri="{BB962C8B-B14F-4D97-AF65-F5344CB8AC3E}">
        <p14:creationId xmlns:p14="http://schemas.microsoft.com/office/powerpoint/2010/main" val="21108199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2"/>
            <a:ext cx="5486400" cy="566738"/>
          </a:xfrm>
        </p:spPr>
        <p:txBody>
          <a:bodyPr anchor="b"/>
          <a:lstStyle>
            <a:lvl1pPr algn="l">
              <a:defRPr sz="1500" b="1"/>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400"/>
            </a:lvl1pPr>
            <a:lvl2pPr marL="342883" indent="0">
              <a:buNone/>
              <a:defRPr sz="2100"/>
            </a:lvl2pPr>
            <a:lvl3pPr marL="685765" indent="0">
              <a:buNone/>
              <a:defRPr sz="1800"/>
            </a:lvl3pPr>
            <a:lvl4pPr marL="1028648" indent="0">
              <a:buNone/>
              <a:defRPr sz="1500"/>
            </a:lvl4pPr>
            <a:lvl5pPr marL="1371530" indent="0">
              <a:buNone/>
              <a:defRPr sz="1500"/>
            </a:lvl5pPr>
            <a:lvl6pPr marL="1714412" indent="0">
              <a:buNone/>
              <a:defRPr sz="1500"/>
            </a:lvl6pPr>
            <a:lvl7pPr marL="2057295" indent="0">
              <a:buNone/>
              <a:defRPr sz="1500"/>
            </a:lvl7pPr>
            <a:lvl8pPr marL="2400177" indent="0">
              <a:buNone/>
              <a:defRPr sz="1500"/>
            </a:lvl8pPr>
            <a:lvl9pPr marL="2743060" indent="0">
              <a:buNone/>
              <a:defRPr sz="15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41"/>
            <a:ext cx="5486400" cy="605919"/>
          </a:xfrm>
        </p:spPr>
        <p:txBody>
          <a:bodyPr/>
          <a:lstStyle>
            <a:lvl1pPr marL="0" indent="0">
              <a:buNone/>
              <a:defRPr sz="1050"/>
            </a:lvl1pPr>
            <a:lvl2pPr marL="342883" indent="0">
              <a:buNone/>
              <a:defRPr sz="900"/>
            </a:lvl2pPr>
            <a:lvl3pPr marL="685765" indent="0">
              <a:buNone/>
              <a:defRPr sz="750"/>
            </a:lvl3pPr>
            <a:lvl4pPr marL="1028648" indent="0">
              <a:buNone/>
              <a:defRPr sz="675"/>
            </a:lvl4pPr>
            <a:lvl5pPr marL="1371530" indent="0">
              <a:buNone/>
              <a:defRPr sz="675"/>
            </a:lvl5pPr>
            <a:lvl6pPr marL="1714412" indent="0">
              <a:buNone/>
              <a:defRPr sz="675"/>
            </a:lvl6pPr>
            <a:lvl7pPr marL="2057295" indent="0">
              <a:buNone/>
              <a:defRPr sz="675"/>
            </a:lvl7pPr>
            <a:lvl8pPr marL="2400177" indent="0">
              <a:buNone/>
              <a:defRPr sz="675"/>
            </a:lvl8pPr>
            <a:lvl9pPr marL="2743060" indent="0">
              <a:buNone/>
              <a:defRPr sz="675"/>
            </a:lvl9pPr>
          </a:lstStyle>
          <a:p>
            <a:pPr lvl="0"/>
            <a:r>
              <a:rPr lang="en-US"/>
              <a:t>Edit Master text styles</a:t>
            </a:r>
          </a:p>
        </p:txBody>
      </p:sp>
      <p:sp>
        <p:nvSpPr>
          <p:cNvPr id="5" name="Footer Placeholder 4">
            <a:extLst>
              <a:ext uri="{FF2B5EF4-FFF2-40B4-BE49-F238E27FC236}">
                <a16:creationId xmlns:a16="http://schemas.microsoft.com/office/drawing/2014/main" id="{166F5D2D-4ADD-47EC-B783-E6D7BF542308}"/>
              </a:ext>
            </a:extLst>
          </p:cNvPr>
          <p:cNvSpPr>
            <a:spLocks noGrp="1"/>
          </p:cNvSpPr>
          <p:nvPr>
            <p:ph type="ftr" sz="quarter" idx="10"/>
          </p:nvPr>
        </p:nvSpPr>
        <p:spPr>
          <a:xfrm>
            <a:off x="0" y="6062663"/>
            <a:ext cx="2895600" cy="365125"/>
          </a:xfrm>
        </p:spPr>
        <p:txBody>
          <a:bodyPr/>
          <a:lstStyle>
            <a:lvl1pPr>
              <a:defRPr/>
            </a:lvl1pPr>
          </a:lstStyle>
          <a:p>
            <a:pPr>
              <a:defRPr/>
            </a:pPr>
            <a:r>
              <a:rPr lang="en-AU"/>
              <a:t>Obligatory cover your ... Material in this presentation is based on anecdotal evidence to be backed up by stats and is very much open to discussion..</a:t>
            </a:r>
            <a:endParaRPr lang="en-US"/>
          </a:p>
        </p:txBody>
      </p:sp>
      <p:sp>
        <p:nvSpPr>
          <p:cNvPr id="6" name="Slide Number Placeholder 5">
            <a:extLst>
              <a:ext uri="{FF2B5EF4-FFF2-40B4-BE49-F238E27FC236}">
                <a16:creationId xmlns:a16="http://schemas.microsoft.com/office/drawing/2014/main" id="{013D7C78-D81E-4037-9A91-6E5A5369C959}"/>
              </a:ext>
            </a:extLst>
          </p:cNvPr>
          <p:cNvSpPr>
            <a:spLocks noGrp="1"/>
          </p:cNvSpPr>
          <p:nvPr>
            <p:ph type="sldNum" sz="quarter" idx="11"/>
          </p:nvPr>
        </p:nvSpPr>
        <p:spPr/>
        <p:txBody>
          <a:bodyPr/>
          <a:lstStyle>
            <a:lvl1pPr>
              <a:defRPr/>
            </a:lvl1pPr>
          </a:lstStyle>
          <a:p>
            <a:pPr>
              <a:defRPr/>
            </a:pPr>
            <a:fld id="{C79B700E-76B2-4A4E-A9D5-9F55830E1A97}" type="slidenum">
              <a:rPr lang="en-US"/>
              <a:pPr>
                <a:defRPr/>
              </a:pPr>
              <a:t>‹#›</a:t>
            </a:fld>
            <a:endParaRPr lang="en-US"/>
          </a:p>
        </p:txBody>
      </p:sp>
    </p:spTree>
    <p:extLst>
      <p:ext uri="{BB962C8B-B14F-4D97-AF65-F5344CB8AC3E}">
        <p14:creationId xmlns:p14="http://schemas.microsoft.com/office/powerpoint/2010/main" val="4193158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OC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52400"/>
            <a:ext cx="8375904" cy="1143000"/>
          </a:xfrm>
        </p:spPr>
        <p:txBody>
          <a:bodyPr/>
          <a:lstStyle>
            <a:lvl1pPr>
              <a:defRPr>
                <a:solidFill>
                  <a:schemeClr val="tx2"/>
                </a:solidFill>
              </a:defRPr>
            </a:lvl1pPr>
          </a:lstStyle>
          <a:p>
            <a:r>
              <a:t>Click to add title: Table of Contents, Agenda, etc</a:t>
            </a:r>
          </a:p>
        </p:txBody>
      </p:sp>
      <p:sp>
        <p:nvSpPr>
          <p:cNvPr id="3" name="Date Placeholder 2"/>
          <p:cNvSpPr>
            <a:spLocks noGrp="1"/>
          </p:cNvSpPr>
          <p:nvPr>
            <p:ph type="dt" sz="half" idx="10"/>
          </p:nvPr>
        </p:nvSpPr>
        <p:spPr bwMode="black"/>
        <p:txBody>
          <a:bodyPr/>
          <a:lstStyle/>
          <a:p>
            <a:endParaRPr dirty="0"/>
          </a:p>
        </p:txBody>
      </p:sp>
      <p:sp>
        <p:nvSpPr>
          <p:cNvPr id="4" name="Footer Placeholder 3"/>
          <p:cNvSpPr>
            <a:spLocks noGrp="1"/>
          </p:cNvSpPr>
          <p:nvPr>
            <p:ph type="ftr" sz="quarter" idx="11"/>
          </p:nvPr>
        </p:nvSpPr>
        <p:spPr bwMode="black"/>
        <p:txBody>
          <a:bodyPr/>
          <a:lstStyle/>
          <a:p>
            <a:endParaRPr dirty="0"/>
          </a:p>
        </p:txBody>
      </p:sp>
      <p:sp>
        <p:nvSpPr>
          <p:cNvPr id="5" name="Slide Number Placeholder 4"/>
          <p:cNvSpPr>
            <a:spLocks noGrp="1"/>
          </p:cNvSpPr>
          <p:nvPr>
            <p:ph type="sldNum" sz="quarter" idx="12"/>
          </p:nvPr>
        </p:nvSpPr>
        <p:spPr bwMode="black"/>
        <p:txBody>
          <a:bodyPr/>
          <a:lstStyle/>
          <a:p>
            <a:fld id="{4E4A4924-7CC3-4BF6-9C5C-A8E770D15754}" type="slidenum">
              <a:rPr/>
              <a:pPr/>
              <a:t>‹#›</a:t>
            </a:fld>
            <a:endParaRPr dirty="0"/>
          </a:p>
        </p:txBody>
      </p:sp>
      <p:sp>
        <p:nvSpPr>
          <p:cNvPr id="7" name="Text Placeholder 6"/>
          <p:cNvSpPr>
            <a:spLocks noGrp="1"/>
          </p:cNvSpPr>
          <p:nvPr>
            <p:ph type="body" sz="quarter" idx="13" hasCustomPrompt="1"/>
          </p:nvPr>
        </p:nvSpPr>
        <p:spPr>
          <a:xfrm>
            <a:off x="381000" y="1522809"/>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a:xfrm>
            <a:off x="813762" y="1522809"/>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a:xfrm>
            <a:off x="381000" y="1908639"/>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a:xfrm>
            <a:off x="813762" y="1908639"/>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a:xfrm>
            <a:off x="381000" y="2295144"/>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a:xfrm>
            <a:off x="813762" y="2295144"/>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a:xfrm>
            <a:off x="381000" y="2679192"/>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a:xfrm>
            <a:off x="813762" y="2679192"/>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22" name="Text Placeholder 6"/>
          <p:cNvSpPr>
            <a:spLocks noGrp="1"/>
          </p:cNvSpPr>
          <p:nvPr>
            <p:ph type="body" sz="quarter" idx="21" hasCustomPrompt="1"/>
          </p:nvPr>
        </p:nvSpPr>
        <p:spPr>
          <a:xfrm>
            <a:off x="381000" y="3063240"/>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a:xfrm>
            <a:off x="813762" y="3063240"/>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4" name="Text Placeholder 6"/>
          <p:cNvSpPr>
            <a:spLocks noGrp="1"/>
          </p:cNvSpPr>
          <p:nvPr>
            <p:ph type="body" sz="quarter" idx="23" hasCustomPrompt="1"/>
          </p:nvPr>
        </p:nvSpPr>
        <p:spPr>
          <a:xfrm>
            <a:off x="381000" y="3447288"/>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5" name="Text Placeholder 6"/>
          <p:cNvSpPr>
            <a:spLocks noGrp="1"/>
          </p:cNvSpPr>
          <p:nvPr>
            <p:ph type="body" sz="quarter" idx="24" hasCustomPrompt="1"/>
          </p:nvPr>
        </p:nvSpPr>
        <p:spPr>
          <a:xfrm>
            <a:off x="813762" y="3447288"/>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6" name="Text Placeholder 6"/>
          <p:cNvSpPr>
            <a:spLocks noGrp="1"/>
          </p:cNvSpPr>
          <p:nvPr>
            <p:ph type="body" sz="quarter" idx="25" hasCustomPrompt="1"/>
          </p:nvPr>
        </p:nvSpPr>
        <p:spPr>
          <a:xfrm>
            <a:off x="381000" y="3831336"/>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7" name="Text Placeholder 6"/>
          <p:cNvSpPr>
            <a:spLocks noGrp="1"/>
          </p:cNvSpPr>
          <p:nvPr>
            <p:ph type="body" sz="quarter" idx="26" hasCustomPrompt="1"/>
          </p:nvPr>
        </p:nvSpPr>
        <p:spPr>
          <a:xfrm>
            <a:off x="813762" y="3831336"/>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8" name="Text Placeholder 6"/>
          <p:cNvSpPr>
            <a:spLocks noGrp="1"/>
          </p:cNvSpPr>
          <p:nvPr>
            <p:ph type="body" sz="quarter" idx="27" hasCustomPrompt="1"/>
          </p:nvPr>
        </p:nvSpPr>
        <p:spPr>
          <a:xfrm>
            <a:off x="381000" y="4215384"/>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9" name="Text Placeholder 6"/>
          <p:cNvSpPr>
            <a:spLocks noGrp="1"/>
          </p:cNvSpPr>
          <p:nvPr>
            <p:ph type="body" sz="quarter" idx="28" hasCustomPrompt="1"/>
          </p:nvPr>
        </p:nvSpPr>
        <p:spPr>
          <a:xfrm>
            <a:off x="813762" y="4215384"/>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0" name="Text Placeholder 6"/>
          <p:cNvSpPr>
            <a:spLocks noGrp="1"/>
          </p:cNvSpPr>
          <p:nvPr>
            <p:ph type="body" sz="quarter" idx="29" hasCustomPrompt="1"/>
          </p:nvPr>
        </p:nvSpPr>
        <p:spPr>
          <a:xfrm>
            <a:off x="381000" y="4599432"/>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1" name="Text Placeholder 6"/>
          <p:cNvSpPr>
            <a:spLocks noGrp="1"/>
          </p:cNvSpPr>
          <p:nvPr>
            <p:ph type="body" sz="quarter" idx="30" hasCustomPrompt="1"/>
          </p:nvPr>
        </p:nvSpPr>
        <p:spPr>
          <a:xfrm>
            <a:off x="813762" y="4599432"/>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2" name="Text Placeholder 6"/>
          <p:cNvSpPr>
            <a:spLocks noGrp="1"/>
          </p:cNvSpPr>
          <p:nvPr>
            <p:ph type="body" sz="quarter" idx="31" hasCustomPrompt="1"/>
          </p:nvPr>
        </p:nvSpPr>
        <p:spPr>
          <a:xfrm>
            <a:off x="381000" y="4983480"/>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3" name="Text Placeholder 6"/>
          <p:cNvSpPr>
            <a:spLocks noGrp="1"/>
          </p:cNvSpPr>
          <p:nvPr>
            <p:ph type="body" sz="quarter" idx="32" hasCustomPrompt="1"/>
          </p:nvPr>
        </p:nvSpPr>
        <p:spPr>
          <a:xfrm>
            <a:off x="813762" y="4983480"/>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4"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78641925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5C08E239-2268-4E69-BB12-B0110112E9C4}"/>
              </a:ext>
            </a:extLst>
          </p:cNvPr>
          <p:cNvSpPr>
            <a:spLocks noGrp="1"/>
          </p:cNvSpPr>
          <p:nvPr>
            <p:ph type="ftr" sz="quarter" idx="10"/>
          </p:nvPr>
        </p:nvSpPr>
        <p:spPr>
          <a:xfrm>
            <a:off x="0" y="6054725"/>
            <a:ext cx="2895600" cy="365125"/>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5" name="Slide Number Placeholder 5">
            <a:extLst>
              <a:ext uri="{FF2B5EF4-FFF2-40B4-BE49-F238E27FC236}">
                <a16:creationId xmlns:a16="http://schemas.microsoft.com/office/drawing/2014/main" id="{550C8817-3D81-4278-9D8B-F41FCFF21EC8}"/>
              </a:ext>
            </a:extLst>
          </p:cNvPr>
          <p:cNvSpPr>
            <a:spLocks noGrp="1"/>
          </p:cNvSpPr>
          <p:nvPr>
            <p:ph type="sldNum" sz="quarter" idx="11"/>
          </p:nvPr>
        </p:nvSpPr>
        <p:spPr/>
        <p:txBody>
          <a:bodyPr/>
          <a:lstStyle>
            <a:lvl1pPr>
              <a:defRPr/>
            </a:lvl1pPr>
          </a:lstStyle>
          <a:p>
            <a:pPr>
              <a:defRPr/>
            </a:pPr>
            <a:fld id="{CC45369A-F967-44A5-BEE0-A87259726CEA}" type="slidenum">
              <a:rPr lang="en-US"/>
              <a:pPr>
                <a:defRPr/>
              </a:pPr>
              <a:t>‹#›</a:t>
            </a:fld>
            <a:endParaRPr lang="en-US"/>
          </a:p>
        </p:txBody>
      </p:sp>
    </p:spTree>
    <p:extLst>
      <p:ext uri="{BB962C8B-B14F-4D97-AF65-F5344CB8AC3E}">
        <p14:creationId xmlns:p14="http://schemas.microsoft.com/office/powerpoint/2010/main" val="75700644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06378"/>
            <a:ext cx="20574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206378"/>
            <a:ext cx="6019800" cy="43878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8BDF6B3A-5B75-4E9A-B737-836FD551EB1E}"/>
              </a:ext>
            </a:extLst>
          </p:cNvPr>
          <p:cNvSpPr>
            <a:spLocks noGrp="1"/>
          </p:cNvSpPr>
          <p:nvPr>
            <p:ph type="ftr" sz="quarter" idx="10"/>
          </p:nvPr>
        </p:nvSpPr>
        <p:spPr>
          <a:xfrm>
            <a:off x="0" y="6062663"/>
            <a:ext cx="2895600" cy="366712"/>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5" name="Slide Number Placeholder 5">
            <a:extLst>
              <a:ext uri="{FF2B5EF4-FFF2-40B4-BE49-F238E27FC236}">
                <a16:creationId xmlns:a16="http://schemas.microsoft.com/office/drawing/2014/main" id="{AD400E01-B934-4972-9F87-B65DCA3BFB04}"/>
              </a:ext>
            </a:extLst>
          </p:cNvPr>
          <p:cNvSpPr>
            <a:spLocks noGrp="1"/>
          </p:cNvSpPr>
          <p:nvPr>
            <p:ph type="sldNum" sz="quarter" idx="11"/>
          </p:nvPr>
        </p:nvSpPr>
        <p:spPr/>
        <p:txBody>
          <a:bodyPr/>
          <a:lstStyle>
            <a:lvl1pPr>
              <a:defRPr/>
            </a:lvl1pPr>
          </a:lstStyle>
          <a:p>
            <a:pPr>
              <a:defRPr/>
            </a:pPr>
            <a:fld id="{A085CA6F-33E1-4CFA-BB84-0D96F1B75165}" type="slidenum">
              <a:rPr lang="en-US"/>
              <a:pPr>
                <a:defRPr/>
              </a:pPr>
              <a:t>‹#›</a:t>
            </a:fld>
            <a:endParaRPr lang="en-US"/>
          </a:p>
        </p:txBody>
      </p:sp>
    </p:spTree>
    <p:extLst>
      <p:ext uri="{BB962C8B-B14F-4D97-AF65-F5344CB8AC3E}">
        <p14:creationId xmlns:p14="http://schemas.microsoft.com/office/powerpoint/2010/main" val="1449025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Divider Blu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1" y="2838091"/>
            <a:ext cx="6969368" cy="1352909"/>
          </a:xfrm>
        </p:spPr>
        <p:txBody>
          <a:bodyPr anchor="t">
            <a:normAutofit/>
          </a:bodyPr>
          <a:lstStyle>
            <a:lvl1pPr marL="0" indent="0">
              <a:buNone/>
              <a:defRPr sz="1800">
                <a:solidFill>
                  <a:schemeClr val="accent3">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bwMode="black"/>
        <p:txBody>
          <a:bodyPr/>
          <a:lstStyle/>
          <a:p>
            <a:endParaRPr dirty="0"/>
          </a:p>
        </p:txBody>
      </p:sp>
      <p:sp>
        <p:nvSpPr>
          <p:cNvPr id="5" name="Footer Placeholder 4"/>
          <p:cNvSpPr>
            <a:spLocks noGrp="1"/>
          </p:cNvSpPr>
          <p:nvPr>
            <p:ph type="ftr" sz="quarter" idx="11"/>
          </p:nvPr>
        </p:nvSpPr>
        <p:spPr bwMode="black"/>
        <p:txBody>
          <a:bodyPr/>
          <a:lstStyle/>
          <a:p>
            <a:endParaRPr dirty="0"/>
          </a:p>
        </p:txBody>
      </p:sp>
      <p:sp>
        <p:nvSpPr>
          <p:cNvPr id="6" name="Slide Number Placeholder 5"/>
          <p:cNvSpPr>
            <a:spLocks noGrp="1"/>
          </p:cNvSpPr>
          <p:nvPr>
            <p:ph type="sldNum" sz="quarter" idx="12"/>
          </p:nvPr>
        </p:nvSpPr>
        <p:spPr bwMode="black"/>
        <p:txBody>
          <a:bodyPr/>
          <a:lstStyle/>
          <a:p>
            <a:fld id="{4E4A4924-7CC3-4BF6-9C5C-A8E770D15754}" type="slidenum">
              <a:rPr/>
              <a:t>‹#›</a:t>
            </a:fld>
            <a:endParaRPr dirty="0"/>
          </a:p>
        </p:txBody>
      </p:sp>
      <p:sp>
        <p:nvSpPr>
          <p:cNvPr id="2" name="Title 1"/>
          <p:cNvSpPr>
            <a:spLocks noGrp="1"/>
          </p:cNvSpPr>
          <p:nvPr>
            <p:ph type="title"/>
          </p:nvPr>
        </p:nvSpPr>
        <p:spPr>
          <a:xfrm>
            <a:off x="381000" y="914400"/>
            <a:ext cx="6969369" cy="1524000"/>
          </a:xfrm>
        </p:spPr>
        <p:txBody>
          <a:bodyPr anchor="b">
            <a:normAutofit/>
          </a:bodyPr>
          <a:lstStyle>
            <a:lvl1pPr algn="l">
              <a:defRPr sz="2800" b="1" cap="all" baseline="0">
                <a:solidFill>
                  <a:schemeClr val="accent3">
                    <a:lumMod val="75000"/>
                  </a:schemeClr>
                </a:solidFill>
              </a:defRPr>
            </a:lvl1pPr>
          </a:lstStyle>
          <a:p>
            <a:r>
              <a:rPr lang="en-US"/>
              <a:t>Click to edit Master title style</a:t>
            </a:r>
            <a:endParaRPr/>
          </a:p>
        </p:txBody>
      </p:sp>
      <p:pic>
        <p:nvPicPr>
          <p:cNvPr id="9"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2023828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lumMod val="75000"/>
                  </a:schemeClr>
                </a:solidFill>
              </a:defRPr>
            </a:lvl1pPr>
          </a:lstStyle>
          <a:p>
            <a:r>
              <a:rPr lang="en-US"/>
              <a:t>Click to edit Master title style</a:t>
            </a:r>
            <a:endParaRPr/>
          </a:p>
        </p:txBody>
      </p:sp>
      <p:sp>
        <p:nvSpPr>
          <p:cNvPr id="3" name="Content Placeholder 2"/>
          <p:cNvSpPr>
            <a:spLocks noGrp="1"/>
          </p:cNvSpPr>
          <p:nvPr>
            <p:ph sz="half" idx="1"/>
          </p:nvPr>
        </p:nvSpPr>
        <p:spPr>
          <a:xfrm>
            <a:off x="381000" y="1447800"/>
            <a:ext cx="4191000" cy="4724399"/>
          </a:xfrm>
        </p:spPr>
        <p:txBody>
          <a:bodyPr rIns="182880">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572000" y="1447800"/>
            <a:ext cx="4191000" cy="4724400"/>
          </a:xfrm>
        </p:spPr>
        <p:txBody>
          <a:bodyPr rIns="182880">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3195371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lumMod val="75000"/>
                  </a:schemeClr>
                </a:solidFill>
              </a:defRPr>
            </a:lvl1pPr>
          </a:lstStyle>
          <a:p>
            <a:r>
              <a:rPr lang="en-US"/>
              <a:t>Click to edit Master title style</a:t>
            </a:r>
            <a:endParaRPr/>
          </a:p>
        </p:txBody>
      </p:sp>
      <p:sp>
        <p:nvSpPr>
          <p:cNvPr id="3" name="Date Placeholder 2"/>
          <p:cNvSpPr>
            <a:spLocks noGrp="1"/>
          </p:cNvSpPr>
          <p:nvPr>
            <p:ph type="dt" sz="half" idx="10"/>
          </p:nvPr>
        </p:nvSpPr>
        <p:spPr/>
        <p:txBody>
          <a:bodyPr/>
          <a:lstStyle/>
          <a:p>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1128219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82721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ideo with Captio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4E4A4924-7CC3-4BF6-9C5C-A8E770D15754}" type="slidenum">
              <a:rPr/>
              <a:t>‹#›</a:t>
            </a:fld>
            <a:endParaRPr dirty="0"/>
          </a:p>
        </p:txBody>
      </p:sp>
      <p:sp>
        <p:nvSpPr>
          <p:cNvPr id="9" name="Media Placeholder 8"/>
          <p:cNvSpPr>
            <a:spLocks noGrp="1"/>
          </p:cNvSpPr>
          <p:nvPr>
            <p:ph type="media" sz="quarter" idx="13" hasCustomPrompt="1"/>
          </p:nvPr>
        </p:nvSpPr>
        <p:spPr>
          <a:xfrm>
            <a:off x="379476" y="155448"/>
            <a:ext cx="8385048" cy="4645152"/>
          </a:xfrm>
          <a:solidFill>
            <a:schemeClr val="bg1">
              <a:lumMod val="95000"/>
            </a:schemeClr>
          </a:solidFill>
        </p:spPr>
        <p:txBody>
          <a:bodyPr lIns="91440" tIns="457200" anchor="t" anchorCtr="0"/>
          <a:lstStyle>
            <a:lvl1pPr marL="9144" indent="0" algn="ctr">
              <a:buNone/>
              <a:defRPr baseline="0"/>
            </a:lvl1pPr>
          </a:lstStyle>
          <a:p>
            <a:r>
              <a:rPr dirty="0"/>
              <a:t>Click icon to insert video</a:t>
            </a:r>
          </a:p>
        </p:txBody>
      </p:sp>
      <p:sp>
        <p:nvSpPr>
          <p:cNvPr id="11" name="Text Placeholder 10"/>
          <p:cNvSpPr>
            <a:spLocks noGrp="1"/>
          </p:cNvSpPr>
          <p:nvPr>
            <p:ph type="body" sz="quarter" idx="14"/>
          </p:nvPr>
        </p:nvSpPr>
        <p:spPr>
          <a:xfrm>
            <a:off x="379476" y="5029200"/>
            <a:ext cx="8385048" cy="1219200"/>
          </a:xfrm>
        </p:spPr>
        <p:txBody>
          <a:bodyPr/>
          <a:lstStyle>
            <a:lvl1pPr marL="0" indent="0">
              <a:buNone/>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Tree>
    <p:extLst>
      <p:ext uri="{BB962C8B-B14F-4D97-AF65-F5344CB8AC3E}">
        <p14:creationId xmlns:p14="http://schemas.microsoft.com/office/powerpoint/2010/main" val="3044943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3.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367191"/>
            <a:ext cx="9153144" cy="502920"/>
          </a:xfrm>
          <a:prstGeom prst="rect">
            <a:avLst/>
          </a:prstGeom>
          <a:solidFill>
            <a:srgbClr val="3455A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3455A6"/>
              </a:solidFill>
            </a:endParaRPr>
          </a:p>
        </p:txBody>
      </p:sp>
      <p:sp>
        <p:nvSpPr>
          <p:cNvPr id="2" name="Title Placeholder 1"/>
          <p:cNvSpPr>
            <a:spLocks noGrp="1"/>
          </p:cNvSpPr>
          <p:nvPr>
            <p:ph type="title"/>
          </p:nvPr>
        </p:nvSpPr>
        <p:spPr>
          <a:xfrm>
            <a:off x="381000" y="152400"/>
            <a:ext cx="8375904" cy="1143000"/>
          </a:xfrm>
          <a:prstGeom prst="rect">
            <a:avLst/>
          </a:prstGeom>
          <a:noFill/>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381000" y="1447800"/>
            <a:ext cx="8375904" cy="4724399"/>
          </a:xfrm>
          <a:prstGeom prst="rect">
            <a:avLst/>
          </a:prstGeom>
          <a:noFill/>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bwMode="white">
          <a:xfrm>
            <a:off x="6649845" y="6434407"/>
            <a:ext cx="1351155" cy="365125"/>
          </a:xfrm>
          <a:prstGeom prst="rect">
            <a:avLst/>
          </a:prstGeom>
        </p:spPr>
        <p:txBody>
          <a:bodyPr vert="horz" lIns="91440" tIns="45720" rIns="91440" bIns="45720" rtlCol="0" anchor="ctr"/>
          <a:lstStyle>
            <a:lvl1pPr algn="l">
              <a:defRPr sz="1100">
                <a:solidFill>
                  <a:schemeClr val="bg1">
                    <a:lumMod val="85000"/>
                  </a:schemeClr>
                </a:solidFill>
              </a:defRPr>
            </a:lvl1pPr>
          </a:lstStyle>
          <a:p>
            <a:endParaRPr lang="en-US" dirty="0"/>
          </a:p>
        </p:txBody>
      </p:sp>
      <p:sp>
        <p:nvSpPr>
          <p:cNvPr id="5" name="Footer Placeholder 4"/>
          <p:cNvSpPr>
            <a:spLocks noGrp="1"/>
          </p:cNvSpPr>
          <p:nvPr>
            <p:ph type="ftr" sz="quarter" idx="3"/>
          </p:nvPr>
        </p:nvSpPr>
        <p:spPr bwMode="white">
          <a:xfrm>
            <a:off x="2471853" y="6435042"/>
            <a:ext cx="2895600" cy="365125"/>
          </a:xfrm>
          <a:prstGeom prst="rect">
            <a:avLst/>
          </a:prstGeom>
        </p:spPr>
        <p:txBody>
          <a:bodyPr vert="horz" lIns="91440" tIns="45720" rIns="91440" bIns="45720" rtlCol="0" anchor="ctr"/>
          <a:lstStyle>
            <a:lvl1pPr algn="l">
              <a:defRPr sz="1100">
                <a:solidFill>
                  <a:schemeClr val="bg1">
                    <a:lumMod val="85000"/>
                  </a:schemeClr>
                </a:solidFill>
              </a:defRPr>
            </a:lvl1pPr>
          </a:lstStyle>
          <a:p>
            <a:endParaRPr lang="en-US" dirty="0"/>
          </a:p>
        </p:txBody>
      </p:sp>
      <p:sp>
        <p:nvSpPr>
          <p:cNvPr id="6" name="Slide Number Placeholder 5"/>
          <p:cNvSpPr>
            <a:spLocks noGrp="1"/>
          </p:cNvSpPr>
          <p:nvPr>
            <p:ph type="sldNum" sz="quarter" idx="4"/>
          </p:nvPr>
        </p:nvSpPr>
        <p:spPr bwMode="white">
          <a:xfrm>
            <a:off x="8001000" y="6434407"/>
            <a:ext cx="783936" cy="365125"/>
          </a:xfrm>
          <a:prstGeom prst="rect">
            <a:avLst/>
          </a:prstGeom>
        </p:spPr>
        <p:txBody>
          <a:bodyPr vert="horz" lIns="91440" tIns="45720" rIns="91440" bIns="45720" rtlCol="0" anchor="ctr"/>
          <a:lstStyle>
            <a:lvl1pPr algn="r">
              <a:defRPr sz="1100">
                <a:solidFill>
                  <a:schemeClr val="bg1">
                    <a:lumMod val="85000"/>
                  </a:schemeClr>
                </a:solidFill>
              </a:defRPr>
            </a:lvl1pPr>
          </a:lstStyle>
          <a:p>
            <a:fld id="{4E4A4924-7CC3-4BF6-9C5C-A8E770D15754}" type="slidenum">
              <a:rPr lang="en-US" smtClean="0"/>
              <a:pPr/>
              <a:t>‹#›</a:t>
            </a:fld>
            <a:endParaRPr lang="en-US" dirty="0"/>
          </a:p>
        </p:txBody>
      </p:sp>
      <p:pic>
        <p:nvPicPr>
          <p:cNvPr id="10" name="slu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265932689"/>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Lst>
  <p:hf hdr="0" ftr="0" dt="0"/>
  <p:txStyles>
    <p:titleStyle>
      <a:lvl1pPr algn="ctr" defTabSz="914400" rtl="0" eaLnBrk="1" latinLnBrk="0" hangingPunct="1">
        <a:spcBef>
          <a:spcPct val="0"/>
        </a:spcBef>
        <a:buNone/>
        <a:defRPr sz="2800" kern="1200" cap="all" baseline="0">
          <a:solidFill>
            <a:schemeClr val="accent3">
              <a:lumMod val="75000"/>
            </a:schemeClr>
          </a:solidFill>
          <a:latin typeface="+mj-lt"/>
          <a:ea typeface="+mj-ea"/>
          <a:cs typeface="+mj-cs"/>
        </a:defRPr>
      </a:lvl1pPr>
    </p:titleStyle>
    <p:bodyStyle>
      <a:lvl1pPr marL="18288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1pPr>
      <a:lvl2pPr marL="38404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2pPr>
      <a:lvl3pPr marL="58521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3pPr>
      <a:lvl4pPr marL="78638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4pPr>
      <a:lvl5pPr marL="987552"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5pPr>
      <a:lvl6pPr marL="118872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6pPr>
      <a:lvl7pPr marL="138988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7pPr>
      <a:lvl8pPr marL="159105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8pPr>
      <a:lvl9pPr marL="179222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bwMode="gray">
          <a:xfrm>
            <a:off x="0" y="6400800"/>
            <a:ext cx="914400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Placeholder 1"/>
          <p:cNvSpPr>
            <a:spLocks noGrp="1"/>
          </p:cNvSpPr>
          <p:nvPr>
            <p:ph type="title"/>
          </p:nvPr>
        </p:nvSpPr>
        <p:spPr>
          <a:xfrm>
            <a:off x="381000" y="152400"/>
            <a:ext cx="8375904"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381000" y="1447800"/>
            <a:ext cx="8375904" cy="47243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bwMode="white">
          <a:xfrm>
            <a:off x="6649845" y="6434407"/>
            <a:ext cx="1351155" cy="365125"/>
          </a:xfrm>
          <a:prstGeom prst="rect">
            <a:avLst/>
          </a:prstGeom>
        </p:spPr>
        <p:txBody>
          <a:bodyPr vert="horz" lIns="91440" tIns="45720" rIns="91440" bIns="45720" rtlCol="0" anchor="ctr"/>
          <a:lstStyle>
            <a:lvl1pPr algn="l">
              <a:defRPr sz="1100">
                <a:solidFill>
                  <a:schemeClr val="bg1"/>
                </a:solidFill>
              </a:defRPr>
            </a:lvl1pPr>
          </a:lstStyle>
          <a:p>
            <a:endParaRPr dirty="0"/>
          </a:p>
        </p:txBody>
      </p:sp>
      <p:sp>
        <p:nvSpPr>
          <p:cNvPr id="5" name="Footer Placeholder 4"/>
          <p:cNvSpPr>
            <a:spLocks noGrp="1"/>
          </p:cNvSpPr>
          <p:nvPr>
            <p:ph type="ftr" sz="quarter" idx="3"/>
          </p:nvPr>
        </p:nvSpPr>
        <p:spPr bwMode="white">
          <a:xfrm>
            <a:off x="381000" y="6429716"/>
            <a:ext cx="2895600" cy="399367"/>
          </a:xfrm>
          <a:prstGeom prst="rect">
            <a:avLst/>
          </a:prstGeom>
        </p:spPr>
        <p:txBody>
          <a:bodyPr vert="horz" lIns="91440" tIns="45720" rIns="91440" bIns="45720" rtlCol="0" anchor="ctr"/>
          <a:lstStyle>
            <a:lvl1pPr algn="l">
              <a:defRPr sz="1100">
                <a:solidFill>
                  <a:schemeClr val="bg1"/>
                </a:solidFill>
              </a:defRPr>
            </a:lvl1pPr>
          </a:lstStyle>
          <a:p>
            <a:r>
              <a:rPr lang="en-US" dirty="0"/>
              <a:t>Copyright © 2013 CFA Institute</a:t>
            </a:r>
          </a:p>
        </p:txBody>
      </p:sp>
      <p:sp>
        <p:nvSpPr>
          <p:cNvPr id="6" name="Slide Number Placeholder 5"/>
          <p:cNvSpPr>
            <a:spLocks noGrp="1"/>
          </p:cNvSpPr>
          <p:nvPr>
            <p:ph type="sldNum" sz="quarter" idx="4"/>
          </p:nvPr>
        </p:nvSpPr>
        <p:spPr bwMode="white">
          <a:xfrm>
            <a:off x="8001000" y="6434407"/>
            <a:ext cx="783936" cy="365125"/>
          </a:xfrm>
          <a:prstGeom prst="rect">
            <a:avLst/>
          </a:prstGeom>
        </p:spPr>
        <p:txBody>
          <a:bodyPr vert="horz" lIns="91440" tIns="45720" rIns="91440" bIns="45720" rtlCol="0" anchor="ctr"/>
          <a:lstStyle>
            <a:lvl1pPr algn="r">
              <a:defRPr sz="1100">
                <a:solidFill>
                  <a:schemeClr val="bg1"/>
                </a:solidFill>
              </a:defRPr>
            </a:lvl1pPr>
          </a:lstStyle>
          <a:p>
            <a:fld id="{4E4A4924-7CC3-4BF6-9C5C-A8E770D15754}" type="slidenum">
              <a:rPr/>
              <a:pPr/>
              <a:t>‹#›</a:t>
            </a:fld>
            <a:endParaRPr dirty="0"/>
          </a:p>
        </p:txBody>
      </p:sp>
    </p:spTree>
    <p:extLst>
      <p:ext uri="{BB962C8B-B14F-4D97-AF65-F5344CB8AC3E}">
        <p14:creationId xmlns:p14="http://schemas.microsoft.com/office/powerpoint/2010/main" val="20832805"/>
      </p:ext>
    </p:extLst>
  </p:cSld>
  <p:clrMap bg1="lt1" tx1="dk1" bg2="lt2" tx2="dk2" accent1="accent1" accent2="accent2" accent3="accent3" accent4="accent4" accent5="accent5" accent6="accent6" hlink="hlink" folHlink="folHlink"/>
  <p:sldLayoutIdLst>
    <p:sldLayoutId id="2147483694" r:id="rId1"/>
    <p:sldLayoutId id="2147483696" r:id="rId2"/>
    <p:sldLayoutId id="2147483695" r:id="rId3"/>
    <p:sldLayoutId id="2147483649" r:id="rId4"/>
    <p:sldLayoutId id="2147483660" r:id="rId5"/>
    <p:sldLayoutId id="2147483650" r:id="rId6"/>
    <p:sldLayoutId id="2147483689" r:id="rId7"/>
    <p:sldLayoutId id="2147483651" r:id="rId8"/>
    <p:sldLayoutId id="2147483652" r:id="rId9"/>
    <p:sldLayoutId id="2147483654" r:id="rId10"/>
    <p:sldLayoutId id="2147483655" r:id="rId11"/>
    <p:sldLayoutId id="2147483693" r:id="rId12"/>
    <p:sldLayoutId id="2147483657" r:id="rId13"/>
    <p:sldLayoutId id="2147483658" r:id="rId14"/>
    <p:sldLayoutId id="2147483659" r:id="rId15"/>
    <p:sldLayoutId id="2147483712" r:id="rId16"/>
  </p:sldLayoutIdLst>
  <p:hf hdr="0" dt="0"/>
  <p:txStyles>
    <p:titleStyle>
      <a:lvl1pPr algn="l" defTabSz="914400" rtl="0" eaLnBrk="1" latinLnBrk="0" hangingPunct="1">
        <a:spcBef>
          <a:spcPct val="0"/>
        </a:spcBef>
        <a:buNone/>
        <a:defRPr sz="2800" kern="1200" cap="all" baseline="0">
          <a:solidFill>
            <a:schemeClr val="bg2"/>
          </a:solidFill>
          <a:latin typeface="+mj-lt"/>
          <a:ea typeface="+mj-ea"/>
          <a:cs typeface="+mj-cs"/>
        </a:defRPr>
      </a:lvl1pPr>
    </p:titleStyle>
    <p:bodyStyle>
      <a:lvl1pPr marL="18288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1pPr>
      <a:lvl2pPr marL="38404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2pPr>
      <a:lvl3pPr marL="58521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3pPr>
      <a:lvl4pPr marL="78638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4pPr>
      <a:lvl5pPr marL="987552"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5pPr>
      <a:lvl6pPr marL="118872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6pPr>
      <a:lvl7pPr marL="138988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7pPr>
      <a:lvl8pPr marL="159105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8pPr>
      <a:lvl9pPr marL="179222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099" name="Text Placeholder 2"/>
          <p:cNvSpPr>
            <a:spLocks noGrp="1"/>
          </p:cNvSpPr>
          <p:nvPr>
            <p:ph type="body" idx="1"/>
          </p:nvPr>
        </p:nvSpPr>
        <p:spPr bwMode="auto">
          <a:xfrm>
            <a:off x="457200" y="1600200"/>
            <a:ext cx="8229600" cy="433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 name="Date Placeholder 3">
            <a:extLst>
              <a:ext uri="{FF2B5EF4-FFF2-40B4-BE49-F238E27FC236}">
                <a16:creationId xmlns:a16="http://schemas.microsoft.com/office/drawing/2014/main" id="{970E00A1-8A7D-47DD-92B6-4AD6D47C4FBA}"/>
              </a:ext>
            </a:extLst>
          </p:cNvPr>
          <p:cNvSpPr>
            <a:spLocks noGrp="1"/>
          </p:cNvSpPr>
          <p:nvPr>
            <p:ph type="dt" sz="half" idx="2"/>
          </p:nvPr>
        </p:nvSpPr>
        <p:spPr>
          <a:xfrm>
            <a:off x="457200" y="6051550"/>
            <a:ext cx="2133600" cy="366713"/>
          </a:xfrm>
          <a:prstGeom prst="rect">
            <a:avLst/>
          </a:prstGeom>
        </p:spPr>
        <p:txBody>
          <a:bodyPr vert="horz" wrap="square" lIns="91440" tIns="45720" rIns="91440" bIns="45720" numCol="1" anchor="t" anchorCtr="0" compatLnSpc="1">
            <a:prstTxWarp prst="textNoShape">
              <a:avLst/>
            </a:prstTxWarp>
          </a:bodyPr>
          <a:lstStyle>
            <a:lvl1pPr eaLnBrk="1" hangingPunct="1">
              <a:defRPr sz="900"/>
            </a:lvl1pPr>
          </a:lstStyle>
          <a:p>
            <a:pPr>
              <a:defRPr/>
            </a:pPr>
            <a:endParaRPr lang="en-US"/>
          </a:p>
        </p:txBody>
      </p:sp>
      <p:sp>
        <p:nvSpPr>
          <p:cNvPr id="9" name="Footer Placeholder 4">
            <a:extLst>
              <a:ext uri="{FF2B5EF4-FFF2-40B4-BE49-F238E27FC236}">
                <a16:creationId xmlns:a16="http://schemas.microsoft.com/office/drawing/2014/main" id="{4B596286-FFE0-42C3-9C19-95051488620E}"/>
              </a:ext>
            </a:extLst>
          </p:cNvPr>
          <p:cNvSpPr>
            <a:spLocks noGrp="1"/>
          </p:cNvSpPr>
          <p:nvPr>
            <p:ph type="ftr" sz="quarter" idx="3"/>
          </p:nvPr>
        </p:nvSpPr>
        <p:spPr>
          <a:xfrm>
            <a:off x="3124200" y="6459538"/>
            <a:ext cx="2895600" cy="366712"/>
          </a:xfrm>
          <a:prstGeom prst="rect">
            <a:avLst/>
          </a:prstGeom>
        </p:spPr>
        <p:txBody>
          <a:bodyPr anchor="ctr" anchorCtr="1"/>
          <a:lstStyle>
            <a:lvl1pPr eaLnBrk="1" fontAlgn="auto" hangingPunct="1">
              <a:spcBef>
                <a:spcPts val="0"/>
              </a:spcBef>
              <a:spcAft>
                <a:spcPts val="0"/>
              </a:spcAft>
              <a:defRPr sz="900">
                <a:latin typeface="+mn-lt"/>
                <a:ea typeface="+mn-ea"/>
              </a:defRPr>
            </a:lvl1pPr>
          </a:lstStyle>
          <a:p>
            <a:pPr>
              <a:defRPr/>
            </a:pPr>
            <a:r>
              <a:rPr lang="en-AU"/>
              <a:t>Obligatory cover your ... Material in this presentation is based on anecdotal evidence to be backed up by stats and is very much open to discussion..</a:t>
            </a:r>
            <a:endParaRPr lang="en-US"/>
          </a:p>
        </p:txBody>
      </p:sp>
      <p:sp>
        <p:nvSpPr>
          <p:cNvPr id="10" name="Slide Number Placeholder 5">
            <a:extLst>
              <a:ext uri="{FF2B5EF4-FFF2-40B4-BE49-F238E27FC236}">
                <a16:creationId xmlns:a16="http://schemas.microsoft.com/office/drawing/2014/main" id="{6FF8999A-4BB1-44E1-B121-FFC2512F0FED}"/>
              </a:ext>
            </a:extLst>
          </p:cNvPr>
          <p:cNvSpPr>
            <a:spLocks noGrp="1"/>
          </p:cNvSpPr>
          <p:nvPr>
            <p:ph type="sldNum" sz="quarter" idx="4"/>
          </p:nvPr>
        </p:nvSpPr>
        <p:spPr>
          <a:xfrm>
            <a:off x="8809038" y="6534150"/>
            <a:ext cx="334962" cy="323850"/>
          </a:xfrm>
          <a:prstGeom prst="rect">
            <a:avLst/>
          </a:prstGeom>
        </p:spPr>
        <p:txBody>
          <a:bodyPr vert="horz" wrap="square" lIns="91440" tIns="45720" rIns="91440" bIns="45720" numCol="1" anchor="ctr" anchorCtr="1" compatLnSpc="1">
            <a:prstTxWarp prst="textNoShape">
              <a:avLst/>
            </a:prstTxWarp>
          </a:bodyPr>
          <a:lstStyle>
            <a:lvl1pPr eaLnBrk="1" hangingPunct="1">
              <a:defRPr sz="900"/>
            </a:lvl1pPr>
          </a:lstStyle>
          <a:p>
            <a:pPr>
              <a:defRPr/>
            </a:pPr>
            <a:fld id="{27A54A03-6475-4B60-866F-7AAA7DDA1D1E}" type="slidenum">
              <a:rPr lang="en-US"/>
              <a:pPr>
                <a:defRPr/>
              </a:pPr>
              <a:t>‹#›</a:t>
            </a:fld>
            <a:endParaRPr lang="en-US"/>
          </a:p>
        </p:txBody>
      </p:sp>
    </p:spTree>
    <p:extLst>
      <p:ext uri="{BB962C8B-B14F-4D97-AF65-F5344CB8AC3E}">
        <p14:creationId xmlns:p14="http://schemas.microsoft.com/office/powerpoint/2010/main" val="336511330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hdr="0" dt="0"/>
  <p:txStyles>
    <p:titleStyle>
      <a:lvl1pPr algn="ctr" defTabSz="341313" rtl="0" eaLnBrk="0" fontAlgn="base" hangingPunct="0">
        <a:spcBef>
          <a:spcPct val="0"/>
        </a:spcBef>
        <a:spcAft>
          <a:spcPct val="0"/>
        </a:spcAft>
        <a:defRPr sz="2600" kern="1200">
          <a:solidFill>
            <a:schemeClr val="tx1"/>
          </a:solidFill>
          <a:latin typeface="+mj-lt"/>
          <a:ea typeface="MS PGothic" panose="020B0600070205080204" pitchFamily="34" charset="-128"/>
          <a:cs typeface="+mj-cs"/>
        </a:defRPr>
      </a:lvl1pPr>
      <a:lvl2pPr algn="ctr" defTabSz="341313" rtl="0" eaLnBrk="0" fontAlgn="base" hangingPunct="0">
        <a:spcBef>
          <a:spcPct val="0"/>
        </a:spcBef>
        <a:spcAft>
          <a:spcPct val="0"/>
        </a:spcAft>
        <a:defRPr sz="2600">
          <a:solidFill>
            <a:schemeClr val="tx1"/>
          </a:solidFill>
          <a:latin typeface="Cambria" panose="02040503050406030204" pitchFamily="18" charset="0"/>
          <a:ea typeface="MS PGothic" panose="020B0600070205080204" pitchFamily="34" charset="-128"/>
        </a:defRPr>
      </a:lvl2pPr>
      <a:lvl3pPr algn="ctr" defTabSz="341313" rtl="0" eaLnBrk="0" fontAlgn="base" hangingPunct="0">
        <a:spcBef>
          <a:spcPct val="0"/>
        </a:spcBef>
        <a:spcAft>
          <a:spcPct val="0"/>
        </a:spcAft>
        <a:defRPr sz="2600">
          <a:solidFill>
            <a:schemeClr val="tx1"/>
          </a:solidFill>
          <a:latin typeface="Cambria" panose="02040503050406030204" pitchFamily="18" charset="0"/>
          <a:ea typeface="MS PGothic" panose="020B0600070205080204" pitchFamily="34" charset="-128"/>
        </a:defRPr>
      </a:lvl3pPr>
      <a:lvl4pPr algn="ctr" defTabSz="341313" rtl="0" eaLnBrk="0" fontAlgn="base" hangingPunct="0">
        <a:spcBef>
          <a:spcPct val="0"/>
        </a:spcBef>
        <a:spcAft>
          <a:spcPct val="0"/>
        </a:spcAft>
        <a:defRPr sz="2600">
          <a:solidFill>
            <a:schemeClr val="tx1"/>
          </a:solidFill>
          <a:latin typeface="Cambria" panose="02040503050406030204" pitchFamily="18" charset="0"/>
          <a:ea typeface="MS PGothic" panose="020B0600070205080204" pitchFamily="34" charset="-128"/>
        </a:defRPr>
      </a:lvl4pPr>
      <a:lvl5pPr algn="ctr" defTabSz="341313" rtl="0" eaLnBrk="0" fontAlgn="base" hangingPunct="0">
        <a:spcBef>
          <a:spcPct val="0"/>
        </a:spcBef>
        <a:spcAft>
          <a:spcPct val="0"/>
        </a:spcAft>
        <a:defRPr sz="2600">
          <a:solidFill>
            <a:schemeClr val="tx1"/>
          </a:solidFill>
          <a:latin typeface="Cambria" panose="02040503050406030204" pitchFamily="18" charset="0"/>
          <a:ea typeface="MS PGothic" panose="020B0600070205080204" pitchFamily="34" charset="-128"/>
        </a:defRPr>
      </a:lvl5pPr>
      <a:lvl6pPr marL="342883" algn="ctr" defTabSz="342883" rtl="0" eaLnBrk="1" fontAlgn="base" hangingPunct="1">
        <a:spcBef>
          <a:spcPct val="0"/>
        </a:spcBef>
        <a:spcAft>
          <a:spcPct val="0"/>
        </a:spcAft>
        <a:defRPr sz="3300">
          <a:solidFill>
            <a:schemeClr val="tx1"/>
          </a:solidFill>
          <a:latin typeface="Arial" panose="020B0604020202020204" pitchFamily="34" charset="0"/>
          <a:ea typeface="MS PGothic" panose="020B0600070205080204" pitchFamily="34" charset="-128"/>
        </a:defRPr>
      </a:lvl6pPr>
      <a:lvl7pPr marL="685765" algn="ctr" defTabSz="342883" rtl="0" eaLnBrk="1" fontAlgn="base" hangingPunct="1">
        <a:spcBef>
          <a:spcPct val="0"/>
        </a:spcBef>
        <a:spcAft>
          <a:spcPct val="0"/>
        </a:spcAft>
        <a:defRPr sz="3300">
          <a:solidFill>
            <a:schemeClr val="tx1"/>
          </a:solidFill>
          <a:latin typeface="Arial" panose="020B0604020202020204" pitchFamily="34" charset="0"/>
          <a:ea typeface="MS PGothic" panose="020B0600070205080204" pitchFamily="34" charset="-128"/>
        </a:defRPr>
      </a:lvl7pPr>
      <a:lvl8pPr marL="1028648" algn="ctr" defTabSz="342883" rtl="0" eaLnBrk="1" fontAlgn="base" hangingPunct="1">
        <a:spcBef>
          <a:spcPct val="0"/>
        </a:spcBef>
        <a:spcAft>
          <a:spcPct val="0"/>
        </a:spcAft>
        <a:defRPr sz="3300">
          <a:solidFill>
            <a:schemeClr val="tx1"/>
          </a:solidFill>
          <a:latin typeface="Arial" panose="020B0604020202020204" pitchFamily="34" charset="0"/>
          <a:ea typeface="MS PGothic" panose="020B0600070205080204" pitchFamily="34" charset="-128"/>
        </a:defRPr>
      </a:lvl8pPr>
      <a:lvl9pPr marL="1371530" algn="ctr" defTabSz="342883" rtl="0" eaLnBrk="1" fontAlgn="base" hangingPunct="1">
        <a:spcBef>
          <a:spcPct val="0"/>
        </a:spcBef>
        <a:spcAft>
          <a:spcPct val="0"/>
        </a:spcAft>
        <a:defRPr sz="3300">
          <a:solidFill>
            <a:schemeClr val="tx1"/>
          </a:solidFill>
          <a:latin typeface="Arial" panose="020B0604020202020204" pitchFamily="34" charset="0"/>
          <a:ea typeface="MS PGothic" panose="020B0600070205080204" pitchFamily="34" charset="-128"/>
        </a:defRPr>
      </a:lvl9pPr>
    </p:titleStyle>
    <p:bodyStyle>
      <a:lvl1pPr marL="255588" indent="-255588" algn="l" defTabSz="341313" rtl="0" eaLnBrk="0" fontAlgn="base" hangingPunct="0">
        <a:spcBef>
          <a:spcPct val="20000"/>
        </a:spcBef>
        <a:spcAft>
          <a:spcPct val="0"/>
        </a:spcAft>
        <a:buClr>
          <a:srgbClr val="A47C18"/>
        </a:buClr>
        <a:buFont typeface="Arial" panose="020B0604020202020204" pitchFamily="34" charset="0"/>
        <a:buChar char="•"/>
        <a:defRPr sz="1600" kern="1200">
          <a:solidFill>
            <a:schemeClr val="tx1"/>
          </a:solidFill>
          <a:latin typeface="+mn-lt"/>
          <a:ea typeface="MS PGothic" panose="020B0600070205080204" pitchFamily="34" charset="-128"/>
          <a:cs typeface="+mn-cs"/>
        </a:defRPr>
      </a:lvl1pPr>
      <a:lvl2pPr marL="555625" indent="-212725" algn="l" defTabSz="341313" rtl="0" eaLnBrk="0" fontAlgn="base" hangingPunct="0">
        <a:spcBef>
          <a:spcPct val="20000"/>
        </a:spcBef>
        <a:spcAft>
          <a:spcPct val="0"/>
        </a:spcAft>
        <a:buClr>
          <a:srgbClr val="A47C18"/>
        </a:buClr>
        <a:buFont typeface="Arial" panose="020B0604020202020204" pitchFamily="34" charset="0"/>
        <a:buChar char="–"/>
        <a:defRPr sz="1400" kern="1200">
          <a:solidFill>
            <a:schemeClr val="tx1"/>
          </a:solidFill>
          <a:latin typeface="+mn-lt"/>
          <a:ea typeface="MS PGothic" panose="020B0600070205080204" pitchFamily="34" charset="-128"/>
          <a:cs typeface="+mn-cs"/>
        </a:defRPr>
      </a:lvl2pPr>
      <a:lvl3pPr marL="855663" indent="-169863" algn="l" defTabSz="341313" rtl="0" eaLnBrk="0" fontAlgn="base" hangingPunct="0">
        <a:spcBef>
          <a:spcPct val="20000"/>
        </a:spcBef>
        <a:spcAft>
          <a:spcPct val="0"/>
        </a:spcAft>
        <a:buClr>
          <a:srgbClr val="A47C18"/>
        </a:buClr>
        <a:buFont typeface="Arial" panose="020B0604020202020204" pitchFamily="34" charset="0"/>
        <a:buChar char="•"/>
        <a:defRPr sz="1400" kern="1200">
          <a:solidFill>
            <a:schemeClr val="tx1"/>
          </a:solidFill>
          <a:latin typeface="+mn-lt"/>
          <a:ea typeface="MS PGothic" panose="020B0600070205080204" pitchFamily="34" charset="-128"/>
          <a:cs typeface="+mn-cs"/>
        </a:defRPr>
      </a:lvl3pPr>
      <a:lvl4pPr marL="1198563" indent="-169863" algn="l" defTabSz="341313" rtl="0" eaLnBrk="0" fontAlgn="base" hangingPunct="0">
        <a:spcBef>
          <a:spcPct val="20000"/>
        </a:spcBef>
        <a:spcAft>
          <a:spcPct val="0"/>
        </a:spcAft>
        <a:buClr>
          <a:srgbClr val="A47C18"/>
        </a:buClr>
        <a:buFont typeface="Arial" panose="020B0604020202020204" pitchFamily="34" charset="0"/>
        <a:buChar char="–"/>
        <a:defRPr sz="1200" kern="1200">
          <a:solidFill>
            <a:schemeClr val="tx1"/>
          </a:solidFill>
          <a:latin typeface="+mn-lt"/>
          <a:ea typeface="MS PGothic" panose="020B0600070205080204" pitchFamily="34" charset="-128"/>
          <a:cs typeface="+mn-cs"/>
        </a:defRPr>
      </a:lvl4pPr>
      <a:lvl5pPr marL="1541463" indent="-169863" algn="l" defTabSz="341313" rtl="0" eaLnBrk="0" fontAlgn="base" hangingPunct="0">
        <a:spcBef>
          <a:spcPct val="20000"/>
        </a:spcBef>
        <a:spcAft>
          <a:spcPct val="0"/>
        </a:spcAft>
        <a:buClr>
          <a:srgbClr val="A47C18"/>
        </a:buClr>
        <a:buFont typeface="Arial" panose="020B0604020202020204" pitchFamily="34" charset="0"/>
        <a:buChar char="»"/>
        <a:defRPr sz="1200" kern="1200">
          <a:solidFill>
            <a:schemeClr val="tx1"/>
          </a:solidFill>
          <a:latin typeface="+mn-lt"/>
          <a:ea typeface="MS PGothic" panose="020B0600070205080204" pitchFamily="34" charset="-128"/>
          <a:cs typeface="+mn-cs"/>
        </a:defRPr>
      </a:lvl5pPr>
      <a:lvl6pPr marL="1885853" indent="-171441" algn="l" defTabSz="342883" rtl="0" eaLnBrk="1" latinLnBrk="0" hangingPunct="1">
        <a:spcBef>
          <a:spcPct val="20000"/>
        </a:spcBef>
        <a:buFont typeface="Arial"/>
        <a:buChar char="•"/>
        <a:defRPr sz="1500" kern="1200">
          <a:solidFill>
            <a:schemeClr val="tx1"/>
          </a:solidFill>
          <a:latin typeface="+mn-lt"/>
          <a:ea typeface="+mn-ea"/>
          <a:cs typeface="+mn-cs"/>
        </a:defRPr>
      </a:lvl6pPr>
      <a:lvl7pPr marL="2228736" indent="-171441" algn="l" defTabSz="342883" rtl="0" eaLnBrk="1" latinLnBrk="0" hangingPunct="1">
        <a:spcBef>
          <a:spcPct val="20000"/>
        </a:spcBef>
        <a:buFont typeface="Arial"/>
        <a:buChar char="•"/>
        <a:defRPr sz="1500" kern="1200">
          <a:solidFill>
            <a:schemeClr val="tx1"/>
          </a:solidFill>
          <a:latin typeface="+mn-lt"/>
          <a:ea typeface="+mn-ea"/>
          <a:cs typeface="+mn-cs"/>
        </a:defRPr>
      </a:lvl7pPr>
      <a:lvl8pPr marL="2571619" indent="-171441" algn="l" defTabSz="342883" rtl="0" eaLnBrk="1" latinLnBrk="0" hangingPunct="1">
        <a:spcBef>
          <a:spcPct val="20000"/>
        </a:spcBef>
        <a:buFont typeface="Arial"/>
        <a:buChar char="•"/>
        <a:defRPr sz="1500" kern="1200">
          <a:solidFill>
            <a:schemeClr val="tx1"/>
          </a:solidFill>
          <a:latin typeface="+mn-lt"/>
          <a:ea typeface="+mn-ea"/>
          <a:cs typeface="+mn-cs"/>
        </a:defRPr>
      </a:lvl8pPr>
      <a:lvl9pPr marL="2914501" indent="-171441" algn="l" defTabSz="342883"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83" rtl="0" eaLnBrk="1" latinLnBrk="0" hangingPunct="1">
        <a:defRPr sz="1350" kern="1200">
          <a:solidFill>
            <a:schemeClr val="tx1"/>
          </a:solidFill>
          <a:latin typeface="+mn-lt"/>
          <a:ea typeface="+mn-ea"/>
          <a:cs typeface="+mn-cs"/>
        </a:defRPr>
      </a:lvl1pPr>
      <a:lvl2pPr marL="342883" algn="l" defTabSz="342883" rtl="0" eaLnBrk="1" latinLnBrk="0" hangingPunct="1">
        <a:defRPr sz="1350" kern="1200">
          <a:solidFill>
            <a:schemeClr val="tx1"/>
          </a:solidFill>
          <a:latin typeface="+mn-lt"/>
          <a:ea typeface="+mn-ea"/>
          <a:cs typeface="+mn-cs"/>
        </a:defRPr>
      </a:lvl2pPr>
      <a:lvl3pPr marL="685765" algn="l" defTabSz="342883" rtl="0" eaLnBrk="1" latinLnBrk="0" hangingPunct="1">
        <a:defRPr sz="1350" kern="1200">
          <a:solidFill>
            <a:schemeClr val="tx1"/>
          </a:solidFill>
          <a:latin typeface="+mn-lt"/>
          <a:ea typeface="+mn-ea"/>
          <a:cs typeface="+mn-cs"/>
        </a:defRPr>
      </a:lvl3pPr>
      <a:lvl4pPr marL="1028648" algn="l" defTabSz="342883" rtl="0" eaLnBrk="1" latinLnBrk="0" hangingPunct="1">
        <a:defRPr sz="1350" kern="1200">
          <a:solidFill>
            <a:schemeClr val="tx1"/>
          </a:solidFill>
          <a:latin typeface="+mn-lt"/>
          <a:ea typeface="+mn-ea"/>
          <a:cs typeface="+mn-cs"/>
        </a:defRPr>
      </a:lvl4pPr>
      <a:lvl5pPr marL="1371530" algn="l" defTabSz="342883" rtl="0" eaLnBrk="1" latinLnBrk="0" hangingPunct="1">
        <a:defRPr sz="1350" kern="1200">
          <a:solidFill>
            <a:schemeClr val="tx1"/>
          </a:solidFill>
          <a:latin typeface="+mn-lt"/>
          <a:ea typeface="+mn-ea"/>
          <a:cs typeface="+mn-cs"/>
        </a:defRPr>
      </a:lvl5pPr>
      <a:lvl6pPr marL="1714412" algn="l" defTabSz="342883" rtl="0" eaLnBrk="1" latinLnBrk="0" hangingPunct="1">
        <a:defRPr sz="1350" kern="1200">
          <a:solidFill>
            <a:schemeClr val="tx1"/>
          </a:solidFill>
          <a:latin typeface="+mn-lt"/>
          <a:ea typeface="+mn-ea"/>
          <a:cs typeface="+mn-cs"/>
        </a:defRPr>
      </a:lvl6pPr>
      <a:lvl7pPr marL="2057295" algn="l" defTabSz="342883" rtl="0" eaLnBrk="1" latinLnBrk="0" hangingPunct="1">
        <a:defRPr sz="1350" kern="1200">
          <a:solidFill>
            <a:schemeClr val="tx1"/>
          </a:solidFill>
          <a:latin typeface="+mn-lt"/>
          <a:ea typeface="+mn-ea"/>
          <a:cs typeface="+mn-cs"/>
        </a:defRPr>
      </a:lvl7pPr>
      <a:lvl8pPr marL="2400177" algn="l" defTabSz="342883" rtl="0" eaLnBrk="1" latinLnBrk="0" hangingPunct="1">
        <a:defRPr sz="1350" kern="1200">
          <a:solidFill>
            <a:schemeClr val="tx1"/>
          </a:solidFill>
          <a:latin typeface="+mn-lt"/>
          <a:ea typeface="+mn-ea"/>
          <a:cs typeface="+mn-cs"/>
        </a:defRPr>
      </a:lvl8pPr>
      <a:lvl9pPr marL="2743060" algn="l" defTabSz="3428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hyperlink" Target="https://www.iosco.org/about/?subsection=membership_map" TargetMode="External"/><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261A885-C240-41E5-B486-F9E2148498AF}"/>
              </a:ext>
            </a:extLst>
          </p:cNvPr>
          <p:cNvSpPr>
            <a:spLocks noGrp="1"/>
          </p:cNvSpPr>
          <p:nvPr>
            <p:ph type="sldNum" sz="quarter" idx="12"/>
          </p:nvPr>
        </p:nvSpPr>
        <p:spPr>
          <a:xfrm>
            <a:off x="8801100" y="5789613"/>
            <a:ext cx="322263" cy="242887"/>
          </a:xfrm>
        </p:spPr>
        <p:txBody>
          <a:bodyPr/>
          <a:lstStyle/>
          <a:p>
            <a:pPr marL="0" marR="0" lvl="0" indent="0" algn="l" defTabSz="241093" rtl="0" eaLnBrk="1" fontAlgn="base" latinLnBrk="0" hangingPunct="1">
              <a:lnSpc>
                <a:spcPct val="100000"/>
              </a:lnSpc>
              <a:spcBef>
                <a:spcPct val="0"/>
              </a:spcBef>
              <a:spcAft>
                <a:spcPct val="0"/>
              </a:spcAft>
              <a:buClrTx/>
              <a:buSzTx/>
              <a:buFontTx/>
              <a:buNone/>
              <a:tabLst/>
              <a:defRPr/>
            </a:pPr>
            <a:fld id="{64D3CE6A-E1A5-4339-A438-00C1E419BE63}" type="slidenum">
              <a:rPr kumimoji="0" lang="en-US" sz="9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l" defTabSz="241093" rtl="0" eaLnBrk="1" fontAlgn="base" latinLnBrk="0" hangingPunct="1">
                <a:lnSpc>
                  <a:spcPct val="100000"/>
                </a:lnSpc>
                <a:spcBef>
                  <a:spcPct val="0"/>
                </a:spcBef>
                <a:spcAft>
                  <a:spcPct val="0"/>
                </a:spcAft>
                <a:buClrTx/>
                <a:buSzTx/>
                <a:buFontTx/>
                <a:buNone/>
                <a:tabLst/>
                <a:defRPr/>
              </a:pPr>
              <a:t>1</a:t>
            </a:fld>
            <a:endParaRPr kumimoji="0" lang="en-US" sz="9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Tree>
    <p:extLst>
      <p:ext uri="{BB962C8B-B14F-4D97-AF65-F5344CB8AC3E}">
        <p14:creationId xmlns:p14="http://schemas.microsoft.com/office/powerpoint/2010/main" val="2996817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a:spLocks noGrp="1"/>
          </p:cNvSpPr>
          <p:nvPr>
            <p:ph type="title"/>
          </p:nvPr>
        </p:nvSpPr>
        <p:spPr>
          <a:xfrm>
            <a:off x="388434" y="0"/>
            <a:ext cx="8375904" cy="1143000"/>
          </a:xfrm>
          <a:prstGeom prst="rect">
            <a:avLst/>
          </a:prstGeom>
        </p:spPr>
        <p:txBody>
          <a:bodyPr>
            <a:noAutofit/>
          </a:bodyPr>
          <a:lstStyle>
            <a:lvl1pPr defTabSz="414781">
              <a:spcBef>
                <a:spcPts val="1100"/>
              </a:spcBef>
              <a:defRPr sz="4969"/>
            </a:lvl1pPr>
          </a:lstStyle>
          <a:p>
            <a:pPr algn="ctr"/>
            <a:r>
              <a:rPr lang="en-US" sz="2800" dirty="0">
                <a:solidFill>
                  <a:srgbClr val="008ED6"/>
                </a:solidFill>
              </a:rPr>
              <a:t>standard-setting bodies </a:t>
            </a:r>
            <a:br>
              <a:rPr lang="en-US" sz="2800" dirty="0">
                <a:solidFill>
                  <a:srgbClr val="008ED6"/>
                </a:solidFill>
              </a:rPr>
            </a:br>
            <a:r>
              <a:rPr lang="en-US" sz="2800" dirty="0">
                <a:solidFill>
                  <a:srgbClr val="008ED6"/>
                </a:solidFill>
              </a:rPr>
              <a:t>and regulatory authorities (CON’T)</a:t>
            </a:r>
            <a:endParaRPr sz="4000" dirty="0"/>
          </a:p>
        </p:txBody>
      </p:sp>
      <p:sp>
        <p:nvSpPr>
          <p:cNvPr id="150" name="Shape 150"/>
          <p:cNvSpPr>
            <a:spLocks noGrp="1"/>
          </p:cNvSpPr>
          <p:nvPr>
            <p:ph type="body" idx="1"/>
          </p:nvPr>
        </p:nvSpPr>
        <p:spPr>
          <a:xfrm>
            <a:off x="325420" y="1524000"/>
            <a:ext cx="8429625" cy="4286250"/>
          </a:xfrm>
          <a:prstGeom prst="rect">
            <a:avLst/>
          </a:prstGeom>
        </p:spPr>
        <p:txBody>
          <a:bodyPr anchor="t">
            <a:noAutofit/>
          </a:bodyPr>
          <a:lstStyle/>
          <a:p>
            <a:pPr marL="264309" indent="-264309" defTabSz="328600">
              <a:spcBef>
                <a:spcPts val="1336"/>
              </a:spcBef>
              <a:defRPr sz="2880"/>
            </a:pPr>
            <a:r>
              <a:rPr sz="2039" b="1" dirty="0"/>
              <a:t>Regulators</a:t>
            </a:r>
          </a:p>
          <a:p>
            <a:pPr marL="528619" lvl="1" indent="-264309" defTabSz="328600">
              <a:spcBef>
                <a:spcPts val="1336"/>
              </a:spcBef>
              <a:defRPr sz="2880"/>
            </a:pPr>
            <a:r>
              <a:rPr sz="2039" dirty="0"/>
              <a:t>Recognize and enforce standards</a:t>
            </a:r>
          </a:p>
          <a:p>
            <a:pPr marL="528619" lvl="1" indent="-264309" defTabSz="328600">
              <a:spcBef>
                <a:spcPts val="1336"/>
              </a:spcBef>
              <a:defRPr sz="2880"/>
            </a:pPr>
            <a:r>
              <a:rPr sz="2039" dirty="0"/>
              <a:t>Securities and Exchange Commission (SEC), Australian Securities and Investments Commission (ASIC)</a:t>
            </a:r>
            <a:endParaRPr lang="en-AU" sz="2039" dirty="0"/>
          </a:p>
          <a:p>
            <a:pPr marL="198232" indent="-264309" algn="just" defTabSz="328600">
              <a:spcBef>
                <a:spcPts val="1336"/>
              </a:spcBef>
              <a:defRPr sz="2880"/>
            </a:pPr>
            <a:r>
              <a:rPr lang="en-AU" sz="2039" dirty="0"/>
              <a:t>However, regulators often retain the </a:t>
            </a:r>
            <a:r>
              <a:rPr lang="en-AU" sz="2039" dirty="0">
                <a:solidFill>
                  <a:srgbClr val="3333CC"/>
                </a:solidFill>
              </a:rPr>
              <a:t>legal authority</a:t>
            </a:r>
            <a:r>
              <a:rPr lang="en-AU" sz="2039" dirty="0"/>
              <a:t> to establish financial reporting standards in their jurisdictions and can </a:t>
            </a:r>
            <a:r>
              <a:rPr lang="en-AU" sz="2039" dirty="0">
                <a:solidFill>
                  <a:srgbClr val="3333CC"/>
                </a:solidFill>
              </a:rPr>
              <a:t>overrule</a:t>
            </a:r>
            <a:r>
              <a:rPr lang="en-AU" sz="2039" dirty="0"/>
              <a:t> private sector standard-setting bodies.</a:t>
            </a:r>
          </a:p>
        </p:txBody>
      </p:sp>
    </p:spTree>
    <p:extLst>
      <p:ext uri="{BB962C8B-B14F-4D97-AF65-F5344CB8AC3E}">
        <p14:creationId xmlns:p14="http://schemas.microsoft.com/office/powerpoint/2010/main" val="1874691316"/>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t>International Organization of Securities Commissions (IOSCO)</a:t>
            </a:r>
          </a:p>
        </p:txBody>
      </p:sp>
      <p:sp>
        <p:nvSpPr>
          <p:cNvPr id="3" name="Content Placeholder 2"/>
          <p:cNvSpPr>
            <a:spLocks noGrp="1"/>
          </p:cNvSpPr>
          <p:nvPr>
            <p:ph idx="1"/>
          </p:nvPr>
        </p:nvSpPr>
        <p:spPr/>
        <p:txBody>
          <a:bodyPr>
            <a:noAutofit/>
          </a:bodyPr>
          <a:lstStyle/>
          <a:p>
            <a:r>
              <a:rPr lang="en-US" sz="2000" dirty="0"/>
              <a:t>Not a regulatory authority, but an international association of securities regulators formed in 1983.</a:t>
            </a:r>
          </a:p>
          <a:p>
            <a:pPr marL="9144" indent="0">
              <a:buNone/>
            </a:pPr>
            <a:r>
              <a:rPr lang="en-US" sz="2000" dirty="0">
                <a:hlinkClick r:id="rId3"/>
              </a:rPr>
              <a:t>IOSCO Membership</a:t>
            </a:r>
            <a:endParaRPr lang="en-US" sz="2000" dirty="0"/>
          </a:p>
          <a:p>
            <a:r>
              <a:rPr lang="en-US" sz="2000" dirty="0"/>
              <a:t>Objectives of IOSCO members:</a:t>
            </a:r>
          </a:p>
          <a:p>
            <a:pPr lvl="1"/>
            <a:r>
              <a:rPr lang="en-US" sz="2000" dirty="0"/>
              <a:t>Develop international standards of market regulation to protect investors and address systemic risks.</a:t>
            </a:r>
          </a:p>
          <a:p>
            <a:pPr lvl="1"/>
            <a:r>
              <a:rPr lang="en-US" sz="2000" dirty="0"/>
              <a:t>Exchange information and cooperate in enforcement to enhance investor protection and promote investor confidence.</a:t>
            </a:r>
          </a:p>
          <a:p>
            <a:pPr lvl="1"/>
            <a:r>
              <a:rPr lang="en-US" sz="2000" dirty="0"/>
              <a:t>Exchange information to assist in development of markets, infrastructure, and regulation.</a:t>
            </a:r>
          </a:p>
        </p:txBody>
      </p:sp>
      <p:sp>
        <p:nvSpPr>
          <p:cNvPr id="6" name="Footer Placeholder 3">
            <a:extLst>
              <a:ext uri="{FF2B5EF4-FFF2-40B4-BE49-F238E27FC236}">
                <a16:creationId xmlns:a16="http://schemas.microsoft.com/office/drawing/2014/main" id="{50199D61-D704-8C44-99D1-FC7B8EA00971}"/>
              </a:ext>
            </a:extLst>
          </p:cNvPr>
          <p:cNvSpPr>
            <a:spLocks noGrp="1"/>
          </p:cNvSpPr>
          <p:nvPr>
            <p:ph type="ftr" sz="quarter" idx="11"/>
          </p:nvPr>
        </p:nvSpPr>
        <p:spPr/>
        <p:txBody>
          <a:bodyPr/>
          <a:lstStyle/>
          <a:p>
            <a:r>
              <a:rPr lang="en-US" dirty="0"/>
              <a:t>Copyright © 2020 CFA Institute</a:t>
            </a:r>
          </a:p>
        </p:txBody>
      </p:sp>
      <p:sp>
        <p:nvSpPr>
          <p:cNvPr id="5" name="Slide Number Placeholder 4"/>
          <p:cNvSpPr>
            <a:spLocks noGrp="1"/>
          </p:cNvSpPr>
          <p:nvPr>
            <p:ph type="sldNum" sz="quarter" idx="12"/>
          </p:nvPr>
        </p:nvSpPr>
        <p:spPr/>
        <p:txBody>
          <a:bodyPr/>
          <a:lstStyle/>
          <a:p>
            <a:fld id="{4E4A4924-7CC3-4BF6-9C5C-A8E770D15754}" type="slidenum">
              <a:rPr lang="en-US" smtClean="0"/>
              <a:t>11</a:t>
            </a:fld>
            <a:endParaRPr lang="en-US" dirty="0"/>
          </a:p>
        </p:txBody>
      </p:sp>
    </p:spTree>
    <p:extLst>
      <p:ext uri="{BB962C8B-B14F-4D97-AF65-F5344CB8AC3E}">
        <p14:creationId xmlns:p14="http://schemas.microsoft.com/office/powerpoint/2010/main" val="3276153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t>Continuing developments </a:t>
            </a:r>
            <a:br>
              <a:rPr lang="en-US" dirty="0"/>
            </a:br>
            <a:r>
              <a:rPr lang="en-US" dirty="0"/>
              <a:t>in financial reporting standards</a:t>
            </a:r>
          </a:p>
        </p:txBody>
      </p:sp>
      <p:sp>
        <p:nvSpPr>
          <p:cNvPr id="3" name="Content Placeholder 2"/>
          <p:cNvSpPr>
            <a:spLocks noGrp="1"/>
          </p:cNvSpPr>
          <p:nvPr>
            <p:ph idx="1"/>
          </p:nvPr>
        </p:nvSpPr>
        <p:spPr/>
        <p:txBody>
          <a:bodyPr>
            <a:normAutofit/>
          </a:bodyPr>
          <a:lstStyle/>
          <a:p>
            <a:r>
              <a:rPr lang="en-US" sz="2000" dirty="0"/>
              <a:t>Although many countries have adopted IFRS, not all countries have done so.</a:t>
            </a:r>
          </a:p>
          <a:p>
            <a:r>
              <a:rPr lang="en-US" sz="2000" dirty="0"/>
              <a:t>As more countries adopt IFRS, the need to consider other financial reporting systems will reduce. </a:t>
            </a:r>
          </a:p>
          <a:p>
            <a:r>
              <a:rPr lang="en-US" sz="2000" dirty="0"/>
              <a:t>Financial reporting standards (both IFRS and home-country GAAP) continue to evolve for various reasons, including</a:t>
            </a:r>
          </a:p>
          <a:p>
            <a:pPr lvl="1"/>
            <a:r>
              <a:rPr lang="en-US" sz="2000" dirty="0"/>
              <a:t>Changes in economic activity (new types of products and transactions),</a:t>
            </a:r>
          </a:p>
          <a:p>
            <a:pPr lvl="1"/>
            <a:r>
              <a:rPr lang="en-US" sz="2000" dirty="0"/>
              <a:t>Improvements to existing standards, and</a:t>
            </a:r>
          </a:p>
          <a:p>
            <a:pPr lvl="1"/>
            <a:r>
              <a:rPr lang="en-US" sz="2000" dirty="0"/>
              <a:t>Convergence between international and home-country standards.</a:t>
            </a:r>
          </a:p>
          <a:p>
            <a:r>
              <a:rPr lang="en-US" sz="2000" dirty="0"/>
              <a:t>An analyst needs to understand whether and how differences in financial reporting standards affect comparability in cross-sectional analysis.</a:t>
            </a:r>
          </a:p>
          <a:p>
            <a:endParaRPr lang="en-US" sz="2000" dirty="0"/>
          </a:p>
        </p:txBody>
      </p:sp>
      <p:sp>
        <p:nvSpPr>
          <p:cNvPr id="6" name="Footer Placeholder 3">
            <a:extLst>
              <a:ext uri="{FF2B5EF4-FFF2-40B4-BE49-F238E27FC236}">
                <a16:creationId xmlns:a16="http://schemas.microsoft.com/office/drawing/2014/main" id="{9B04438A-E33B-C44B-9F1E-C27138C920F9}"/>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Arial"/>
                <a:ea typeface="+mn-ea"/>
                <a:cs typeface="+mn-cs"/>
              </a:rPr>
              <a:t>Copyright © 2020 CFA Institute</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4A4924-7CC3-4BF6-9C5C-A8E770D15754}" type="slidenum">
              <a:rPr kumimoji="0" lang="en-US" sz="1100"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100" b="0"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744289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ctr"/>
            <a:r>
              <a:rPr lang="en-US" dirty="0"/>
              <a:t>global convergence </a:t>
            </a:r>
            <a:br>
              <a:rPr lang="en-US" dirty="0"/>
            </a:br>
            <a:r>
              <a:rPr lang="en-US" dirty="0"/>
              <a:t>of accounting standards: </a:t>
            </a:r>
            <a:br>
              <a:rPr lang="en-US" dirty="0"/>
            </a:br>
            <a:r>
              <a:rPr lang="en-US" dirty="0"/>
              <a:t>Differences remain</a:t>
            </a:r>
          </a:p>
        </p:txBody>
      </p:sp>
      <p:sp>
        <p:nvSpPr>
          <p:cNvPr id="3" name="Content Placeholder 2"/>
          <p:cNvSpPr>
            <a:spLocks noGrp="1"/>
          </p:cNvSpPr>
          <p:nvPr>
            <p:ph idx="1"/>
          </p:nvPr>
        </p:nvSpPr>
        <p:spPr/>
        <p:txBody>
          <a:bodyPr>
            <a:normAutofit/>
          </a:bodyPr>
          <a:lstStyle/>
          <a:p>
            <a:r>
              <a:rPr lang="en-US" sz="2000" dirty="0"/>
              <a:t>Different reporting systems are used in different countries.</a:t>
            </a:r>
          </a:p>
          <a:p>
            <a:r>
              <a:rPr lang="en-US" sz="2000" dirty="0"/>
              <a:t>For example, despite convergence efforts, differences remain between U.S. GAAP and IFRS.</a:t>
            </a:r>
          </a:p>
          <a:p>
            <a:pPr marL="0" indent="0">
              <a:buNone/>
            </a:pPr>
            <a:r>
              <a:rPr lang="en-US" sz="2000" b="1" dirty="0"/>
              <a:t>Inventory</a:t>
            </a:r>
            <a:r>
              <a:rPr lang="en-US" sz="2000" dirty="0"/>
              <a:t> </a:t>
            </a:r>
          </a:p>
          <a:p>
            <a:r>
              <a:rPr lang="en-US" sz="2000" dirty="0"/>
              <a:t>IFRS does not allow for the use of the LIFO (last in, first out) costing methodology for inventory, which is permitted under U.S. GAAP. </a:t>
            </a:r>
          </a:p>
          <a:p>
            <a:r>
              <a:rPr lang="en-US" sz="2000" dirty="0"/>
              <a:t>In the United States, the Internal Revenue Service (IRS) has conformity provisions such that certain methods of accounting are allowed for income tax purposes only if the entity also uses that method for financial reporting purposes. LIFO is one such method subject to conformity provisions. </a:t>
            </a:r>
          </a:p>
          <a:p>
            <a:r>
              <a:rPr lang="en-US" sz="2000" dirty="0"/>
              <a:t>Thus, without a change in IRS rules, eliminating LIFO from U.S. GAAP would, in effect, eliminate its use for tax purposes as well. </a:t>
            </a:r>
          </a:p>
          <a:p>
            <a:endParaRPr lang="en-US" sz="2000" dirty="0"/>
          </a:p>
        </p:txBody>
      </p:sp>
      <p:sp>
        <p:nvSpPr>
          <p:cNvPr id="6" name="Footer Placeholder 3">
            <a:extLst>
              <a:ext uri="{FF2B5EF4-FFF2-40B4-BE49-F238E27FC236}">
                <a16:creationId xmlns:a16="http://schemas.microsoft.com/office/drawing/2014/main" id="{1E3F6589-F571-4B49-AC3B-D653A9E94E40}"/>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Arial"/>
                <a:ea typeface="+mn-ea"/>
                <a:cs typeface="+mn-cs"/>
              </a:rPr>
              <a:t>Copyright © 2020 CFA Institute</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4A4924-7CC3-4BF6-9C5C-A8E770D15754}" type="slidenum">
              <a:rPr kumimoji="0" lang="en-US" sz="1100"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100" b="0"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3428872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ctr"/>
            <a:r>
              <a:rPr lang="en-US" dirty="0"/>
              <a:t>global convergence </a:t>
            </a:r>
            <a:br>
              <a:rPr lang="en-US" dirty="0"/>
            </a:br>
            <a:r>
              <a:rPr lang="en-US" dirty="0"/>
              <a:t>of accounting standards: </a:t>
            </a:r>
            <a:br>
              <a:rPr lang="en-US" dirty="0"/>
            </a:br>
            <a:r>
              <a:rPr lang="en-US" dirty="0"/>
              <a:t>Differences remain</a:t>
            </a:r>
          </a:p>
        </p:txBody>
      </p:sp>
      <p:sp>
        <p:nvSpPr>
          <p:cNvPr id="3" name="Content Placeholder 2"/>
          <p:cNvSpPr>
            <a:spLocks noGrp="1"/>
          </p:cNvSpPr>
          <p:nvPr>
            <p:ph idx="1"/>
          </p:nvPr>
        </p:nvSpPr>
        <p:spPr/>
        <p:txBody>
          <a:bodyPr>
            <a:normAutofit/>
          </a:bodyPr>
          <a:lstStyle/>
          <a:p>
            <a:r>
              <a:rPr lang="en-US" sz="2000" dirty="0"/>
              <a:t>Despite convergence efforts, differences remain between U.S. GAAP and IFRS.</a:t>
            </a:r>
          </a:p>
          <a:p>
            <a:pPr marL="9144" indent="0">
              <a:buNone/>
            </a:pPr>
            <a:r>
              <a:rPr lang="en-US" sz="2000" b="1" dirty="0"/>
              <a:t>Measurement of Certain Asset Classes</a:t>
            </a:r>
            <a:r>
              <a:rPr lang="en-US" sz="2000" dirty="0"/>
              <a:t> (optionality permitted under IFRS) </a:t>
            </a:r>
          </a:p>
          <a:p>
            <a:r>
              <a:rPr lang="en-US" sz="2000" dirty="0"/>
              <a:t>Under IFRS, certain assets (e.g., capitalized acquired intangibles and property, plant, and equipment) are initially recognized at cost. For subsequent measurement, entities have a choice: </a:t>
            </a:r>
          </a:p>
          <a:p>
            <a:pPr lvl="1"/>
            <a:r>
              <a:rPr lang="en-US" sz="2000" dirty="0"/>
              <a:t>to continue with a cost model or </a:t>
            </a:r>
          </a:p>
          <a:p>
            <a:pPr lvl="1"/>
            <a:r>
              <a:rPr lang="en-US" sz="2000" dirty="0"/>
              <a:t>To revalue the assets within each class to fair market value (less any subsequent accumulated amortization or depreciation). </a:t>
            </a:r>
          </a:p>
          <a:p>
            <a:r>
              <a:rPr lang="en-US" sz="2000" dirty="0"/>
              <a:t>U.S. GAAP does not permit use of a revaluation model. </a:t>
            </a:r>
          </a:p>
          <a:p>
            <a:endParaRPr lang="en-US" sz="2000" dirty="0"/>
          </a:p>
        </p:txBody>
      </p:sp>
      <p:sp>
        <p:nvSpPr>
          <p:cNvPr id="6" name="Footer Placeholder 3">
            <a:extLst>
              <a:ext uri="{FF2B5EF4-FFF2-40B4-BE49-F238E27FC236}">
                <a16:creationId xmlns:a16="http://schemas.microsoft.com/office/drawing/2014/main" id="{68463812-D8CD-CD41-A680-8558E6FD74FA}"/>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Arial"/>
                <a:ea typeface="+mn-ea"/>
                <a:cs typeface="+mn-cs"/>
              </a:rPr>
              <a:t>Copyright © 2020 CFA Institute</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4A4924-7CC3-4BF6-9C5C-A8E770D15754}" type="slidenum">
              <a:rPr kumimoji="0" lang="en-US" sz="1100"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100" b="0"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3538715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ctr"/>
            <a:r>
              <a:rPr lang="en-US" dirty="0"/>
              <a:t>global convergence </a:t>
            </a:r>
            <a:br>
              <a:rPr lang="en-US" dirty="0"/>
            </a:br>
            <a:r>
              <a:rPr lang="en-US" dirty="0"/>
              <a:t>of accounting standards: </a:t>
            </a:r>
            <a:br>
              <a:rPr lang="en-US" dirty="0"/>
            </a:br>
            <a:r>
              <a:rPr lang="en-US" dirty="0"/>
              <a:t>Differences remain</a:t>
            </a:r>
          </a:p>
        </p:txBody>
      </p:sp>
      <p:sp>
        <p:nvSpPr>
          <p:cNvPr id="3" name="Content Placeholder 2"/>
          <p:cNvSpPr>
            <a:spLocks noGrp="1"/>
          </p:cNvSpPr>
          <p:nvPr>
            <p:ph idx="1"/>
          </p:nvPr>
        </p:nvSpPr>
        <p:spPr/>
        <p:txBody>
          <a:bodyPr>
            <a:normAutofit/>
          </a:bodyPr>
          <a:lstStyle/>
          <a:p>
            <a:r>
              <a:rPr lang="en-US" sz="2000" dirty="0"/>
              <a:t>Despite convergence efforts, differences remain between U.S. GAAP and IFRS.</a:t>
            </a:r>
          </a:p>
          <a:p>
            <a:pPr marL="9144" indent="0">
              <a:buNone/>
            </a:pPr>
            <a:r>
              <a:rPr lang="en-US" sz="2000" b="1" dirty="0"/>
              <a:t>Impairment</a:t>
            </a:r>
            <a:r>
              <a:rPr lang="en-US" sz="2000" dirty="0"/>
              <a:t> (property, plant, and equipment; inventory; and intangible assets)</a:t>
            </a:r>
          </a:p>
          <a:p>
            <a:r>
              <a:rPr lang="en-US" sz="2000" dirty="0"/>
              <a:t>The IFRS models allow for reversals of impairments up to a certain amount if there is an indication that an impairment loss has decreased</a:t>
            </a:r>
          </a:p>
          <a:p>
            <a:r>
              <a:rPr lang="en-US" sz="2000" dirty="0"/>
              <a:t>U.S. GAAP does not allow reversals of impairments. </a:t>
            </a:r>
          </a:p>
          <a:p>
            <a:r>
              <a:rPr lang="en-US" sz="2000" dirty="0"/>
              <a:t>The SEC staff believes that the distinction could result in differences in the timing and extent of recognized impairment losses. </a:t>
            </a:r>
          </a:p>
          <a:p>
            <a:r>
              <a:rPr lang="en-US" sz="2000" dirty="0"/>
              <a:t>Therefore, U.S. issuers could experience greater income statement volatility if the IFRS models were incorporated (flowing from recoveries of values previously written down). </a:t>
            </a:r>
          </a:p>
          <a:p>
            <a:endParaRPr lang="en-US" sz="2000" dirty="0"/>
          </a:p>
        </p:txBody>
      </p:sp>
      <p:sp>
        <p:nvSpPr>
          <p:cNvPr id="6" name="Footer Placeholder 3">
            <a:extLst>
              <a:ext uri="{FF2B5EF4-FFF2-40B4-BE49-F238E27FC236}">
                <a16:creationId xmlns:a16="http://schemas.microsoft.com/office/drawing/2014/main" id="{13BF60A8-6A0C-8D40-B0EC-C8D9CA73819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Arial"/>
                <a:ea typeface="+mn-ea"/>
                <a:cs typeface="+mn-cs"/>
              </a:rPr>
              <a:t>Copyright © 2020 CFA Institute</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4A4924-7CC3-4BF6-9C5C-A8E770D15754}" type="slidenum">
              <a:rPr kumimoji="0" lang="en-US" sz="1100"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100" b="0"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1738810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ctr"/>
            <a:r>
              <a:rPr lang="en-US" dirty="0"/>
              <a:t>global convergence </a:t>
            </a:r>
            <a:br>
              <a:rPr lang="en-US" dirty="0"/>
            </a:br>
            <a:r>
              <a:rPr lang="en-US" dirty="0"/>
              <a:t>of accounting standards: </a:t>
            </a:r>
            <a:br>
              <a:rPr lang="en-US" dirty="0"/>
            </a:br>
            <a:r>
              <a:rPr lang="en-US" dirty="0"/>
              <a:t>Differences remain</a:t>
            </a:r>
          </a:p>
        </p:txBody>
      </p:sp>
      <p:sp>
        <p:nvSpPr>
          <p:cNvPr id="3" name="Content Placeholder 2"/>
          <p:cNvSpPr>
            <a:spLocks noGrp="1"/>
          </p:cNvSpPr>
          <p:nvPr>
            <p:ph idx="1"/>
          </p:nvPr>
        </p:nvSpPr>
        <p:spPr/>
        <p:txBody>
          <a:bodyPr>
            <a:normAutofit/>
          </a:bodyPr>
          <a:lstStyle/>
          <a:p>
            <a:r>
              <a:rPr lang="en-US" dirty="0"/>
              <a:t>Despite convergence efforts, differences remain between U.S. GAAP and IFRS.</a:t>
            </a:r>
          </a:p>
          <a:p>
            <a:pPr marL="9144" indent="0">
              <a:buNone/>
            </a:pPr>
            <a:r>
              <a:rPr lang="en-US" sz="2000" b="1" dirty="0"/>
              <a:t>Certain Non-financial Liabilities </a:t>
            </a:r>
          </a:p>
          <a:p>
            <a:r>
              <a:rPr lang="en-US" dirty="0"/>
              <a:t>The recognition of certain non-financial liabilities (e.g., contingencies and environmental liabilities) is governed by the probability that a liability has been incurred under both U.S. GAAP and IFRS. However, U.S. GAAP and IFRS differ in their definitions of what is “probable.” </a:t>
            </a:r>
          </a:p>
          <a:p>
            <a:r>
              <a:rPr lang="en-US" dirty="0"/>
              <a:t>For example, the definition of </a:t>
            </a:r>
            <a:r>
              <a:rPr lang="en-US" b="1" dirty="0"/>
              <a:t>probable</a:t>
            </a:r>
            <a:r>
              <a:rPr lang="en-US" dirty="0"/>
              <a:t> for contingencies is </a:t>
            </a:r>
          </a:p>
          <a:p>
            <a:pPr lvl="1"/>
            <a:r>
              <a:rPr lang="en-US" dirty="0"/>
              <a:t>For IFRS, “more likely than not to occur.” </a:t>
            </a:r>
          </a:p>
          <a:p>
            <a:pPr lvl="1"/>
            <a:r>
              <a:rPr lang="en-US" dirty="0"/>
              <a:t>For U.S. GAAP, “the future event or events are likely to occur.” </a:t>
            </a:r>
          </a:p>
          <a:p>
            <a:r>
              <a:rPr lang="en-US" dirty="0"/>
              <a:t>“Likely” is considered to be a higher threshold than “more likely than not,” meaning U.S. GAAP has a higher recognition threshold than does IFRS. </a:t>
            </a:r>
          </a:p>
          <a:p>
            <a:r>
              <a:rPr lang="en-US" dirty="0"/>
              <a:t>Therefore, a liability will often be recognized earlier under IFRS than under U.S. GAAP. </a:t>
            </a:r>
          </a:p>
          <a:p>
            <a:endParaRPr lang="en-US" dirty="0"/>
          </a:p>
        </p:txBody>
      </p:sp>
      <p:sp>
        <p:nvSpPr>
          <p:cNvPr id="6" name="Footer Placeholder 3">
            <a:extLst>
              <a:ext uri="{FF2B5EF4-FFF2-40B4-BE49-F238E27FC236}">
                <a16:creationId xmlns:a16="http://schemas.microsoft.com/office/drawing/2014/main" id="{8C14D186-F586-F54C-97DA-9DC510396DC5}"/>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Arial"/>
                <a:ea typeface="+mn-ea"/>
                <a:cs typeface="+mn-cs"/>
              </a:rPr>
              <a:t>Copyright © 2020 CFA Institute</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4A4924-7CC3-4BF6-9C5C-A8E770D15754}" type="slidenum">
              <a:rPr kumimoji="0" lang="en-US" sz="1100"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2925411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p:cNvSpPr>
            <a:spLocks noGrp="1"/>
          </p:cNvSpPr>
          <p:nvPr>
            <p:ph type="title"/>
          </p:nvPr>
        </p:nvSpPr>
        <p:spPr/>
        <p:txBody>
          <a:bodyPr anchor="ctr"/>
          <a:lstStyle/>
          <a:p>
            <a:pPr algn="ctr"/>
            <a:r>
              <a:rPr lang="en-US" dirty="0"/>
              <a:t>Ifrs </a:t>
            </a:r>
            <a:r>
              <a:rPr lang="en-US" i="1" dirty="0"/>
              <a:t>conceptual framework</a:t>
            </a:r>
          </a:p>
        </p:txBody>
      </p:sp>
      <p:sp>
        <p:nvSpPr>
          <p:cNvPr id="6" name="Footer Placeholder 3">
            <a:extLst>
              <a:ext uri="{FF2B5EF4-FFF2-40B4-BE49-F238E27FC236}">
                <a16:creationId xmlns:a16="http://schemas.microsoft.com/office/drawing/2014/main" id="{A0CE1542-B0BB-804B-81FF-D33E788F8316}"/>
              </a:ext>
            </a:extLst>
          </p:cNvPr>
          <p:cNvSpPr>
            <a:spLocks noGrp="1"/>
          </p:cNvSpPr>
          <p:nvPr>
            <p:ph type="ftr" sz="quarter" idx="11"/>
          </p:nvPr>
        </p:nvSpPr>
        <p:spPr/>
        <p:txBody>
          <a:bodyPr/>
          <a:lstStyle/>
          <a:p>
            <a:r>
              <a:rPr lang="en-US" dirty="0"/>
              <a:t>Copyright © 2020 CFA Institute</a:t>
            </a:r>
          </a:p>
        </p:txBody>
      </p:sp>
      <p:sp>
        <p:nvSpPr>
          <p:cNvPr id="4" name="Slide Number Placeholder 3"/>
          <p:cNvSpPr>
            <a:spLocks noGrp="1"/>
          </p:cNvSpPr>
          <p:nvPr>
            <p:ph type="sldNum" sz="quarter" idx="12"/>
          </p:nvPr>
        </p:nvSpPr>
        <p:spPr/>
        <p:txBody>
          <a:bodyPr/>
          <a:lstStyle/>
          <a:p>
            <a:fld id="{4E4A4924-7CC3-4BF6-9C5C-A8E770D15754}" type="slidenum">
              <a:rPr lang="en-US" smtClean="0"/>
              <a:t>17</a:t>
            </a:fld>
            <a:endParaRPr lang="en-US" dirty="0"/>
          </a:p>
        </p:txBody>
      </p:sp>
      <p:pic>
        <p:nvPicPr>
          <p:cNvPr id="8227"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990600"/>
            <a:ext cx="5105400" cy="5383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960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lstStyle/>
          <a:p>
            <a:pPr algn="ctr"/>
            <a:r>
              <a:rPr lang="en-US" dirty="0"/>
              <a:t>IFRS </a:t>
            </a:r>
            <a:r>
              <a:rPr lang="en-US" i="1" dirty="0"/>
              <a:t>conceptual framework</a:t>
            </a:r>
            <a:r>
              <a:rPr lang="en-US" dirty="0"/>
              <a:t>: </a:t>
            </a:r>
            <a:br>
              <a:rPr lang="en-US" dirty="0"/>
            </a:br>
            <a:r>
              <a:rPr lang="en-US" dirty="0"/>
              <a:t>objective of financial reporting</a:t>
            </a:r>
          </a:p>
        </p:txBody>
      </p:sp>
      <p:sp>
        <p:nvSpPr>
          <p:cNvPr id="10" name="Text Placeholder 9"/>
          <p:cNvSpPr>
            <a:spLocks noGrp="1"/>
          </p:cNvSpPr>
          <p:nvPr>
            <p:ph idx="1"/>
          </p:nvPr>
        </p:nvSpPr>
        <p:spPr>
          <a:xfrm>
            <a:off x="381000" y="1447800"/>
            <a:ext cx="4343400" cy="4724399"/>
          </a:xfrm>
        </p:spPr>
        <p:txBody>
          <a:bodyPr>
            <a:normAutofit/>
          </a:bodyPr>
          <a:lstStyle/>
          <a:p>
            <a:r>
              <a:rPr lang="en-US" sz="2000" dirty="0"/>
              <a:t>At the core of the </a:t>
            </a:r>
            <a:r>
              <a:rPr lang="en-US" sz="2000" i="1" dirty="0"/>
              <a:t>Conceptual Framework </a:t>
            </a:r>
            <a:r>
              <a:rPr lang="en-US" sz="2000" dirty="0"/>
              <a:t>is the objective to provide financial information that is useful to current and potential providers of resources in making decisions. </a:t>
            </a:r>
          </a:p>
          <a:p>
            <a:r>
              <a:rPr lang="en-US" sz="2000" dirty="0"/>
              <a:t>All other aspects of the framework flow from that central objective.</a:t>
            </a:r>
          </a:p>
          <a:p>
            <a:endParaRPr lang="en-US" sz="2000" dirty="0"/>
          </a:p>
        </p:txBody>
      </p:sp>
      <p:sp>
        <p:nvSpPr>
          <p:cNvPr id="9" name="Footer Placeholder 3">
            <a:extLst>
              <a:ext uri="{FF2B5EF4-FFF2-40B4-BE49-F238E27FC236}">
                <a16:creationId xmlns:a16="http://schemas.microsoft.com/office/drawing/2014/main" id="{955736EF-227F-9749-BF61-16577066ED8F}"/>
              </a:ext>
            </a:extLst>
          </p:cNvPr>
          <p:cNvSpPr>
            <a:spLocks noGrp="1"/>
          </p:cNvSpPr>
          <p:nvPr>
            <p:ph type="ftr" sz="quarter" idx="11"/>
          </p:nvPr>
        </p:nvSpPr>
        <p:spPr/>
        <p:txBody>
          <a:bodyPr/>
          <a:lstStyle/>
          <a:p>
            <a:r>
              <a:rPr lang="en-US" dirty="0"/>
              <a:t>Copyright © 2020 CFA Institute</a:t>
            </a:r>
          </a:p>
        </p:txBody>
      </p:sp>
      <p:sp>
        <p:nvSpPr>
          <p:cNvPr id="4" name="Slide Number Placeholder 3"/>
          <p:cNvSpPr>
            <a:spLocks noGrp="1"/>
          </p:cNvSpPr>
          <p:nvPr>
            <p:ph type="sldNum" sz="quarter" idx="12"/>
          </p:nvPr>
        </p:nvSpPr>
        <p:spPr/>
        <p:txBody>
          <a:bodyPr/>
          <a:lstStyle/>
          <a:p>
            <a:fld id="{4E4A4924-7CC3-4BF6-9C5C-A8E770D15754}" type="slidenum">
              <a:rPr lang="en-US" smtClean="0"/>
              <a:t>18</a:t>
            </a:fld>
            <a:endParaRPr lang="en-US" dirty="0"/>
          </a:p>
        </p:txBody>
      </p:sp>
      <p:pic>
        <p:nvPicPr>
          <p:cNvPr id="12" name="Picture 35"/>
          <p:cNvPicPr>
            <a:picLocks noGrp="1" noChangeAspect="1" noChangeArrowheads="1"/>
          </p:cNvPicPr>
          <p:nvPr>
            <p:ph type="pic" idx="4294967295"/>
          </p:nvPr>
        </p:nvPicPr>
        <p:blipFill>
          <a:blip r:embed="rId3">
            <a:extLst>
              <a:ext uri="{28A0092B-C50C-407E-A947-70E740481C1C}">
                <a14:useLocalDpi xmlns:a14="http://schemas.microsoft.com/office/drawing/2010/main" val="0"/>
              </a:ext>
            </a:extLst>
          </a:blip>
          <a:srcRect l="3092" r="3092"/>
          <a:stretch>
            <a:fillRect/>
          </a:stretch>
        </p:blipFill>
        <p:spPr bwMode="auto">
          <a:xfrm>
            <a:off x="4953000" y="1447800"/>
            <a:ext cx="4191000" cy="4724400"/>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p:cNvSpPr/>
          <p:nvPr/>
        </p:nvSpPr>
        <p:spPr>
          <a:xfrm>
            <a:off x="5943600" y="2514600"/>
            <a:ext cx="1905000" cy="10668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27401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normAutofit fontScale="90000"/>
          </a:bodyPr>
          <a:lstStyle/>
          <a:p>
            <a:pPr algn="ctr"/>
            <a:r>
              <a:rPr lang="en-US" dirty="0"/>
              <a:t>IFRS </a:t>
            </a:r>
            <a:r>
              <a:rPr lang="en-US" i="1" dirty="0"/>
              <a:t>conceptual framework</a:t>
            </a:r>
            <a:r>
              <a:rPr lang="en-US" dirty="0"/>
              <a:t>: </a:t>
            </a:r>
            <a:br>
              <a:rPr lang="en-US" dirty="0"/>
            </a:br>
            <a:r>
              <a:rPr lang="en-US" dirty="0"/>
              <a:t>fundamental qualitative characteristics</a:t>
            </a:r>
          </a:p>
        </p:txBody>
      </p:sp>
      <p:sp>
        <p:nvSpPr>
          <p:cNvPr id="10" name="Text Placeholder 9"/>
          <p:cNvSpPr>
            <a:spLocks noGrp="1"/>
          </p:cNvSpPr>
          <p:nvPr>
            <p:ph idx="1"/>
          </p:nvPr>
        </p:nvSpPr>
        <p:spPr>
          <a:xfrm>
            <a:off x="381000" y="1447800"/>
            <a:ext cx="4343400" cy="4724399"/>
          </a:xfrm>
        </p:spPr>
        <p:txBody>
          <a:bodyPr>
            <a:noAutofit/>
          </a:bodyPr>
          <a:lstStyle/>
          <a:p>
            <a:pPr marL="0" indent="0">
              <a:spcBef>
                <a:spcPts val="0"/>
              </a:spcBef>
              <a:buNone/>
            </a:pPr>
            <a:r>
              <a:rPr lang="en-US" sz="2000" dirty="0"/>
              <a:t>Two </a:t>
            </a:r>
            <a:r>
              <a:rPr lang="en-US" sz="2000" b="1" dirty="0"/>
              <a:t>fundamental</a:t>
            </a:r>
            <a:r>
              <a:rPr lang="en-US" sz="2000" dirty="0"/>
              <a:t> qualitative characteristics that make financial information useful: </a:t>
            </a:r>
          </a:p>
          <a:p>
            <a:pPr marL="658368" lvl="1" indent="-457200">
              <a:spcBef>
                <a:spcPts val="0"/>
              </a:spcBef>
              <a:buFont typeface="+mj-lt"/>
              <a:buAutoNum type="arabicPeriod"/>
            </a:pPr>
            <a:r>
              <a:rPr lang="en-US" sz="2000" i="1" dirty="0"/>
              <a:t>Relevance</a:t>
            </a:r>
            <a:r>
              <a:rPr lang="en-US" sz="2000" dirty="0"/>
              <a:t>:</a:t>
            </a:r>
            <a:r>
              <a:rPr lang="en-US" sz="2000" i="1" dirty="0"/>
              <a:t> </a:t>
            </a:r>
            <a:r>
              <a:rPr lang="en-US" sz="2000" dirty="0"/>
              <a:t>Information that could potentially make a difference in users’ decisions.</a:t>
            </a:r>
          </a:p>
          <a:p>
            <a:pPr marL="658368" lvl="1" indent="-457200">
              <a:spcBef>
                <a:spcPts val="0"/>
              </a:spcBef>
              <a:buFont typeface="+mj-lt"/>
              <a:buAutoNum type="arabicPeriod"/>
            </a:pPr>
            <a:r>
              <a:rPr lang="en-US" sz="2000" i="1" dirty="0"/>
              <a:t>Faithful representation</a:t>
            </a:r>
            <a:r>
              <a:rPr lang="en-US" sz="2000" dirty="0"/>
              <a:t>: Information that faithfully represents an economic phenomenon that it purports to represent. It is ideally:</a:t>
            </a:r>
          </a:p>
          <a:p>
            <a:pPr marL="745236" lvl="2" indent="-182880">
              <a:spcBef>
                <a:spcPts val="0"/>
              </a:spcBef>
            </a:pPr>
            <a:r>
              <a:rPr lang="en-US" sz="2000" dirty="0"/>
              <a:t>complete,</a:t>
            </a:r>
          </a:p>
          <a:p>
            <a:pPr marL="745236" lvl="2" indent="-182880">
              <a:spcBef>
                <a:spcPts val="0"/>
              </a:spcBef>
            </a:pPr>
            <a:r>
              <a:rPr lang="en-US" sz="2000" dirty="0"/>
              <a:t>neutral, and</a:t>
            </a:r>
          </a:p>
          <a:p>
            <a:pPr marL="745236" lvl="2" indent="-182880">
              <a:spcBef>
                <a:spcPts val="0"/>
              </a:spcBef>
            </a:pPr>
            <a:r>
              <a:rPr lang="en-US" sz="2000" dirty="0"/>
              <a:t>free from error.</a:t>
            </a:r>
          </a:p>
        </p:txBody>
      </p:sp>
      <p:sp>
        <p:nvSpPr>
          <p:cNvPr id="9" name="Footer Placeholder 3">
            <a:extLst>
              <a:ext uri="{FF2B5EF4-FFF2-40B4-BE49-F238E27FC236}">
                <a16:creationId xmlns:a16="http://schemas.microsoft.com/office/drawing/2014/main" id="{CADA3D84-82D8-3445-96B6-D2EB8A57FCCC}"/>
              </a:ext>
            </a:extLst>
          </p:cNvPr>
          <p:cNvSpPr>
            <a:spLocks noGrp="1"/>
          </p:cNvSpPr>
          <p:nvPr>
            <p:ph type="ftr" sz="quarter" idx="11"/>
          </p:nvPr>
        </p:nvSpPr>
        <p:spPr/>
        <p:txBody>
          <a:bodyPr/>
          <a:lstStyle/>
          <a:p>
            <a:r>
              <a:rPr lang="en-US" dirty="0"/>
              <a:t>Copyright © 2020 CFA Institute</a:t>
            </a:r>
          </a:p>
        </p:txBody>
      </p:sp>
      <p:sp>
        <p:nvSpPr>
          <p:cNvPr id="4" name="Slide Number Placeholder 3"/>
          <p:cNvSpPr>
            <a:spLocks noGrp="1"/>
          </p:cNvSpPr>
          <p:nvPr>
            <p:ph type="sldNum" sz="quarter" idx="12"/>
          </p:nvPr>
        </p:nvSpPr>
        <p:spPr/>
        <p:txBody>
          <a:bodyPr/>
          <a:lstStyle/>
          <a:p>
            <a:fld id="{4E4A4924-7CC3-4BF6-9C5C-A8E770D15754}" type="slidenum">
              <a:rPr lang="en-US" smtClean="0"/>
              <a:t>19</a:t>
            </a:fld>
            <a:endParaRPr lang="en-US" dirty="0"/>
          </a:p>
        </p:txBody>
      </p:sp>
      <p:pic>
        <p:nvPicPr>
          <p:cNvPr id="12" name="Picture 35"/>
          <p:cNvPicPr>
            <a:picLocks noGrp="1" noChangeAspect="1" noChangeArrowheads="1"/>
          </p:cNvPicPr>
          <p:nvPr>
            <p:ph type="pic" idx="4294967295"/>
          </p:nvPr>
        </p:nvPicPr>
        <p:blipFill>
          <a:blip r:embed="rId3">
            <a:extLst>
              <a:ext uri="{28A0092B-C50C-407E-A947-70E740481C1C}">
                <a14:useLocalDpi xmlns:a14="http://schemas.microsoft.com/office/drawing/2010/main" val="0"/>
              </a:ext>
            </a:extLst>
          </a:blip>
          <a:srcRect l="3092" r="3092"/>
          <a:stretch>
            <a:fillRect/>
          </a:stretch>
        </p:blipFill>
        <p:spPr bwMode="auto">
          <a:xfrm>
            <a:off x="4953000" y="1447800"/>
            <a:ext cx="4191000" cy="4724400"/>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p:cNvSpPr/>
          <p:nvPr/>
        </p:nvSpPr>
        <p:spPr>
          <a:xfrm>
            <a:off x="5562600" y="3352800"/>
            <a:ext cx="1219200" cy="7366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p:cNvCxnSpPr/>
          <p:nvPr/>
        </p:nvCxnSpPr>
        <p:spPr>
          <a:xfrm>
            <a:off x="5867400" y="2514600"/>
            <a:ext cx="1828800" cy="0"/>
          </a:xfrm>
          <a:prstGeom prst="line">
            <a:avLst/>
          </a:prstGeom>
          <a:ln w="57150">
            <a:solidFill>
              <a:srgbClr val="FF0000"/>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8258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09600"/>
            <a:ext cx="8534400" cy="2286000"/>
          </a:xfrm>
        </p:spPr>
        <p:txBody>
          <a:bodyPr anchor="ctr">
            <a:noAutofit/>
          </a:bodyPr>
          <a:lstStyle/>
          <a:p>
            <a:pPr algn="l">
              <a:lnSpc>
                <a:spcPct val="150000"/>
              </a:lnSpc>
              <a:spcBef>
                <a:spcPts val="1800"/>
              </a:spcBef>
              <a:spcAft>
                <a:spcPts val="1800"/>
              </a:spcAft>
            </a:pPr>
            <a:r>
              <a:rPr lang="en-US" sz="3400" b="1" cap="none" dirty="0">
                <a:solidFill>
                  <a:schemeClr val="bg2">
                    <a:lumMod val="75000"/>
                  </a:schemeClr>
                </a:solidFill>
                <a:latin typeface="Helvetica" pitchFamily="2" charset="0"/>
              </a:rPr>
              <a:t>Module 2</a:t>
            </a:r>
            <a:br>
              <a:rPr lang="en-US" sz="3400" b="1" cap="none" dirty="0">
                <a:solidFill>
                  <a:schemeClr val="bg2">
                    <a:lumMod val="75000"/>
                  </a:schemeClr>
                </a:solidFill>
                <a:latin typeface="Helvetica" pitchFamily="2" charset="0"/>
              </a:rPr>
            </a:br>
            <a:r>
              <a:rPr lang="en-US" sz="3400" b="1" cap="none" dirty="0">
                <a:solidFill>
                  <a:schemeClr val="bg2">
                    <a:lumMod val="75000"/>
                  </a:schemeClr>
                </a:solidFill>
                <a:latin typeface="Helvetica" pitchFamily="2" charset="0"/>
              </a:rPr>
              <a:t>FINANCIAL REPORTING STANDARDS</a:t>
            </a:r>
          </a:p>
        </p:txBody>
      </p:sp>
    </p:spTree>
    <p:extLst>
      <p:ext uri="{BB962C8B-B14F-4D97-AF65-F5344CB8AC3E}">
        <p14:creationId xmlns:p14="http://schemas.microsoft.com/office/powerpoint/2010/main" val="896741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normAutofit/>
          </a:bodyPr>
          <a:lstStyle/>
          <a:p>
            <a:pPr algn="ctr"/>
            <a:r>
              <a:rPr lang="en-US" dirty="0"/>
              <a:t>IFRS </a:t>
            </a:r>
            <a:r>
              <a:rPr lang="en-US" i="1" dirty="0"/>
              <a:t>conceptual framework</a:t>
            </a:r>
            <a:r>
              <a:rPr lang="en-US" dirty="0"/>
              <a:t>:</a:t>
            </a:r>
            <a:br>
              <a:rPr lang="en-US" dirty="0"/>
            </a:br>
            <a:r>
              <a:rPr lang="en-US" dirty="0"/>
              <a:t> enhancing qualitative characteristics</a:t>
            </a:r>
          </a:p>
        </p:txBody>
      </p:sp>
      <p:sp>
        <p:nvSpPr>
          <p:cNvPr id="10" name="Text Placeholder 9"/>
          <p:cNvSpPr>
            <a:spLocks noGrp="1"/>
          </p:cNvSpPr>
          <p:nvPr>
            <p:ph idx="1"/>
          </p:nvPr>
        </p:nvSpPr>
        <p:spPr>
          <a:xfrm>
            <a:off x="381000" y="1447800"/>
            <a:ext cx="4191000" cy="4724399"/>
          </a:xfrm>
        </p:spPr>
        <p:txBody>
          <a:bodyPr>
            <a:noAutofit/>
          </a:bodyPr>
          <a:lstStyle/>
          <a:p>
            <a:pPr marL="171450" indent="-171450">
              <a:lnSpc>
                <a:spcPct val="120000"/>
              </a:lnSpc>
            </a:pPr>
            <a:r>
              <a:rPr lang="en-US" sz="1700" dirty="0"/>
              <a:t>Four </a:t>
            </a:r>
            <a:r>
              <a:rPr lang="en-US" sz="1700" b="1" dirty="0"/>
              <a:t>enhancing</a:t>
            </a:r>
            <a:r>
              <a:rPr lang="en-US" sz="1700" dirty="0"/>
              <a:t> qualitative characteristics that make financial information useful: </a:t>
            </a:r>
          </a:p>
          <a:p>
            <a:pPr marL="372618" lvl="1">
              <a:lnSpc>
                <a:spcPct val="120000"/>
              </a:lnSpc>
            </a:pPr>
            <a:r>
              <a:rPr lang="en-US" sz="1700" i="1" dirty="0"/>
              <a:t>Comparability</a:t>
            </a:r>
            <a:r>
              <a:rPr lang="en-US" sz="1700" dirty="0"/>
              <a:t>: Companies record and report information in a similar manner.</a:t>
            </a:r>
          </a:p>
          <a:p>
            <a:pPr marL="372618" lvl="1">
              <a:lnSpc>
                <a:spcPct val="120000"/>
              </a:lnSpc>
            </a:pPr>
            <a:r>
              <a:rPr lang="en-US" sz="1700" i="1" dirty="0"/>
              <a:t>Verifiability</a:t>
            </a:r>
            <a:r>
              <a:rPr lang="en-US" sz="1700" dirty="0"/>
              <a:t>: Independent people using the same methods arrive at similar conclusions.</a:t>
            </a:r>
          </a:p>
          <a:p>
            <a:pPr marL="372618" lvl="1">
              <a:lnSpc>
                <a:spcPct val="120000"/>
              </a:lnSpc>
            </a:pPr>
            <a:r>
              <a:rPr lang="en-US" sz="1700" i="1" dirty="0"/>
              <a:t>Timeliness</a:t>
            </a:r>
            <a:r>
              <a:rPr lang="en-US" sz="1700" dirty="0"/>
              <a:t>: Information is available before it loses its relevance.</a:t>
            </a:r>
          </a:p>
          <a:p>
            <a:pPr marL="372618" lvl="1">
              <a:lnSpc>
                <a:spcPct val="120000"/>
              </a:lnSpc>
            </a:pPr>
            <a:r>
              <a:rPr lang="en-US" sz="1700" i="1" dirty="0"/>
              <a:t>Understandability: </a:t>
            </a:r>
            <a:r>
              <a:rPr lang="en-US" sz="1700" dirty="0"/>
              <a:t>Reasonably informed users should be able to comprehend the information.</a:t>
            </a:r>
          </a:p>
        </p:txBody>
      </p:sp>
      <p:sp>
        <p:nvSpPr>
          <p:cNvPr id="9" name="Footer Placeholder 3">
            <a:extLst>
              <a:ext uri="{FF2B5EF4-FFF2-40B4-BE49-F238E27FC236}">
                <a16:creationId xmlns:a16="http://schemas.microsoft.com/office/drawing/2014/main" id="{83F976F1-3292-0D4E-8F30-731A269264E1}"/>
              </a:ext>
            </a:extLst>
          </p:cNvPr>
          <p:cNvSpPr>
            <a:spLocks noGrp="1"/>
          </p:cNvSpPr>
          <p:nvPr>
            <p:ph type="ftr" sz="quarter" idx="11"/>
          </p:nvPr>
        </p:nvSpPr>
        <p:spPr/>
        <p:txBody>
          <a:bodyPr/>
          <a:lstStyle/>
          <a:p>
            <a:r>
              <a:rPr lang="en-US" dirty="0"/>
              <a:t>Copyright © 2020 CFA Institute</a:t>
            </a:r>
          </a:p>
        </p:txBody>
      </p:sp>
      <p:sp>
        <p:nvSpPr>
          <p:cNvPr id="4" name="Slide Number Placeholder 3"/>
          <p:cNvSpPr>
            <a:spLocks noGrp="1"/>
          </p:cNvSpPr>
          <p:nvPr>
            <p:ph type="sldNum" sz="quarter" idx="12"/>
          </p:nvPr>
        </p:nvSpPr>
        <p:spPr/>
        <p:txBody>
          <a:bodyPr/>
          <a:lstStyle/>
          <a:p>
            <a:fld id="{4E4A4924-7CC3-4BF6-9C5C-A8E770D15754}" type="slidenum">
              <a:rPr lang="en-US" smtClean="0"/>
              <a:t>20</a:t>
            </a:fld>
            <a:endParaRPr lang="en-US" dirty="0"/>
          </a:p>
        </p:txBody>
      </p:sp>
      <p:pic>
        <p:nvPicPr>
          <p:cNvPr id="12" name="Picture 35"/>
          <p:cNvPicPr>
            <a:picLocks noGrp="1" noChangeAspect="1" noChangeArrowheads="1"/>
          </p:cNvPicPr>
          <p:nvPr>
            <p:ph type="pic" idx="4294967295"/>
          </p:nvPr>
        </p:nvPicPr>
        <p:blipFill>
          <a:blip r:embed="rId3">
            <a:extLst>
              <a:ext uri="{28A0092B-C50C-407E-A947-70E740481C1C}">
                <a14:useLocalDpi xmlns:a14="http://schemas.microsoft.com/office/drawing/2010/main" val="0"/>
              </a:ext>
            </a:extLst>
          </a:blip>
          <a:srcRect l="3092" r="3092"/>
          <a:stretch>
            <a:fillRect/>
          </a:stretch>
        </p:blipFill>
        <p:spPr bwMode="auto">
          <a:xfrm>
            <a:off x="4953000" y="1447800"/>
            <a:ext cx="4191000" cy="4724400"/>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p:cNvSpPr/>
          <p:nvPr/>
        </p:nvSpPr>
        <p:spPr>
          <a:xfrm>
            <a:off x="6934200" y="3378200"/>
            <a:ext cx="1219200" cy="7366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p:cNvCxnSpPr/>
          <p:nvPr/>
        </p:nvCxnSpPr>
        <p:spPr>
          <a:xfrm>
            <a:off x="5943600" y="2514600"/>
            <a:ext cx="1828800" cy="0"/>
          </a:xfrm>
          <a:prstGeom prst="line">
            <a:avLst/>
          </a:prstGeom>
          <a:ln w="57150">
            <a:solidFill>
              <a:srgbClr val="FF0000"/>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6764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lstStyle/>
          <a:p>
            <a:pPr algn="ctr"/>
            <a:r>
              <a:rPr lang="en-US" dirty="0"/>
              <a:t>IFRS </a:t>
            </a:r>
            <a:r>
              <a:rPr lang="en-US" i="1" dirty="0"/>
              <a:t>conceptual framework</a:t>
            </a:r>
            <a:r>
              <a:rPr lang="en-US" dirty="0"/>
              <a:t>:</a:t>
            </a:r>
            <a:br>
              <a:rPr lang="en-US" dirty="0"/>
            </a:br>
            <a:r>
              <a:rPr lang="en-US" dirty="0"/>
              <a:t> reporting elements</a:t>
            </a:r>
          </a:p>
        </p:txBody>
      </p:sp>
      <p:sp>
        <p:nvSpPr>
          <p:cNvPr id="10" name="Text Placeholder 9"/>
          <p:cNvSpPr>
            <a:spLocks noGrp="1"/>
          </p:cNvSpPr>
          <p:nvPr>
            <p:ph idx="1"/>
          </p:nvPr>
        </p:nvSpPr>
        <p:spPr>
          <a:xfrm>
            <a:off x="381000" y="1447800"/>
            <a:ext cx="4191000" cy="4724399"/>
          </a:xfrm>
        </p:spPr>
        <p:txBody>
          <a:bodyPr>
            <a:noAutofit/>
          </a:bodyPr>
          <a:lstStyle/>
          <a:p>
            <a:pPr marL="171450" indent="-171450"/>
            <a:r>
              <a:rPr lang="en-US" dirty="0"/>
              <a:t>Elements directly related to the measurement of financial position:</a:t>
            </a:r>
          </a:p>
          <a:p>
            <a:pPr marL="372618" lvl="1"/>
            <a:r>
              <a:rPr lang="en-US" i="1" dirty="0"/>
              <a:t>Assets</a:t>
            </a:r>
            <a:r>
              <a:rPr lang="en-US" dirty="0"/>
              <a:t>: Resources controlled by the entity as a result of past events. An economic resource is a right that has potential to produce future economic benefits. </a:t>
            </a:r>
          </a:p>
          <a:p>
            <a:pPr marL="372618" lvl="1"/>
            <a:r>
              <a:rPr lang="en-US" i="1" dirty="0"/>
              <a:t>Liabilities</a:t>
            </a:r>
            <a:r>
              <a:rPr lang="en-US" dirty="0"/>
              <a:t>: Present obligations of the entity as a result of past events. An obligation is a duty or responsibility that the entity has no practical ability to avoid. </a:t>
            </a:r>
          </a:p>
          <a:p>
            <a:pPr marL="372618" lvl="1"/>
            <a:r>
              <a:rPr lang="en-US" i="1" dirty="0"/>
              <a:t>Equity</a:t>
            </a:r>
            <a:r>
              <a:rPr lang="en-US" dirty="0"/>
              <a:t>: Residual interest in the assets after deducting the entity’s liabilities.</a:t>
            </a:r>
          </a:p>
        </p:txBody>
      </p:sp>
      <p:sp>
        <p:nvSpPr>
          <p:cNvPr id="9" name="Footer Placeholder 3">
            <a:extLst>
              <a:ext uri="{FF2B5EF4-FFF2-40B4-BE49-F238E27FC236}">
                <a16:creationId xmlns:a16="http://schemas.microsoft.com/office/drawing/2014/main" id="{42A46B2B-3942-264C-ACED-A175F474FBFE}"/>
              </a:ext>
            </a:extLst>
          </p:cNvPr>
          <p:cNvSpPr>
            <a:spLocks noGrp="1"/>
          </p:cNvSpPr>
          <p:nvPr>
            <p:ph type="ftr" sz="quarter" idx="11"/>
          </p:nvPr>
        </p:nvSpPr>
        <p:spPr/>
        <p:txBody>
          <a:bodyPr/>
          <a:lstStyle/>
          <a:p>
            <a:r>
              <a:rPr lang="en-US" dirty="0"/>
              <a:t>Copyright © 2020 CFA Institute</a:t>
            </a:r>
          </a:p>
        </p:txBody>
      </p:sp>
      <p:sp>
        <p:nvSpPr>
          <p:cNvPr id="4" name="Slide Number Placeholder 3"/>
          <p:cNvSpPr>
            <a:spLocks noGrp="1"/>
          </p:cNvSpPr>
          <p:nvPr>
            <p:ph type="sldNum" sz="quarter" idx="12"/>
          </p:nvPr>
        </p:nvSpPr>
        <p:spPr/>
        <p:txBody>
          <a:bodyPr/>
          <a:lstStyle/>
          <a:p>
            <a:fld id="{4E4A4924-7CC3-4BF6-9C5C-A8E770D15754}" type="slidenum">
              <a:rPr lang="en-US" smtClean="0"/>
              <a:t>21</a:t>
            </a:fld>
            <a:endParaRPr lang="en-US" dirty="0"/>
          </a:p>
        </p:txBody>
      </p:sp>
      <p:pic>
        <p:nvPicPr>
          <p:cNvPr id="12" name="Picture 35"/>
          <p:cNvPicPr>
            <a:picLocks noGrp="1" noChangeAspect="1" noChangeArrowheads="1"/>
          </p:cNvPicPr>
          <p:nvPr>
            <p:ph type="pic" idx="4294967295"/>
          </p:nvPr>
        </p:nvPicPr>
        <p:blipFill>
          <a:blip r:embed="rId3">
            <a:extLst>
              <a:ext uri="{28A0092B-C50C-407E-A947-70E740481C1C}">
                <a14:useLocalDpi xmlns:a14="http://schemas.microsoft.com/office/drawing/2010/main" val="0"/>
              </a:ext>
            </a:extLst>
          </a:blip>
          <a:srcRect l="3092" r="3092"/>
          <a:stretch>
            <a:fillRect/>
          </a:stretch>
        </p:blipFill>
        <p:spPr bwMode="auto">
          <a:xfrm>
            <a:off x="4953000" y="1447800"/>
            <a:ext cx="4191000" cy="4724400"/>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p:cNvSpPr/>
          <p:nvPr/>
        </p:nvSpPr>
        <p:spPr>
          <a:xfrm>
            <a:off x="5181600" y="3581400"/>
            <a:ext cx="3200400" cy="9271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p:cNvCxnSpPr/>
          <p:nvPr/>
        </p:nvCxnSpPr>
        <p:spPr>
          <a:xfrm>
            <a:off x="5867400" y="1905000"/>
            <a:ext cx="1828800" cy="0"/>
          </a:xfrm>
          <a:prstGeom prst="line">
            <a:avLst/>
          </a:prstGeom>
          <a:ln w="57150">
            <a:solidFill>
              <a:srgbClr val="FF0000"/>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759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lstStyle/>
          <a:p>
            <a:pPr algn="ctr"/>
            <a:r>
              <a:rPr lang="en-US" dirty="0"/>
              <a:t>IFRS </a:t>
            </a:r>
            <a:r>
              <a:rPr lang="en-US" i="1" dirty="0"/>
              <a:t>conceptual framework</a:t>
            </a:r>
            <a:r>
              <a:rPr lang="en-US" dirty="0"/>
              <a:t>: </a:t>
            </a:r>
            <a:br>
              <a:rPr lang="en-US" dirty="0"/>
            </a:br>
            <a:r>
              <a:rPr lang="en-US" dirty="0"/>
              <a:t>reporting elements</a:t>
            </a:r>
          </a:p>
        </p:txBody>
      </p:sp>
      <p:sp>
        <p:nvSpPr>
          <p:cNvPr id="10" name="Text Placeholder 9"/>
          <p:cNvSpPr>
            <a:spLocks noGrp="1"/>
          </p:cNvSpPr>
          <p:nvPr>
            <p:ph idx="1"/>
          </p:nvPr>
        </p:nvSpPr>
        <p:spPr>
          <a:xfrm>
            <a:off x="381000" y="1447800"/>
            <a:ext cx="4495800" cy="4724399"/>
          </a:xfrm>
        </p:spPr>
        <p:txBody>
          <a:bodyPr>
            <a:noAutofit/>
          </a:bodyPr>
          <a:lstStyle/>
          <a:p>
            <a:pPr marL="171450" indent="-171450"/>
            <a:r>
              <a:rPr lang="en-US" dirty="0"/>
              <a:t>Elements directly related to the measurement of performance:</a:t>
            </a:r>
          </a:p>
          <a:p>
            <a:pPr lvl="1"/>
            <a:r>
              <a:rPr lang="en-US" i="1" dirty="0"/>
              <a:t>Income</a:t>
            </a:r>
            <a:r>
              <a:rPr lang="en-US" dirty="0"/>
              <a:t>: Increases in assets or decreases in liabilities that result in increases in equity (other than those relating to contributions from holders of equity claims). </a:t>
            </a:r>
          </a:p>
          <a:p>
            <a:pPr lvl="1"/>
            <a:r>
              <a:rPr lang="en-US" i="1" dirty="0"/>
              <a:t>Expenses</a:t>
            </a:r>
            <a:r>
              <a:rPr lang="en-US" dirty="0"/>
              <a:t>:</a:t>
            </a:r>
            <a:r>
              <a:rPr lang="en-US" b="1" dirty="0"/>
              <a:t> </a:t>
            </a:r>
            <a:r>
              <a:rPr lang="en-US" dirty="0"/>
              <a:t>Decreases in assets or increases in liabilities that result in decreases in equity (other than those relating to distributions to holders of equity claims). </a:t>
            </a:r>
          </a:p>
        </p:txBody>
      </p:sp>
      <p:sp>
        <p:nvSpPr>
          <p:cNvPr id="9" name="Footer Placeholder 3">
            <a:extLst>
              <a:ext uri="{FF2B5EF4-FFF2-40B4-BE49-F238E27FC236}">
                <a16:creationId xmlns:a16="http://schemas.microsoft.com/office/drawing/2014/main" id="{C214D9AA-DC4A-844C-B037-6C6124276D59}"/>
              </a:ext>
            </a:extLst>
          </p:cNvPr>
          <p:cNvSpPr>
            <a:spLocks noGrp="1"/>
          </p:cNvSpPr>
          <p:nvPr>
            <p:ph type="ftr" sz="quarter" idx="11"/>
          </p:nvPr>
        </p:nvSpPr>
        <p:spPr/>
        <p:txBody>
          <a:bodyPr/>
          <a:lstStyle/>
          <a:p>
            <a:r>
              <a:rPr lang="en-US" dirty="0"/>
              <a:t>Copyright © 2020 CFA Institute</a:t>
            </a:r>
          </a:p>
        </p:txBody>
      </p:sp>
      <p:sp>
        <p:nvSpPr>
          <p:cNvPr id="4" name="Slide Number Placeholder 3"/>
          <p:cNvSpPr>
            <a:spLocks noGrp="1"/>
          </p:cNvSpPr>
          <p:nvPr>
            <p:ph type="sldNum" sz="quarter" idx="12"/>
          </p:nvPr>
        </p:nvSpPr>
        <p:spPr/>
        <p:txBody>
          <a:bodyPr/>
          <a:lstStyle/>
          <a:p>
            <a:fld id="{4E4A4924-7CC3-4BF6-9C5C-A8E770D15754}" type="slidenum">
              <a:rPr lang="en-US" smtClean="0"/>
              <a:t>22</a:t>
            </a:fld>
            <a:endParaRPr lang="en-US" dirty="0"/>
          </a:p>
        </p:txBody>
      </p:sp>
      <p:pic>
        <p:nvPicPr>
          <p:cNvPr id="12" name="Picture 35"/>
          <p:cNvPicPr>
            <a:picLocks noGrp="1" noChangeAspect="1" noChangeArrowheads="1"/>
          </p:cNvPicPr>
          <p:nvPr>
            <p:ph type="pic" idx="4294967295"/>
          </p:nvPr>
        </p:nvPicPr>
        <p:blipFill>
          <a:blip r:embed="rId3">
            <a:extLst>
              <a:ext uri="{28A0092B-C50C-407E-A947-70E740481C1C}">
                <a14:useLocalDpi xmlns:a14="http://schemas.microsoft.com/office/drawing/2010/main" val="0"/>
              </a:ext>
            </a:extLst>
          </a:blip>
          <a:srcRect l="3092" r="3092"/>
          <a:stretch>
            <a:fillRect/>
          </a:stretch>
        </p:blipFill>
        <p:spPr bwMode="auto">
          <a:xfrm>
            <a:off x="4953000" y="1447800"/>
            <a:ext cx="4191000" cy="4724400"/>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p:cNvSpPr/>
          <p:nvPr/>
        </p:nvSpPr>
        <p:spPr>
          <a:xfrm>
            <a:off x="5257800" y="3581400"/>
            <a:ext cx="3200400" cy="9271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p:cNvCxnSpPr/>
          <p:nvPr/>
        </p:nvCxnSpPr>
        <p:spPr>
          <a:xfrm>
            <a:off x="5867400" y="1905000"/>
            <a:ext cx="1828800" cy="0"/>
          </a:xfrm>
          <a:prstGeom prst="line">
            <a:avLst/>
          </a:prstGeom>
          <a:ln w="57150">
            <a:solidFill>
              <a:srgbClr val="FF0000"/>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710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lstStyle/>
          <a:p>
            <a:pPr algn="ctr"/>
            <a:r>
              <a:rPr lang="en-US" dirty="0"/>
              <a:t>IFRS </a:t>
            </a:r>
            <a:r>
              <a:rPr lang="en-US" i="1" dirty="0"/>
              <a:t>conceptual framework</a:t>
            </a:r>
            <a:r>
              <a:rPr lang="en-US" dirty="0"/>
              <a:t>: constraints and assumptions</a:t>
            </a:r>
          </a:p>
        </p:txBody>
      </p:sp>
      <p:sp>
        <p:nvSpPr>
          <p:cNvPr id="10" name="Text Placeholder 9"/>
          <p:cNvSpPr>
            <a:spLocks noGrp="1"/>
          </p:cNvSpPr>
          <p:nvPr>
            <p:ph idx="1"/>
          </p:nvPr>
        </p:nvSpPr>
        <p:spPr>
          <a:xfrm>
            <a:off x="381000" y="1447800"/>
            <a:ext cx="4572000" cy="4724399"/>
          </a:xfrm>
        </p:spPr>
        <p:txBody>
          <a:bodyPr>
            <a:noAutofit/>
          </a:bodyPr>
          <a:lstStyle/>
          <a:p>
            <a:pPr marL="0" indent="0">
              <a:buNone/>
            </a:pPr>
            <a:r>
              <a:rPr lang="en-US" sz="2000" dirty="0"/>
              <a:t>Constraint: The benefits of information should exceed the costs of providing it.</a:t>
            </a:r>
          </a:p>
          <a:p>
            <a:pPr marL="0" indent="0">
              <a:buNone/>
            </a:pPr>
            <a:r>
              <a:rPr lang="en-US" sz="2000" dirty="0"/>
              <a:t>Underlying assumptions:</a:t>
            </a:r>
          </a:p>
          <a:p>
            <a:pPr marL="372618" lvl="1"/>
            <a:r>
              <a:rPr lang="en-US" sz="2000" i="1" dirty="0"/>
              <a:t>Accrual basis</a:t>
            </a:r>
            <a:r>
              <a:rPr lang="en-US" sz="2000" dirty="0"/>
              <a:t>: Financial statements should reflect transactions in the period when they actually occur, not necessarily when cash movements occur.</a:t>
            </a:r>
          </a:p>
          <a:p>
            <a:pPr marL="372618" lvl="1"/>
            <a:r>
              <a:rPr lang="en-US" sz="2000" i="1" dirty="0"/>
              <a:t>Going concern</a:t>
            </a:r>
            <a:r>
              <a:rPr lang="en-US" sz="2000" dirty="0"/>
              <a:t>: Assumption that the company will continue in business for the foreseeable future.</a:t>
            </a:r>
          </a:p>
        </p:txBody>
      </p:sp>
      <p:sp>
        <p:nvSpPr>
          <p:cNvPr id="8" name="Footer Placeholder 3">
            <a:extLst>
              <a:ext uri="{FF2B5EF4-FFF2-40B4-BE49-F238E27FC236}">
                <a16:creationId xmlns:a16="http://schemas.microsoft.com/office/drawing/2014/main" id="{46BEF837-332D-4F43-9E05-70DA8B35441D}"/>
              </a:ext>
            </a:extLst>
          </p:cNvPr>
          <p:cNvSpPr>
            <a:spLocks noGrp="1"/>
          </p:cNvSpPr>
          <p:nvPr>
            <p:ph type="ftr" sz="quarter" idx="11"/>
          </p:nvPr>
        </p:nvSpPr>
        <p:spPr/>
        <p:txBody>
          <a:bodyPr/>
          <a:lstStyle/>
          <a:p>
            <a:r>
              <a:rPr lang="en-US" dirty="0"/>
              <a:t>Copyright © 2020 CFA Institute</a:t>
            </a:r>
          </a:p>
        </p:txBody>
      </p:sp>
      <p:sp>
        <p:nvSpPr>
          <p:cNvPr id="4" name="Slide Number Placeholder 3"/>
          <p:cNvSpPr>
            <a:spLocks noGrp="1"/>
          </p:cNvSpPr>
          <p:nvPr>
            <p:ph type="sldNum" sz="quarter" idx="12"/>
          </p:nvPr>
        </p:nvSpPr>
        <p:spPr/>
        <p:txBody>
          <a:bodyPr/>
          <a:lstStyle/>
          <a:p>
            <a:fld id="{4E4A4924-7CC3-4BF6-9C5C-A8E770D15754}" type="slidenum">
              <a:rPr lang="en-US" smtClean="0"/>
              <a:t>23</a:t>
            </a:fld>
            <a:endParaRPr lang="en-US" dirty="0"/>
          </a:p>
        </p:txBody>
      </p:sp>
      <p:pic>
        <p:nvPicPr>
          <p:cNvPr id="12" name="Picture 35"/>
          <p:cNvPicPr>
            <a:picLocks noGrp="1" noChangeAspect="1" noChangeArrowheads="1"/>
          </p:cNvPicPr>
          <p:nvPr>
            <p:ph type="pic" idx="4294967295"/>
          </p:nvPr>
        </p:nvPicPr>
        <p:blipFill>
          <a:blip r:embed="rId3">
            <a:extLst>
              <a:ext uri="{28A0092B-C50C-407E-A947-70E740481C1C}">
                <a14:useLocalDpi xmlns:a14="http://schemas.microsoft.com/office/drawing/2010/main" val="0"/>
              </a:ext>
            </a:extLst>
          </a:blip>
          <a:srcRect l="3092" r="3092"/>
          <a:stretch>
            <a:fillRect/>
          </a:stretch>
        </p:blipFill>
        <p:spPr bwMode="auto">
          <a:xfrm>
            <a:off x="4953000" y="1447800"/>
            <a:ext cx="4191000" cy="4724400"/>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p:cNvSpPr/>
          <p:nvPr/>
        </p:nvSpPr>
        <p:spPr>
          <a:xfrm>
            <a:off x="5251704" y="4388369"/>
            <a:ext cx="3505200" cy="17526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35477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lstStyle/>
          <a:p>
            <a:pPr algn="ctr"/>
            <a:r>
              <a:rPr lang="en-US" dirty="0"/>
              <a:t>Financial statements</a:t>
            </a:r>
          </a:p>
        </p:txBody>
      </p:sp>
      <p:sp>
        <p:nvSpPr>
          <p:cNvPr id="2" name="Content Placeholder 1"/>
          <p:cNvSpPr>
            <a:spLocks noGrp="1"/>
          </p:cNvSpPr>
          <p:nvPr>
            <p:ph idx="1"/>
          </p:nvPr>
        </p:nvSpPr>
        <p:spPr/>
        <p:txBody>
          <a:bodyPr>
            <a:normAutofit/>
          </a:bodyPr>
          <a:lstStyle/>
          <a:p>
            <a:pPr marL="0" indent="0">
              <a:buNone/>
            </a:pPr>
            <a:r>
              <a:rPr lang="en-US" sz="2400" dirty="0"/>
              <a:t>A complete set of financial statements includes:</a:t>
            </a:r>
          </a:p>
          <a:p>
            <a:pPr marL="342900" indent="-342900"/>
            <a:r>
              <a:rPr lang="en-US" sz="2400" dirty="0"/>
              <a:t>Statement of financial position</a:t>
            </a:r>
          </a:p>
          <a:p>
            <a:pPr marL="342900" indent="-342900"/>
            <a:r>
              <a:rPr lang="en-US" sz="2400" dirty="0"/>
              <a:t>Statement of comprehensive income</a:t>
            </a:r>
          </a:p>
          <a:p>
            <a:pPr marL="342900" indent="-342900"/>
            <a:r>
              <a:rPr lang="en-US" sz="2400" dirty="0"/>
              <a:t>Statement of changes in equity</a:t>
            </a:r>
          </a:p>
          <a:p>
            <a:pPr marL="342900" indent="-342900"/>
            <a:r>
              <a:rPr lang="en-US" sz="2400" dirty="0"/>
              <a:t>Statement of cash flows</a:t>
            </a:r>
          </a:p>
          <a:p>
            <a:pPr marL="342900" indent="-342900"/>
            <a:r>
              <a:rPr lang="en-US" sz="2400" dirty="0"/>
              <a:t>Notes</a:t>
            </a:r>
          </a:p>
        </p:txBody>
      </p:sp>
      <p:sp>
        <p:nvSpPr>
          <p:cNvPr id="6" name="Footer Placeholder 3">
            <a:extLst>
              <a:ext uri="{FF2B5EF4-FFF2-40B4-BE49-F238E27FC236}">
                <a16:creationId xmlns:a16="http://schemas.microsoft.com/office/drawing/2014/main" id="{4523EA39-7E39-4A40-9247-D3899C4D4FE4}"/>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Arial"/>
                <a:ea typeface="+mn-ea"/>
                <a:cs typeface="+mn-cs"/>
              </a:rPr>
              <a:t>Copyright © 2020 CFA Institute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4A4924-7CC3-4BF6-9C5C-A8E770D15754}" type="slidenum">
              <a:rPr kumimoji="0" lang="en-US" sz="1100"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100" b="0"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1593194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lstStyle/>
          <a:p>
            <a:pPr algn="ctr"/>
            <a:r>
              <a:rPr lang="en-US" dirty="0"/>
              <a:t>general features </a:t>
            </a:r>
            <a:br>
              <a:rPr lang="en-US" dirty="0"/>
            </a:br>
            <a:r>
              <a:rPr lang="en-US" dirty="0"/>
              <a:t>of financial statements</a:t>
            </a:r>
          </a:p>
        </p:txBody>
      </p:sp>
      <p:sp>
        <p:nvSpPr>
          <p:cNvPr id="2" name="Content Placeholder 1"/>
          <p:cNvSpPr>
            <a:spLocks noGrp="1"/>
          </p:cNvSpPr>
          <p:nvPr>
            <p:ph idx="1"/>
          </p:nvPr>
        </p:nvSpPr>
        <p:spPr/>
        <p:txBody>
          <a:bodyPr>
            <a:normAutofit/>
          </a:bodyPr>
          <a:lstStyle/>
          <a:p>
            <a:pPr lvl="0">
              <a:lnSpc>
                <a:spcPct val="120000"/>
              </a:lnSpc>
            </a:pPr>
            <a:r>
              <a:rPr lang="en-US" sz="2400" dirty="0"/>
              <a:t>Fair presentation </a:t>
            </a:r>
          </a:p>
          <a:p>
            <a:pPr lvl="0">
              <a:lnSpc>
                <a:spcPct val="120000"/>
              </a:lnSpc>
            </a:pPr>
            <a:r>
              <a:rPr lang="en-US" sz="2400" dirty="0"/>
              <a:t>Going concern </a:t>
            </a:r>
          </a:p>
          <a:p>
            <a:pPr lvl="0">
              <a:lnSpc>
                <a:spcPct val="120000"/>
              </a:lnSpc>
            </a:pPr>
            <a:r>
              <a:rPr lang="en-US" sz="2400" dirty="0"/>
              <a:t>Accrual basis</a:t>
            </a:r>
          </a:p>
          <a:p>
            <a:pPr lvl="0">
              <a:lnSpc>
                <a:spcPct val="120000"/>
              </a:lnSpc>
            </a:pPr>
            <a:r>
              <a:rPr lang="en-US" sz="2400" dirty="0"/>
              <a:t>Materiality and aggregation</a:t>
            </a:r>
          </a:p>
          <a:p>
            <a:pPr lvl="0">
              <a:lnSpc>
                <a:spcPct val="120000"/>
              </a:lnSpc>
            </a:pPr>
            <a:r>
              <a:rPr lang="en-US" sz="2400" dirty="0"/>
              <a:t>No offsetting</a:t>
            </a:r>
          </a:p>
          <a:p>
            <a:pPr lvl="0">
              <a:lnSpc>
                <a:spcPct val="120000"/>
              </a:lnSpc>
            </a:pPr>
            <a:r>
              <a:rPr lang="en-US" sz="2400" dirty="0"/>
              <a:t>Frequency of reporting</a:t>
            </a:r>
          </a:p>
          <a:p>
            <a:pPr lvl="0">
              <a:lnSpc>
                <a:spcPct val="120000"/>
              </a:lnSpc>
            </a:pPr>
            <a:r>
              <a:rPr lang="en-US" sz="2400" dirty="0"/>
              <a:t>Comparative information</a:t>
            </a:r>
          </a:p>
          <a:p>
            <a:pPr lvl="0">
              <a:lnSpc>
                <a:spcPct val="120000"/>
              </a:lnSpc>
            </a:pPr>
            <a:r>
              <a:rPr lang="en-US" sz="2400" dirty="0"/>
              <a:t>Consistency</a:t>
            </a:r>
          </a:p>
        </p:txBody>
      </p:sp>
      <p:sp>
        <p:nvSpPr>
          <p:cNvPr id="6" name="Footer Placeholder 3">
            <a:extLst>
              <a:ext uri="{FF2B5EF4-FFF2-40B4-BE49-F238E27FC236}">
                <a16:creationId xmlns:a16="http://schemas.microsoft.com/office/drawing/2014/main" id="{55F1A899-C6D3-7045-933D-49F4222E6245}"/>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Arial"/>
                <a:ea typeface="+mn-ea"/>
                <a:cs typeface="+mn-cs"/>
              </a:rPr>
              <a:t>Copyright © 2020 CFA Institute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4A4924-7CC3-4BF6-9C5C-A8E770D15754}" type="slidenum">
              <a:rPr kumimoji="0" lang="en-US" sz="1100"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100" b="0"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1785393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normAutofit/>
          </a:bodyPr>
          <a:lstStyle/>
          <a:p>
            <a:pPr algn="ctr"/>
            <a:r>
              <a:rPr lang="en-US" dirty="0"/>
              <a:t>Structure and Content Requirements for financial statements (IAS No. 1) </a:t>
            </a:r>
          </a:p>
        </p:txBody>
      </p:sp>
      <p:sp>
        <p:nvSpPr>
          <p:cNvPr id="2" name="Content Placeholder 1"/>
          <p:cNvSpPr>
            <a:spLocks noGrp="1"/>
          </p:cNvSpPr>
          <p:nvPr>
            <p:ph idx="1"/>
          </p:nvPr>
        </p:nvSpPr>
        <p:spPr/>
        <p:txBody>
          <a:bodyPr>
            <a:noAutofit/>
          </a:bodyPr>
          <a:lstStyle/>
          <a:p>
            <a:pPr marL="171450" lvl="0" indent="-171450"/>
            <a:r>
              <a:rPr lang="en-US" sz="2000" i="1" dirty="0"/>
              <a:t>Classified statement of financial position</a:t>
            </a:r>
            <a:r>
              <a:rPr lang="en-US" sz="2000" dirty="0"/>
              <a:t>:</a:t>
            </a:r>
            <a:r>
              <a:rPr lang="en-US" sz="2000" i="1" dirty="0"/>
              <a:t> </a:t>
            </a:r>
            <a:r>
              <a:rPr lang="en-US" sz="2000" dirty="0"/>
              <a:t>Balance sheet required to distinguish between current and non-current assets and between current and non-current liabilities unless a presentation based on liquidity provides more relevant and reliable information (e.g., in the case of a bank or similar financial institution).</a:t>
            </a:r>
          </a:p>
          <a:p>
            <a:pPr marL="171450" lvl="0" indent="-171450"/>
            <a:r>
              <a:rPr lang="en-US" sz="2000" i="1" dirty="0"/>
              <a:t>Minimum information on the face of the financial statements</a:t>
            </a:r>
            <a:r>
              <a:rPr lang="en-US" sz="2000" dirty="0"/>
              <a:t>: Minimum line item disclosures on the face of, or in the notes to, the financial statements are specified.</a:t>
            </a:r>
          </a:p>
          <a:p>
            <a:pPr marL="171450" lvl="0" indent="-171450"/>
            <a:r>
              <a:rPr lang="en-US" sz="2000" i="1" dirty="0"/>
              <a:t>Minimum information in the notes </a:t>
            </a:r>
            <a:r>
              <a:rPr lang="en-US" sz="2000" dirty="0"/>
              <a:t>(or on the face of financial statements): Disclosures about information to be presented in the financial statements are specified. </a:t>
            </a:r>
          </a:p>
          <a:p>
            <a:pPr marL="171450" lvl="0" indent="-171450"/>
            <a:r>
              <a:rPr lang="en-US" sz="2000" i="1" dirty="0"/>
              <a:t>Comparative information</a:t>
            </a:r>
            <a:r>
              <a:rPr lang="en-US" sz="2000" dirty="0"/>
              <a:t>: For all amounts reported in a financial statement, comparative information for the previous period is required. </a:t>
            </a:r>
          </a:p>
        </p:txBody>
      </p:sp>
      <p:sp>
        <p:nvSpPr>
          <p:cNvPr id="6" name="Footer Placeholder 3">
            <a:extLst>
              <a:ext uri="{FF2B5EF4-FFF2-40B4-BE49-F238E27FC236}">
                <a16:creationId xmlns:a16="http://schemas.microsoft.com/office/drawing/2014/main" id="{4E9051C1-E4B5-4E44-AEAA-44A9EDE00C19}"/>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Arial"/>
                <a:ea typeface="+mn-ea"/>
                <a:cs typeface="+mn-cs"/>
              </a:rPr>
              <a:t>Copyright © 2020 CFA Institute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4A4924-7CC3-4BF6-9C5C-A8E770D15754}" type="slidenum">
              <a:rPr kumimoji="0" lang="en-US" sz="1100"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100" b="0"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4222183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t>summary</a:t>
            </a:r>
          </a:p>
        </p:txBody>
      </p:sp>
      <p:sp>
        <p:nvSpPr>
          <p:cNvPr id="3" name="Content Placeholder 2"/>
          <p:cNvSpPr>
            <a:spLocks noGrp="1"/>
          </p:cNvSpPr>
          <p:nvPr>
            <p:ph idx="1"/>
          </p:nvPr>
        </p:nvSpPr>
        <p:spPr/>
        <p:txBody>
          <a:bodyPr>
            <a:normAutofit lnSpcReduction="10000"/>
          </a:bodyPr>
          <a:lstStyle/>
          <a:p>
            <a:pPr>
              <a:lnSpc>
                <a:spcPct val="110000"/>
              </a:lnSpc>
              <a:spcBef>
                <a:spcPts val="0"/>
              </a:spcBef>
            </a:pPr>
            <a:r>
              <a:rPr lang="en-US" sz="2000" dirty="0"/>
              <a:t>Objective of financial reporting is to provide financial information about the reporting entity that is useful to users (e.g. existing and potential investors, lenders, and other creditors and other stakeholders)</a:t>
            </a:r>
            <a:r>
              <a:rPr lang="en-US" sz="2000" b="1" dirty="0"/>
              <a:t> </a:t>
            </a:r>
            <a:r>
              <a:rPr lang="en-US" sz="2000" dirty="0"/>
              <a:t>in making decisions about providing resources to the entity.</a:t>
            </a:r>
          </a:p>
          <a:p>
            <a:pPr marL="171450" indent="-171450">
              <a:lnSpc>
                <a:spcPct val="110000"/>
              </a:lnSpc>
              <a:spcBef>
                <a:spcPts val="0"/>
              </a:spcBef>
            </a:pPr>
            <a:r>
              <a:rPr lang="en-US" sz="2000" b="1" dirty="0"/>
              <a:t>Fundamental</a:t>
            </a:r>
            <a:r>
              <a:rPr lang="en-US" sz="2000" dirty="0"/>
              <a:t> qualitative characteristics that make financial information useful include </a:t>
            </a:r>
          </a:p>
          <a:p>
            <a:pPr marL="544068" lvl="1" indent="-342900">
              <a:lnSpc>
                <a:spcPct val="110000"/>
              </a:lnSpc>
              <a:spcBef>
                <a:spcPts val="0"/>
              </a:spcBef>
              <a:buFont typeface="Arial" pitchFamily="34" charset="0"/>
              <a:buChar char="−"/>
            </a:pPr>
            <a:r>
              <a:rPr lang="en-US" sz="2000" dirty="0"/>
              <a:t>Relevance and</a:t>
            </a:r>
          </a:p>
          <a:p>
            <a:pPr marL="544068" lvl="1" indent="-342900">
              <a:lnSpc>
                <a:spcPct val="110000"/>
              </a:lnSpc>
              <a:spcBef>
                <a:spcPts val="0"/>
              </a:spcBef>
              <a:buFont typeface="Arial" pitchFamily="34" charset="0"/>
              <a:buChar char="−"/>
            </a:pPr>
            <a:r>
              <a:rPr lang="en-US" sz="2000" dirty="0"/>
              <a:t>Faithful representation (complete, neutral, free from error)</a:t>
            </a:r>
          </a:p>
          <a:p>
            <a:pPr marL="171450" indent="-171450">
              <a:lnSpc>
                <a:spcPct val="110000"/>
              </a:lnSpc>
              <a:spcBef>
                <a:spcPts val="0"/>
              </a:spcBef>
            </a:pPr>
            <a:r>
              <a:rPr lang="en-US" sz="2000" b="1" dirty="0"/>
              <a:t>Enhancing</a:t>
            </a:r>
            <a:r>
              <a:rPr lang="en-US" sz="2000" dirty="0"/>
              <a:t> qualitative characteristics that make financial information useful include </a:t>
            </a:r>
            <a:r>
              <a:rPr lang="en-US" sz="2000" i="1" dirty="0"/>
              <a:t>Comparability</a:t>
            </a:r>
            <a:r>
              <a:rPr lang="en-US" sz="2000" dirty="0"/>
              <a:t>,</a:t>
            </a:r>
            <a:r>
              <a:rPr lang="en-US" sz="2000" i="1" dirty="0"/>
              <a:t> Verifiability</a:t>
            </a:r>
            <a:r>
              <a:rPr lang="en-US" sz="2000" dirty="0"/>
              <a:t>,</a:t>
            </a:r>
            <a:r>
              <a:rPr lang="en-US" sz="2000" i="1" dirty="0"/>
              <a:t> Timeliness</a:t>
            </a:r>
            <a:r>
              <a:rPr lang="en-US" sz="2000" dirty="0"/>
              <a:t>, and </a:t>
            </a:r>
            <a:r>
              <a:rPr lang="en-US" sz="2000" i="1" dirty="0"/>
              <a:t>Understandability</a:t>
            </a:r>
            <a:endParaRPr lang="en-US" sz="2000" dirty="0"/>
          </a:p>
          <a:p>
            <a:pPr marL="171450" indent="-171450">
              <a:lnSpc>
                <a:spcPct val="110000"/>
              </a:lnSpc>
              <a:spcBef>
                <a:spcPts val="0"/>
              </a:spcBef>
            </a:pPr>
            <a:r>
              <a:rPr lang="en-US" sz="2000" dirty="0"/>
              <a:t>Constraint: benefits of info should exceed costs </a:t>
            </a:r>
          </a:p>
          <a:p>
            <a:pPr marL="171450" indent="-171450">
              <a:lnSpc>
                <a:spcPct val="110000"/>
              </a:lnSpc>
              <a:spcBef>
                <a:spcPts val="0"/>
              </a:spcBef>
            </a:pPr>
            <a:r>
              <a:rPr lang="en-US" sz="2000" dirty="0"/>
              <a:t>Underlying Assumptions</a:t>
            </a:r>
          </a:p>
          <a:p>
            <a:pPr marL="541782" lvl="1" indent="-342900">
              <a:lnSpc>
                <a:spcPct val="110000"/>
              </a:lnSpc>
              <a:spcBef>
                <a:spcPts val="0"/>
              </a:spcBef>
              <a:buFont typeface="Arial" pitchFamily="34" charset="0"/>
              <a:buChar char="−"/>
            </a:pPr>
            <a:r>
              <a:rPr lang="en-US" sz="2000" dirty="0"/>
              <a:t>Accrual accounting</a:t>
            </a:r>
          </a:p>
          <a:p>
            <a:pPr marL="541782" lvl="1" indent="-342900">
              <a:lnSpc>
                <a:spcPct val="110000"/>
              </a:lnSpc>
              <a:spcBef>
                <a:spcPts val="0"/>
              </a:spcBef>
              <a:buFont typeface="Arial" pitchFamily="34" charset="0"/>
              <a:buChar char="−"/>
            </a:pPr>
            <a:r>
              <a:rPr lang="en-US" sz="2000" dirty="0"/>
              <a:t>Going concern</a:t>
            </a:r>
          </a:p>
        </p:txBody>
      </p:sp>
      <p:sp>
        <p:nvSpPr>
          <p:cNvPr id="5" name="Slide Number Placeholder 4"/>
          <p:cNvSpPr>
            <a:spLocks noGrp="1"/>
          </p:cNvSpPr>
          <p:nvPr>
            <p:ph type="sldNum" sz="quarter" idx="12"/>
          </p:nvPr>
        </p:nvSpPr>
        <p:spPr/>
        <p:txBody>
          <a:bodyPr/>
          <a:lstStyle/>
          <a:p>
            <a:fld id="{4E4A4924-7CC3-4BF6-9C5C-A8E770D15754}" type="slidenum">
              <a:rPr lang="en-US" smtClean="0"/>
              <a:t>27</a:t>
            </a:fld>
            <a:endParaRPr lang="en-US" dirty="0"/>
          </a:p>
        </p:txBody>
      </p:sp>
    </p:spTree>
    <p:extLst>
      <p:ext uri="{BB962C8B-B14F-4D97-AF65-F5344CB8AC3E}">
        <p14:creationId xmlns:p14="http://schemas.microsoft.com/office/powerpoint/2010/main" val="2661920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a:spLocks noGrp="1"/>
          </p:cNvSpPr>
          <p:nvPr>
            <p:ph type="title"/>
          </p:nvPr>
        </p:nvSpPr>
        <p:spPr>
          <a:prstGeom prst="rect">
            <a:avLst/>
          </a:prstGeom>
        </p:spPr>
        <p:txBody>
          <a:bodyPr>
            <a:normAutofit/>
          </a:bodyPr>
          <a:lstStyle/>
          <a:p>
            <a:r>
              <a:t>Objective of Financial Reporting</a:t>
            </a:r>
          </a:p>
        </p:txBody>
      </p:sp>
      <p:sp>
        <p:nvSpPr>
          <p:cNvPr id="145" name="Shape 145"/>
          <p:cNvSpPr>
            <a:spLocks noGrp="1"/>
          </p:cNvSpPr>
          <p:nvPr>
            <p:ph type="body" idx="1"/>
          </p:nvPr>
        </p:nvSpPr>
        <p:spPr>
          <a:prstGeom prst="rect">
            <a:avLst/>
          </a:prstGeom>
        </p:spPr>
        <p:txBody>
          <a:bodyPr>
            <a:normAutofit fontScale="92500" lnSpcReduction="20000"/>
          </a:bodyPr>
          <a:lstStyle/>
          <a:p>
            <a:pPr marL="270917" indent="-270917" defTabSz="336816">
              <a:spcBef>
                <a:spcPts val="1336"/>
              </a:spcBef>
              <a:defRPr sz="2952"/>
            </a:pPr>
            <a:r>
              <a:rPr dirty="0"/>
              <a:t>The International Accounting Standards Board (IASB) states that financial reporting is based on a simple premise:</a:t>
            </a:r>
          </a:p>
          <a:p>
            <a:pPr marL="0" indent="0" defTabSz="336816">
              <a:spcBef>
                <a:spcPts val="1336"/>
              </a:spcBef>
              <a:buNone/>
              <a:defRPr sz="2952"/>
            </a:pPr>
            <a:r>
              <a:rPr dirty="0"/>
              <a:t>“….</a:t>
            </a:r>
            <a:r>
              <a:rPr dirty="0">
                <a:solidFill>
                  <a:srgbClr val="3333CC"/>
                </a:solidFill>
              </a:rPr>
              <a:t>to provide financial information</a:t>
            </a:r>
            <a:r>
              <a:rPr dirty="0"/>
              <a:t> about the reporting entity that is useful to </a:t>
            </a:r>
            <a:r>
              <a:rPr b="1" dirty="0"/>
              <a:t>existing and potential investors, lenders, and other creditors</a:t>
            </a:r>
            <a:r>
              <a:rPr dirty="0"/>
              <a:t> in making </a:t>
            </a:r>
            <a:r>
              <a:rPr dirty="0">
                <a:solidFill>
                  <a:srgbClr val="3333CC"/>
                </a:solidFill>
              </a:rPr>
              <a:t>decisions</a:t>
            </a:r>
            <a:r>
              <a:rPr dirty="0"/>
              <a:t> about providing resources to the entity.” </a:t>
            </a:r>
          </a:p>
          <a:p>
            <a:pPr marL="0" indent="0" algn="r" defTabSz="336816">
              <a:spcBef>
                <a:spcPts val="1336"/>
              </a:spcBef>
              <a:buNone/>
              <a:defRPr sz="2952"/>
            </a:pPr>
            <a:r>
              <a:rPr dirty="0"/>
              <a:t>			- </a:t>
            </a:r>
            <a:r>
              <a:rPr i="1" dirty="0"/>
              <a:t>Conceptual Framework (2010)</a:t>
            </a:r>
          </a:p>
          <a:p>
            <a:pPr marL="270917" indent="-270917" defTabSz="336816">
              <a:spcBef>
                <a:spcPts val="1336"/>
              </a:spcBef>
              <a:defRPr sz="2952"/>
            </a:pPr>
            <a:r>
              <a:rPr lang="en-AU" dirty="0"/>
              <a:t>Reduce information asymmetry</a:t>
            </a:r>
            <a:endParaRPr dirty="0"/>
          </a:p>
          <a:p>
            <a:pPr marL="270917" indent="-270917" defTabSz="336816">
              <a:spcBef>
                <a:spcPts val="1336"/>
              </a:spcBef>
              <a:defRPr sz="2952"/>
            </a:pPr>
            <a:r>
              <a:rPr dirty="0"/>
              <a:t>Financial Reporting Standards (FRS) </a:t>
            </a:r>
            <a:r>
              <a:rPr dirty="0">
                <a:solidFill>
                  <a:srgbClr val="3333CC"/>
                </a:solidFill>
              </a:rPr>
              <a:t>provide principles</a:t>
            </a:r>
            <a:r>
              <a:rPr dirty="0"/>
              <a:t> for preparing financial reports.</a:t>
            </a:r>
          </a:p>
        </p:txBody>
      </p:sp>
    </p:spTree>
    <p:extLst>
      <p:ext uri="{BB962C8B-B14F-4D97-AF65-F5344CB8AC3E}">
        <p14:creationId xmlns:p14="http://schemas.microsoft.com/office/powerpoint/2010/main" val="3587424999"/>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chor="ctr">
            <a:normAutofit/>
          </a:bodyPr>
          <a:lstStyle/>
          <a:p>
            <a:pPr algn="ctr"/>
            <a:r>
              <a:rPr lang="en-US" dirty="0"/>
              <a:t>financial reporting use </a:t>
            </a:r>
            <a:br>
              <a:rPr lang="en-US" dirty="0"/>
            </a:br>
            <a:r>
              <a:rPr lang="en-US" dirty="0"/>
              <a:t>in security analysis and valuation</a:t>
            </a:r>
          </a:p>
        </p:txBody>
      </p:sp>
      <p:sp>
        <p:nvSpPr>
          <p:cNvPr id="8" name="Content Placeholder 7"/>
          <p:cNvSpPr>
            <a:spLocks noGrp="1"/>
          </p:cNvSpPr>
          <p:nvPr>
            <p:ph idx="1"/>
          </p:nvPr>
        </p:nvSpPr>
        <p:spPr/>
        <p:txBody>
          <a:bodyPr>
            <a:normAutofit lnSpcReduction="10000"/>
          </a:bodyPr>
          <a:lstStyle/>
          <a:p>
            <a:r>
              <a:rPr lang="en-US" sz="2000" dirty="0"/>
              <a:t>Decisions by investors to buy, sell, or hold securities depends on expectations about returns (dividend yield and price appreciation).</a:t>
            </a:r>
          </a:p>
          <a:p>
            <a:r>
              <a:rPr lang="en-US" sz="2000" dirty="0"/>
              <a:t>Expectations about returns depend on prospects for an entity’s future cash flows, and assessing those prospects requires information about an entity’s:</a:t>
            </a:r>
          </a:p>
          <a:p>
            <a:pPr lvl="1"/>
            <a:r>
              <a:rPr lang="en-US" sz="2000" dirty="0"/>
              <a:t>resources,</a:t>
            </a:r>
          </a:p>
          <a:p>
            <a:pPr lvl="1"/>
            <a:r>
              <a:rPr lang="en-US" sz="2000" dirty="0"/>
              <a:t>claims on resources, and</a:t>
            </a:r>
          </a:p>
          <a:p>
            <a:pPr lvl="1"/>
            <a:r>
              <a:rPr lang="en-US" sz="2000" dirty="0"/>
              <a:t>use of the resources by management and board.</a:t>
            </a:r>
          </a:p>
          <a:p>
            <a:r>
              <a:rPr lang="en-US" sz="2000" dirty="0"/>
              <a:t>Financial reports </a:t>
            </a:r>
            <a:r>
              <a:rPr lang="en-US" sz="2000" b="1" dirty="0"/>
              <a:t>are not designed to show the value </a:t>
            </a:r>
            <a:r>
              <a:rPr lang="en-US" sz="2000" dirty="0"/>
              <a:t>of a reporting entity; they provide information to help users estimate the value of the reporting entity.</a:t>
            </a:r>
          </a:p>
          <a:p>
            <a:r>
              <a:rPr lang="en-US" sz="2000" dirty="0"/>
              <a:t>Financial reports </a:t>
            </a:r>
            <a:r>
              <a:rPr lang="en-US" sz="2000" b="1" dirty="0"/>
              <a:t>do not and cannot provide </a:t>
            </a:r>
            <a:r>
              <a:rPr lang="en-US" sz="2000" dirty="0"/>
              <a:t>all the information needed by investors and creditors. Other pertinent information must be obtained from other sources.</a:t>
            </a:r>
          </a:p>
          <a:p>
            <a:endParaRPr lang="en-US" sz="2000" dirty="0"/>
          </a:p>
        </p:txBody>
      </p:sp>
      <p:sp>
        <p:nvSpPr>
          <p:cNvPr id="9" name="Footer Placeholder 3">
            <a:extLst>
              <a:ext uri="{FF2B5EF4-FFF2-40B4-BE49-F238E27FC236}">
                <a16:creationId xmlns:a16="http://schemas.microsoft.com/office/drawing/2014/main" id="{DC38B73F-C382-0A48-AFBD-BADB958403A8}"/>
              </a:ext>
            </a:extLst>
          </p:cNvPr>
          <p:cNvSpPr>
            <a:spLocks noGrp="1"/>
          </p:cNvSpPr>
          <p:nvPr>
            <p:ph type="ftr" sz="quarter" idx="11"/>
          </p:nvPr>
        </p:nvSpPr>
        <p:spPr/>
        <p:txBody>
          <a:bodyPr/>
          <a:lstStyle/>
          <a:p>
            <a:r>
              <a:rPr lang="en-US" dirty="0"/>
              <a:t>Copyright © 2020 CFA Institute</a:t>
            </a:r>
          </a:p>
        </p:txBody>
      </p:sp>
      <p:sp>
        <p:nvSpPr>
          <p:cNvPr id="6" name="Slide Number Placeholder 5"/>
          <p:cNvSpPr>
            <a:spLocks noGrp="1"/>
          </p:cNvSpPr>
          <p:nvPr>
            <p:ph type="sldNum" sz="quarter" idx="12"/>
          </p:nvPr>
        </p:nvSpPr>
        <p:spPr/>
        <p:txBody>
          <a:bodyPr/>
          <a:lstStyle/>
          <a:p>
            <a:fld id="{4E4A4924-7CC3-4BF6-9C5C-A8E770D15754}" type="slidenum">
              <a:rPr lang="en-US" smtClean="0"/>
              <a:t>4</a:t>
            </a:fld>
            <a:endParaRPr lang="en-US" dirty="0"/>
          </a:p>
        </p:txBody>
      </p:sp>
    </p:spTree>
    <p:extLst>
      <p:ext uri="{BB962C8B-B14F-4D97-AF65-F5344CB8AC3E}">
        <p14:creationId xmlns:p14="http://schemas.microsoft.com/office/powerpoint/2010/main" val="3129025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ctr"/>
            <a:r>
              <a:rPr lang="en-US" dirty="0"/>
              <a:t>importance of financial reporting standards in security analysis </a:t>
            </a:r>
            <a:br>
              <a:rPr lang="en-US" dirty="0"/>
            </a:br>
            <a:r>
              <a:rPr lang="en-US" dirty="0"/>
              <a:t>and valuation</a:t>
            </a:r>
          </a:p>
        </p:txBody>
      </p:sp>
      <p:sp>
        <p:nvSpPr>
          <p:cNvPr id="3" name="Content Placeholder 2"/>
          <p:cNvSpPr>
            <a:spLocks noGrp="1"/>
          </p:cNvSpPr>
          <p:nvPr>
            <p:ph idx="1"/>
          </p:nvPr>
        </p:nvSpPr>
        <p:spPr/>
        <p:txBody>
          <a:bodyPr/>
          <a:lstStyle/>
          <a:p>
            <a:r>
              <a:rPr lang="en-US" sz="2000" dirty="0"/>
              <a:t>Complexity involved in setting standards reflects the complexity of the underlying economic reality.</a:t>
            </a:r>
          </a:p>
          <a:p>
            <a:r>
              <a:rPr lang="en-US" sz="2000" dirty="0"/>
              <a:t>Complexity and uncertainty create the need for judgment by preparers.</a:t>
            </a:r>
          </a:p>
          <a:p>
            <a:r>
              <a:rPr lang="en-US" sz="2000" dirty="0"/>
              <a:t>Judgment can vary among preparers, so standards are needed to achieve consistency.</a:t>
            </a:r>
          </a:p>
          <a:p>
            <a:r>
              <a:rPr lang="en-US" sz="2000" dirty="0"/>
              <a:t>Even though standards limit the range of acceptable approaches, preparers still must make judgments and use estimates.</a:t>
            </a:r>
          </a:p>
          <a:p>
            <a:r>
              <a:rPr lang="en-US" sz="2000" b="1" dirty="0"/>
              <a:t>By understanding how and when standards require judgments and estimates that can affect reported numbers, an analyst can make better use of the information. </a:t>
            </a:r>
          </a:p>
          <a:p>
            <a:endParaRPr lang="en-US" dirty="0"/>
          </a:p>
          <a:p>
            <a:pPr lvl="1"/>
            <a:endParaRPr lang="en-US" dirty="0"/>
          </a:p>
        </p:txBody>
      </p:sp>
      <p:sp>
        <p:nvSpPr>
          <p:cNvPr id="6" name="Footer Placeholder 3">
            <a:extLst>
              <a:ext uri="{FF2B5EF4-FFF2-40B4-BE49-F238E27FC236}">
                <a16:creationId xmlns:a16="http://schemas.microsoft.com/office/drawing/2014/main" id="{1449BE15-51CD-1F4F-9450-B0799742650C}"/>
              </a:ext>
            </a:extLst>
          </p:cNvPr>
          <p:cNvSpPr>
            <a:spLocks noGrp="1"/>
          </p:cNvSpPr>
          <p:nvPr>
            <p:ph type="ftr" sz="quarter" idx="11"/>
          </p:nvPr>
        </p:nvSpPr>
        <p:spPr/>
        <p:txBody>
          <a:bodyPr/>
          <a:lstStyle/>
          <a:p>
            <a:r>
              <a:rPr lang="en-US" dirty="0"/>
              <a:t>Copyright © 2020 CFA Institute</a:t>
            </a:r>
          </a:p>
        </p:txBody>
      </p:sp>
      <p:sp>
        <p:nvSpPr>
          <p:cNvPr id="5" name="Slide Number Placeholder 4"/>
          <p:cNvSpPr>
            <a:spLocks noGrp="1"/>
          </p:cNvSpPr>
          <p:nvPr>
            <p:ph type="sldNum" sz="quarter" idx="12"/>
          </p:nvPr>
        </p:nvSpPr>
        <p:spPr/>
        <p:txBody>
          <a:bodyPr/>
          <a:lstStyle/>
          <a:p>
            <a:fld id="{4E4A4924-7CC3-4BF6-9C5C-A8E770D15754}" type="slidenum">
              <a:rPr lang="en-US" smtClean="0"/>
              <a:t>5</a:t>
            </a:fld>
            <a:endParaRPr lang="en-US" dirty="0"/>
          </a:p>
        </p:txBody>
      </p:sp>
    </p:spTree>
    <p:extLst>
      <p:ext uri="{BB962C8B-B14F-4D97-AF65-F5344CB8AC3E}">
        <p14:creationId xmlns:p14="http://schemas.microsoft.com/office/powerpoint/2010/main" val="115782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t>Example: Question</a:t>
            </a:r>
          </a:p>
        </p:txBody>
      </p:sp>
      <p:sp>
        <p:nvSpPr>
          <p:cNvPr id="3" name="Content Placeholder 2"/>
          <p:cNvSpPr>
            <a:spLocks noGrp="1"/>
          </p:cNvSpPr>
          <p:nvPr>
            <p:ph idx="1"/>
          </p:nvPr>
        </p:nvSpPr>
        <p:spPr/>
        <p:txBody>
          <a:bodyPr>
            <a:normAutofit fontScale="92500" lnSpcReduction="10000"/>
          </a:bodyPr>
          <a:lstStyle/>
          <a:p>
            <a:pPr marL="0" indent="0">
              <a:lnSpc>
                <a:spcPct val="110000"/>
              </a:lnSpc>
              <a:buFontTx/>
              <a:buNone/>
            </a:pPr>
            <a:r>
              <a:rPr lang="en-US" sz="2000" dirty="0"/>
              <a:t>During an accounting period, Incook Inc., a hypothetical company that imports gourmet cookware sets, had the following transactions:</a:t>
            </a:r>
          </a:p>
          <a:p>
            <a:pPr>
              <a:lnSpc>
                <a:spcPct val="110000"/>
              </a:lnSpc>
            </a:pPr>
            <a:r>
              <a:rPr lang="en-US" sz="2000" dirty="0"/>
              <a:t>Acquired office equipment for $9,000 in cash.</a:t>
            </a:r>
          </a:p>
          <a:p>
            <a:pPr>
              <a:lnSpc>
                <a:spcPct val="110000"/>
              </a:lnSpc>
            </a:pPr>
            <a:r>
              <a:rPr lang="en-US" sz="2000" dirty="0"/>
              <a:t>Paid rent and other miscellaneous business expenses of $10,000.</a:t>
            </a:r>
          </a:p>
          <a:p>
            <a:pPr>
              <a:lnSpc>
                <a:spcPct val="110000"/>
              </a:lnSpc>
            </a:pPr>
            <a:r>
              <a:rPr lang="en-US" sz="2000" dirty="0"/>
              <a:t>Purchased 100 sets of cookware at a cost of $700 each and paid 100% on delivery.</a:t>
            </a:r>
          </a:p>
          <a:p>
            <a:pPr>
              <a:lnSpc>
                <a:spcPct val="110000"/>
              </a:lnSpc>
            </a:pPr>
            <a:r>
              <a:rPr lang="en-US" sz="2000" dirty="0"/>
              <a:t>Sold 60 sets to customers for $1,200 each ($72,000 total). In order to make the sales, Incook had to offer credit terms to many customers. At year-end, customers owed Incook $15,000 for cookware that had been delivered (i.e., $57,000 cash was collected from customers and, therefore, $15,000 remained outstanding from customers).</a:t>
            </a:r>
          </a:p>
          <a:p>
            <a:pPr marL="0" indent="0">
              <a:lnSpc>
                <a:spcPct val="110000"/>
              </a:lnSpc>
              <a:buFontTx/>
              <a:buNone/>
            </a:pPr>
            <a:r>
              <a:rPr lang="en-US" sz="2000" dirty="0"/>
              <a:t>Incook’s two owners plan to split the profits 50/50. If no accounting standards existed, what alternatives might be proposed as reasonable ways to compute the profits?</a:t>
            </a:r>
          </a:p>
          <a:p>
            <a:pPr>
              <a:lnSpc>
                <a:spcPct val="110000"/>
              </a:lnSpc>
            </a:pPr>
            <a:endParaRPr lang="en-US" dirty="0"/>
          </a:p>
        </p:txBody>
      </p:sp>
      <p:sp>
        <p:nvSpPr>
          <p:cNvPr id="6" name="Footer Placeholder 3">
            <a:extLst>
              <a:ext uri="{FF2B5EF4-FFF2-40B4-BE49-F238E27FC236}">
                <a16:creationId xmlns:a16="http://schemas.microsoft.com/office/drawing/2014/main" id="{02196391-2BB2-BD48-BC60-AAAA1598F44A}"/>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Arial"/>
                <a:ea typeface="+mn-ea"/>
                <a:cs typeface="+mn-cs"/>
              </a:rPr>
              <a:t>Copyright © 2020 CFA Institute</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4A4924-7CC3-4BF6-9C5C-A8E770D15754}" type="slidenum">
              <a:rPr kumimoji="0" lang="en-US" sz="1100"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2183460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t>Example: POSSIBLE APPROACHES</a:t>
            </a:r>
          </a:p>
        </p:txBody>
      </p:sp>
      <p:sp>
        <p:nvSpPr>
          <p:cNvPr id="3" name="Content Placeholder 2"/>
          <p:cNvSpPr>
            <a:spLocks noGrp="1"/>
          </p:cNvSpPr>
          <p:nvPr>
            <p:ph idx="1"/>
          </p:nvPr>
        </p:nvSpPr>
        <p:spPr/>
        <p:txBody>
          <a:bodyPr>
            <a:normAutofit fontScale="92500" lnSpcReduction="10000"/>
          </a:bodyPr>
          <a:lstStyle/>
          <a:p>
            <a:pPr marL="9144" indent="0">
              <a:lnSpc>
                <a:spcPct val="110000"/>
              </a:lnSpc>
              <a:buNone/>
            </a:pPr>
            <a:r>
              <a:rPr lang="en-US" sz="2000" dirty="0"/>
              <a:t>Accounting standards limit the range of allowable approaches. </a:t>
            </a:r>
          </a:p>
          <a:p>
            <a:pPr marL="9144" indent="0">
              <a:lnSpc>
                <a:spcPct val="110000"/>
              </a:lnSpc>
              <a:buNone/>
            </a:pPr>
            <a:r>
              <a:rPr lang="en-US" sz="2000" dirty="0"/>
              <a:t>Incook would report sales revenues of $72,000; however, that amount would likely be reduced to reflect an </a:t>
            </a:r>
            <a:r>
              <a:rPr lang="en-US" sz="2000" i="1" dirty="0"/>
              <a:t>estimate</a:t>
            </a:r>
            <a:r>
              <a:rPr lang="en-US" sz="2000" dirty="0"/>
              <a:t> for uncollectible accounts (potential bad debts). </a:t>
            </a:r>
          </a:p>
          <a:p>
            <a:pPr marL="9144" indent="0">
              <a:lnSpc>
                <a:spcPct val="110000"/>
              </a:lnSpc>
              <a:buNone/>
            </a:pPr>
            <a:r>
              <a:rPr lang="en-US" sz="2000" dirty="0"/>
              <a:t>Incook would report cost of goods sold of $42,000: </a:t>
            </a:r>
          </a:p>
          <a:p>
            <a:pPr lvl="1">
              <a:lnSpc>
                <a:spcPct val="110000"/>
              </a:lnSpc>
            </a:pPr>
            <a:r>
              <a:rPr lang="en-US" sz="2000" dirty="0"/>
              <a:t>It sold 60 units, each of which cost $700.</a:t>
            </a:r>
          </a:p>
          <a:p>
            <a:pPr lvl="1">
              <a:lnSpc>
                <a:spcPct val="110000"/>
              </a:lnSpc>
            </a:pPr>
            <a:r>
              <a:rPr lang="en-US" sz="2000" dirty="0"/>
              <a:t>If the per-unit costs were different, cost of goods sold would require the choice of inventory cost method. </a:t>
            </a:r>
          </a:p>
          <a:p>
            <a:pPr marL="9144" indent="0">
              <a:lnSpc>
                <a:spcPct val="110000"/>
              </a:lnSpc>
              <a:buNone/>
            </a:pPr>
            <a:r>
              <a:rPr lang="en-US" sz="2000" dirty="0"/>
              <a:t>Incook would report some amount of expense for at least part of the office equipment. The amount of the expense would depend on:</a:t>
            </a:r>
          </a:p>
          <a:p>
            <a:pPr lvl="1">
              <a:lnSpc>
                <a:spcPct val="110000"/>
              </a:lnSpc>
            </a:pPr>
            <a:r>
              <a:rPr lang="en-US" sz="2000" dirty="0"/>
              <a:t>Estimated useful life of the equipment,</a:t>
            </a:r>
          </a:p>
          <a:p>
            <a:pPr lvl="1">
              <a:lnSpc>
                <a:spcPct val="110000"/>
              </a:lnSpc>
            </a:pPr>
            <a:r>
              <a:rPr lang="en-US" sz="2000" dirty="0"/>
              <a:t>Estimated salvage value of the equipment at the end of its life, and </a:t>
            </a:r>
          </a:p>
          <a:p>
            <a:pPr lvl="1">
              <a:lnSpc>
                <a:spcPct val="110000"/>
              </a:lnSpc>
            </a:pPr>
            <a:r>
              <a:rPr lang="en-US" sz="2000" dirty="0"/>
              <a:t>Choice of depreciation method. </a:t>
            </a:r>
          </a:p>
        </p:txBody>
      </p:sp>
      <p:sp>
        <p:nvSpPr>
          <p:cNvPr id="6" name="Footer Placeholder 3">
            <a:extLst>
              <a:ext uri="{FF2B5EF4-FFF2-40B4-BE49-F238E27FC236}">
                <a16:creationId xmlns:a16="http://schemas.microsoft.com/office/drawing/2014/main" id="{8E43D5EB-CC52-3940-A93A-64F6EBDA53D3}"/>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Arial"/>
                <a:ea typeface="+mn-ea"/>
                <a:cs typeface="+mn-cs"/>
              </a:rPr>
              <a:t>Copyright © 2020 CFA Institute</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4A4924-7CC3-4BF6-9C5C-A8E770D15754}" type="slidenum">
              <a:rPr kumimoji="0" lang="en-US" sz="1100"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1470451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t>standard-setting bodies </a:t>
            </a:r>
            <a:br>
              <a:rPr lang="en-US" dirty="0"/>
            </a:br>
            <a:r>
              <a:rPr lang="en-US" dirty="0"/>
              <a:t>and regulatory authorities </a:t>
            </a:r>
          </a:p>
        </p:txBody>
      </p:sp>
      <p:sp>
        <p:nvSpPr>
          <p:cNvPr id="3" name="Content Placeholder 2"/>
          <p:cNvSpPr>
            <a:spLocks noGrp="1"/>
          </p:cNvSpPr>
          <p:nvPr>
            <p:ph idx="1"/>
          </p:nvPr>
        </p:nvSpPr>
        <p:spPr/>
        <p:txBody>
          <a:bodyPr/>
          <a:lstStyle/>
          <a:p>
            <a:r>
              <a:rPr lang="en-US" sz="2400" dirty="0"/>
              <a:t>Generally, </a:t>
            </a:r>
          </a:p>
          <a:p>
            <a:pPr lvl="1"/>
            <a:r>
              <a:rPr lang="en-US" sz="2400" dirty="0"/>
              <a:t>Standard-setting bodies set the standards and</a:t>
            </a:r>
          </a:p>
          <a:p>
            <a:pPr lvl="1"/>
            <a:r>
              <a:rPr lang="en-US" sz="2400" dirty="0"/>
              <a:t>Regulatory authorities recognize and enforce the standards.</a:t>
            </a:r>
          </a:p>
          <a:p>
            <a:r>
              <a:rPr lang="en-US" sz="2400" dirty="0"/>
              <a:t>However, regulators often retain the legal authority to establish financial reporting standards in their jurisdictions and can overrule private sector standard-setting bodies.</a:t>
            </a:r>
          </a:p>
        </p:txBody>
      </p:sp>
      <p:sp>
        <p:nvSpPr>
          <p:cNvPr id="6" name="Footer Placeholder 3">
            <a:extLst>
              <a:ext uri="{FF2B5EF4-FFF2-40B4-BE49-F238E27FC236}">
                <a16:creationId xmlns:a16="http://schemas.microsoft.com/office/drawing/2014/main" id="{7398C947-5672-2749-BE7A-3D283CA213CF}"/>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Arial"/>
                <a:ea typeface="+mn-ea"/>
                <a:cs typeface="+mn-cs"/>
              </a:rPr>
              <a:t>Copyright © 2020 CFA Institute</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4A4924-7CC3-4BF6-9C5C-A8E770D15754}" type="slidenum">
              <a:rPr kumimoji="0" lang="en-US" sz="1100"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696779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a:spLocks noGrp="1"/>
          </p:cNvSpPr>
          <p:nvPr>
            <p:ph type="title"/>
          </p:nvPr>
        </p:nvSpPr>
        <p:spPr>
          <a:xfrm>
            <a:off x="388434" y="0"/>
            <a:ext cx="8375904" cy="1143000"/>
          </a:xfrm>
          <a:prstGeom prst="rect">
            <a:avLst/>
          </a:prstGeom>
        </p:spPr>
        <p:txBody>
          <a:bodyPr>
            <a:noAutofit/>
          </a:bodyPr>
          <a:lstStyle>
            <a:lvl1pPr defTabSz="414781">
              <a:spcBef>
                <a:spcPts val="1100"/>
              </a:spcBef>
              <a:defRPr sz="4969"/>
            </a:lvl1pPr>
          </a:lstStyle>
          <a:p>
            <a:pPr algn="ctr"/>
            <a:r>
              <a:rPr lang="en-US" sz="2800" dirty="0">
                <a:solidFill>
                  <a:srgbClr val="008ED6"/>
                </a:solidFill>
              </a:rPr>
              <a:t>standard-setting bodies </a:t>
            </a:r>
            <a:br>
              <a:rPr lang="en-US" sz="2800" dirty="0">
                <a:solidFill>
                  <a:srgbClr val="008ED6"/>
                </a:solidFill>
              </a:rPr>
            </a:br>
            <a:r>
              <a:rPr lang="en-US" sz="2800" dirty="0">
                <a:solidFill>
                  <a:srgbClr val="008ED6"/>
                </a:solidFill>
              </a:rPr>
              <a:t>and regulatory authorities </a:t>
            </a:r>
            <a:endParaRPr sz="4000" dirty="0"/>
          </a:p>
        </p:txBody>
      </p:sp>
      <p:sp>
        <p:nvSpPr>
          <p:cNvPr id="150" name="Shape 150"/>
          <p:cNvSpPr>
            <a:spLocks noGrp="1"/>
          </p:cNvSpPr>
          <p:nvPr>
            <p:ph type="body" idx="1"/>
          </p:nvPr>
        </p:nvSpPr>
        <p:spPr>
          <a:xfrm>
            <a:off x="334713" y="1447800"/>
            <a:ext cx="8429625" cy="4286250"/>
          </a:xfrm>
          <a:prstGeom prst="rect">
            <a:avLst/>
          </a:prstGeom>
        </p:spPr>
        <p:txBody>
          <a:bodyPr anchor="t">
            <a:noAutofit/>
          </a:bodyPr>
          <a:lstStyle/>
          <a:p>
            <a:pPr marL="264309" indent="-264309" defTabSz="328600">
              <a:spcBef>
                <a:spcPts val="1336"/>
              </a:spcBef>
              <a:defRPr sz="2880"/>
            </a:pPr>
            <a:r>
              <a:rPr sz="2039" b="1" dirty="0"/>
              <a:t>Standard-setting bodies</a:t>
            </a:r>
          </a:p>
          <a:p>
            <a:pPr marL="528619" lvl="1" indent="-264309" defTabSz="328600">
              <a:spcBef>
                <a:spcPts val="1336"/>
              </a:spcBef>
              <a:defRPr sz="2880"/>
            </a:pPr>
            <a:r>
              <a:rPr sz="2039" dirty="0"/>
              <a:t>Set accounting standards (e.g. IFRS</a:t>
            </a:r>
            <a:r>
              <a:rPr lang="en-US" sz="2039" dirty="0"/>
              <a:t>, US GAAP</a:t>
            </a:r>
            <a:r>
              <a:rPr sz="2039" dirty="0"/>
              <a:t>)</a:t>
            </a:r>
          </a:p>
          <a:p>
            <a:pPr marL="528619" lvl="1" indent="-264309" defTabSz="328600">
              <a:spcBef>
                <a:spcPts val="1336"/>
              </a:spcBef>
              <a:defRPr sz="2880"/>
            </a:pPr>
            <a:r>
              <a:rPr sz="2039" dirty="0"/>
              <a:t>Typically private sector, self-regulated with board members who are experienced accountants, auditors or users of financial statements</a:t>
            </a:r>
            <a:endParaRPr lang="en-US" sz="2039" dirty="0"/>
          </a:p>
          <a:p>
            <a:pPr marL="528619" lvl="1" indent="-264309" defTabSz="328600">
              <a:spcBef>
                <a:spcPts val="1336"/>
              </a:spcBef>
              <a:defRPr sz="2880"/>
            </a:pPr>
            <a:r>
              <a:rPr lang="en-US" sz="2039" dirty="0"/>
              <a:t>The International Accounting Standards Board (IASB) sets IFRS (International Financial Reporting Standards); </a:t>
            </a:r>
            <a:r>
              <a:rPr lang="en-US" sz="2000" dirty="0"/>
              <a:t>The U.S. Financial Accounting Standards Board (FASB) sets U.S. GAAP (generally accepted accounting principles).</a:t>
            </a:r>
            <a:endParaRPr lang="en-US" sz="2039" dirty="0"/>
          </a:p>
        </p:txBody>
      </p:sp>
    </p:spTree>
    <p:extLst>
      <p:ext uri="{BB962C8B-B14F-4D97-AF65-F5344CB8AC3E}">
        <p14:creationId xmlns:p14="http://schemas.microsoft.com/office/powerpoint/2010/main" val="839221251"/>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3.xml><?xml version="1.0" encoding="utf-8"?>
<p:tagLst xmlns:a="http://schemas.openxmlformats.org/drawingml/2006/main" xmlns:r="http://schemas.openxmlformats.org/officeDocument/2006/relationships" xmlns:p="http://schemas.openxmlformats.org/presentationml/2006/main">
  <p:tag name="MM_SLIDE_TYPE" val="6"/>
</p:tagLst>
</file>

<file path=ppt/tags/tag4.xml><?xml version="1.0" encoding="utf-8"?>
<p:tagLst xmlns:a="http://schemas.openxmlformats.org/drawingml/2006/main" xmlns:r="http://schemas.openxmlformats.org/officeDocument/2006/relationships" xmlns:p="http://schemas.openxmlformats.org/presentationml/2006/main">
  <p:tag name="MM_SLIDE_TYPE" val="6"/>
</p:tagLst>
</file>

<file path=ppt/tags/tag5.xml><?xml version="1.0" encoding="utf-8"?>
<p:tagLst xmlns:a="http://schemas.openxmlformats.org/drawingml/2006/main" xmlns:r="http://schemas.openxmlformats.org/officeDocument/2006/relationships" xmlns:p="http://schemas.openxmlformats.org/presentationml/2006/main">
  <p:tag name="MM_SLIDE_TYPE" val="6"/>
</p:tagLst>
</file>

<file path=ppt/tags/tag6.xml><?xml version="1.0" encoding="utf-8"?>
<p:tagLst xmlns:a="http://schemas.openxmlformats.org/drawingml/2006/main" xmlns:r="http://schemas.openxmlformats.org/officeDocument/2006/relationships" xmlns:p="http://schemas.openxmlformats.org/presentationml/2006/main">
  <p:tag name="MM_SLIDE_TYPE" val="6"/>
</p:tagLst>
</file>

<file path=ppt/tags/tag7.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2_CFA">
  <a:themeElements>
    <a:clrScheme name="CFA">
      <a:dk1>
        <a:srgbClr val="000000"/>
      </a:dk1>
      <a:lt1>
        <a:srgbClr val="FFFFFF"/>
      </a:lt1>
      <a:dk2>
        <a:srgbClr val="777777"/>
      </a:dk2>
      <a:lt2>
        <a:srgbClr val="008ED6"/>
      </a:lt2>
      <a:accent1>
        <a:srgbClr val="009966"/>
      </a:accent1>
      <a:accent2>
        <a:srgbClr val="00B5E2"/>
      </a:accent2>
      <a:accent3>
        <a:srgbClr val="5B77CC"/>
      </a:accent3>
      <a:accent4>
        <a:srgbClr val="5C068C"/>
      </a:accent4>
      <a:accent5>
        <a:srgbClr val="FFD100"/>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ppt/theme/theme2.xml><?xml version="1.0" encoding="utf-8"?>
<a:theme xmlns:a="http://schemas.openxmlformats.org/drawingml/2006/main" name="CFA">
  <a:themeElements>
    <a:clrScheme name="CFA">
      <a:dk1>
        <a:srgbClr val="000000"/>
      </a:dk1>
      <a:lt1>
        <a:srgbClr val="FFFFFF"/>
      </a:lt1>
      <a:dk2>
        <a:srgbClr val="777777"/>
      </a:dk2>
      <a:lt2>
        <a:srgbClr val="008ED6"/>
      </a:lt2>
      <a:accent1>
        <a:srgbClr val="009966"/>
      </a:accent1>
      <a:accent2>
        <a:srgbClr val="00B5E2"/>
      </a:accent2>
      <a:accent3>
        <a:srgbClr val="5B77CC"/>
      </a:accent3>
      <a:accent4>
        <a:srgbClr val="5C068C"/>
      </a:accent4>
      <a:accent5>
        <a:srgbClr val="FFD100"/>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ppt/theme/theme3.xml><?xml version="1.0" encoding="utf-8"?>
<a:theme xmlns:a="http://schemas.openxmlformats.org/drawingml/2006/main" name="FIM3001">
  <a:themeElements>
    <a:clrScheme name="Curtin Colours">
      <a:dk1>
        <a:sysClr val="windowText" lastClr="000000"/>
      </a:dk1>
      <a:lt1>
        <a:sysClr val="window" lastClr="FFFFFF"/>
      </a:lt1>
      <a:dk2>
        <a:srgbClr val="808080"/>
      </a:dk2>
      <a:lt2>
        <a:srgbClr val="EEECE1"/>
      </a:lt2>
      <a:accent1>
        <a:srgbClr val="A47C18"/>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12065" rIns="0" bIns="0" rtlCol="0">
        <a:spAutoFit/>
      </a:bodyPr>
      <a:lstStyle>
        <a:defPPr marL="12700" algn="l">
          <a:spcBef>
            <a:spcPts val="95"/>
          </a:spcBef>
          <a:defRPr sz="2850" spc="25" dirty="0">
            <a:solidFill>
              <a:srgbClr val="737373"/>
            </a:solidFill>
            <a:latin typeface="Arial"/>
            <a:cs typeface="Arial"/>
          </a:defRPr>
        </a:defPPr>
      </a:lstStyle>
    </a:txDef>
  </a:objectDefaults>
  <a:extraClrSchemeLst/>
  <a:extLst>
    <a:ext uri="{05A4C25C-085E-4340-85A3-A5531E510DB2}">
      <thm15:themeFamily xmlns:thm15="http://schemas.microsoft.com/office/thememl/2012/main" name="FIM3001" id="{308CD536-5154-4267-A2C7-CE6FF4ACA987}" vid="{E80C85D6-5E9B-49A1-97DB-ED225ADFE50E}"/>
    </a:ext>
  </a:extLst>
</a:theme>
</file>

<file path=ppt/theme/theme4.xml><?xml version="1.0" encoding="utf-8"?>
<a:theme xmlns:a="http://schemas.openxmlformats.org/drawingml/2006/main" name="Office Theme">
  <a:themeElements>
    <a:clrScheme name="CFA">
      <a:dk1>
        <a:srgbClr val="000000"/>
      </a:dk1>
      <a:lt1>
        <a:srgbClr val="FFFFFF"/>
      </a:lt1>
      <a:dk2>
        <a:srgbClr val="777777"/>
      </a:dk2>
      <a:lt2>
        <a:srgbClr val="A7A8AA"/>
      </a:lt2>
      <a:accent1>
        <a:srgbClr val="009966"/>
      </a:accent1>
      <a:accent2>
        <a:srgbClr val="00B5FF"/>
      </a:accent2>
      <a:accent3>
        <a:srgbClr val="5B77CC"/>
      </a:accent3>
      <a:accent4>
        <a:srgbClr val="5C068C"/>
      </a:accent4>
      <a:accent5>
        <a:srgbClr val="FFB81C"/>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ppt/theme/theme5.xml><?xml version="1.0" encoding="utf-8"?>
<a:theme xmlns:a="http://schemas.openxmlformats.org/drawingml/2006/main" name="Office Theme">
  <a:themeElements>
    <a:clrScheme name="CFA">
      <a:dk1>
        <a:srgbClr val="000000"/>
      </a:dk1>
      <a:lt1>
        <a:srgbClr val="FFFFFF"/>
      </a:lt1>
      <a:dk2>
        <a:srgbClr val="777777"/>
      </a:dk2>
      <a:lt2>
        <a:srgbClr val="A7A8AA"/>
      </a:lt2>
      <a:accent1>
        <a:srgbClr val="009966"/>
      </a:accent1>
      <a:accent2>
        <a:srgbClr val="00B5FF"/>
      </a:accent2>
      <a:accent3>
        <a:srgbClr val="5B77CC"/>
      </a:accent3>
      <a:accent4>
        <a:srgbClr val="5C068C"/>
      </a:accent4>
      <a:accent5>
        <a:srgbClr val="FFB81C"/>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42D0E45FCF0F4BBB371EEAB5AC4CC4" ma:contentTypeVersion="9" ma:contentTypeDescription="Create a new document." ma:contentTypeScope="" ma:versionID="e4c36c57349774d43637bc5b3b7c3949">
  <xsd:schema xmlns:xsd="http://www.w3.org/2001/XMLSchema" xmlns:xs="http://www.w3.org/2001/XMLSchema" xmlns:p="http://schemas.microsoft.com/office/2006/metadata/properties" xmlns:ns2="2978506b-1cdf-4a19-ba8b-b544eefc02fc" xmlns:ns3="1ee9e045-d919-49b4-b69f-f95a5763e2e7" targetNamespace="http://schemas.microsoft.com/office/2006/metadata/properties" ma:root="true" ma:fieldsID="96533e4611556eabe6ded4b535265e20" ns2:_="" ns3:_="">
    <xsd:import namespace="2978506b-1cdf-4a19-ba8b-b544eefc02fc"/>
    <xsd:import namespace="1ee9e045-d919-49b4-b69f-f95a5763e2e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78506b-1cdf-4a19-ba8b-b544eefc02f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ee9e045-d919-49b4-b69f-f95a5763e2e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3109C1-2C9B-4C65-BCF1-B92B2E5A4F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78506b-1cdf-4a19-ba8b-b544eefc02fc"/>
    <ds:schemaRef ds:uri="1ee9e045-d919-49b4-b69f-f95a5763e2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AF7B6A-64FD-4F17-BAE9-777951265333}">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2978506b-1cdf-4a19-ba8b-b544eefc02fc"/>
    <ds:schemaRef ds:uri="1ee9e045-d919-49b4-b69f-f95a5763e2e7"/>
    <ds:schemaRef ds:uri="http://www.w3.org/XML/1998/namespace"/>
  </ds:schemaRefs>
</ds:datastoreItem>
</file>

<file path=customXml/itemProps3.xml><?xml version="1.0" encoding="utf-8"?>
<ds:datastoreItem xmlns:ds="http://schemas.openxmlformats.org/officeDocument/2006/customXml" ds:itemID="{35B784C9-3E9D-4692-8089-A9F526330C6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CFA</Template>
  <TotalTime>5127</TotalTime>
  <Words>2372</Words>
  <Application>Microsoft Office PowerPoint</Application>
  <PresentationFormat>On-screen Show (4:3)</PresentationFormat>
  <Paragraphs>227</Paragraphs>
  <Slides>27</Slides>
  <Notes>26</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27</vt:i4>
      </vt:variant>
    </vt:vector>
  </HeadingPairs>
  <TitlesOfParts>
    <vt:vector size="36" baseType="lpstr">
      <vt:lpstr>Helvetica Light</vt:lpstr>
      <vt:lpstr>Arial</vt:lpstr>
      <vt:lpstr>Calibri</vt:lpstr>
      <vt:lpstr>Cambria</vt:lpstr>
      <vt:lpstr>Helvetica</vt:lpstr>
      <vt:lpstr>Times New Roman</vt:lpstr>
      <vt:lpstr>2_CFA</vt:lpstr>
      <vt:lpstr>CFA</vt:lpstr>
      <vt:lpstr>FIM3001</vt:lpstr>
      <vt:lpstr>PowerPoint Presentation</vt:lpstr>
      <vt:lpstr>Module 2 FINANCIAL REPORTING STANDARDS</vt:lpstr>
      <vt:lpstr>Objective of Financial Reporting</vt:lpstr>
      <vt:lpstr>financial reporting use  in security analysis and valuation</vt:lpstr>
      <vt:lpstr>importance of financial reporting standards in security analysis  and valuation</vt:lpstr>
      <vt:lpstr>Example: Question</vt:lpstr>
      <vt:lpstr>Example: POSSIBLE APPROACHES</vt:lpstr>
      <vt:lpstr>standard-setting bodies  and regulatory authorities </vt:lpstr>
      <vt:lpstr>standard-setting bodies  and regulatory authorities </vt:lpstr>
      <vt:lpstr>standard-setting bodies  and regulatory authorities (CON’T)</vt:lpstr>
      <vt:lpstr>International Organization of Securities Commissions (IOSCO)</vt:lpstr>
      <vt:lpstr>Continuing developments  in financial reporting standards</vt:lpstr>
      <vt:lpstr>global convergence  of accounting standards:  Differences remain</vt:lpstr>
      <vt:lpstr>global convergence  of accounting standards:  Differences remain</vt:lpstr>
      <vt:lpstr>global convergence  of accounting standards:  Differences remain</vt:lpstr>
      <vt:lpstr>global convergence  of accounting standards:  Differences remain</vt:lpstr>
      <vt:lpstr>Ifrs conceptual framework</vt:lpstr>
      <vt:lpstr>IFRS conceptual framework:  objective of financial reporting</vt:lpstr>
      <vt:lpstr>IFRS conceptual framework:  fundamental qualitative characteristics</vt:lpstr>
      <vt:lpstr>IFRS conceptual framework:  enhancing qualitative characteristics</vt:lpstr>
      <vt:lpstr>IFRS conceptual framework:  reporting elements</vt:lpstr>
      <vt:lpstr>IFRS conceptual framework:  reporting elements</vt:lpstr>
      <vt:lpstr>IFRS conceptual framework: constraints and assumptions</vt:lpstr>
      <vt:lpstr>Financial statements</vt:lpstr>
      <vt:lpstr>general features  of financial statements</vt:lpstr>
      <vt:lpstr>Structure and Content Requirements for financial statements (IAS No. 1) </vt:lpstr>
      <vt:lpstr>summary</vt:lpstr>
    </vt:vector>
  </TitlesOfParts>
  <Company>CFA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Reporting Standards</dc:title>
  <dc:creator>Elaine Henry</dc:creator>
  <cp:lastModifiedBy>Siwen Song</cp:lastModifiedBy>
  <cp:revision>423</cp:revision>
  <cp:lastPrinted>2021-07-29T05:50:06Z</cp:lastPrinted>
  <dcterms:created xsi:type="dcterms:W3CDTF">2012-05-31T13:58:40Z</dcterms:created>
  <dcterms:modified xsi:type="dcterms:W3CDTF">2023-06-13T05:51:48Z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1213069</vt:lpwstr>
  </property>
  <property fmtid="{D5CDD505-2E9C-101B-9397-08002B2CF9AE}" pid="3" name="NXPowerLiteSettings">
    <vt:lpwstr>F7000400038000</vt:lpwstr>
  </property>
  <property fmtid="{D5CDD505-2E9C-101B-9397-08002B2CF9AE}" pid="4" name="NXPowerLiteVersion">
    <vt:lpwstr>D5.0.5</vt:lpwstr>
  </property>
  <property fmtid="{D5CDD505-2E9C-101B-9397-08002B2CF9AE}" pid="5" name="ContentTypeId">
    <vt:lpwstr>0x010100E242D0E45FCF0F4BBB371EEAB5AC4CC4</vt:lpwstr>
  </property>
</Properties>
</file>