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4"/>
    <p:sldMasterId id="2147483715" r:id="rId5"/>
    <p:sldMasterId id="2147483734" r:id="rId6"/>
  </p:sldMasterIdLst>
  <p:notesMasterIdLst>
    <p:notesMasterId r:id="rId46"/>
  </p:notesMasterIdLst>
  <p:handoutMasterIdLst>
    <p:handoutMasterId r:id="rId47"/>
  </p:handoutMasterIdLst>
  <p:sldIdLst>
    <p:sldId id="380" r:id="rId7"/>
    <p:sldId id="256" r:id="rId8"/>
    <p:sldId id="330" r:id="rId9"/>
    <p:sldId id="331" r:id="rId10"/>
    <p:sldId id="332" r:id="rId11"/>
    <p:sldId id="265" r:id="rId12"/>
    <p:sldId id="271" r:id="rId13"/>
    <p:sldId id="272" r:id="rId14"/>
    <p:sldId id="273" r:id="rId15"/>
    <p:sldId id="274" r:id="rId16"/>
    <p:sldId id="275" r:id="rId17"/>
    <p:sldId id="279" r:id="rId18"/>
    <p:sldId id="327" r:id="rId19"/>
    <p:sldId id="281" r:id="rId20"/>
    <p:sldId id="282" r:id="rId21"/>
    <p:sldId id="283" r:id="rId22"/>
    <p:sldId id="284" r:id="rId23"/>
    <p:sldId id="285" r:id="rId24"/>
    <p:sldId id="286" r:id="rId25"/>
    <p:sldId id="335" r:id="rId26"/>
    <p:sldId id="287" r:id="rId27"/>
    <p:sldId id="288" r:id="rId28"/>
    <p:sldId id="336" r:id="rId29"/>
    <p:sldId id="290" r:id="rId30"/>
    <p:sldId id="269" r:id="rId31"/>
    <p:sldId id="334" r:id="rId32"/>
    <p:sldId id="337" r:id="rId33"/>
    <p:sldId id="338" r:id="rId34"/>
    <p:sldId id="339" r:id="rId35"/>
    <p:sldId id="303" r:id="rId36"/>
    <p:sldId id="304" r:id="rId37"/>
    <p:sldId id="308" r:id="rId38"/>
    <p:sldId id="309" r:id="rId39"/>
    <p:sldId id="305" r:id="rId40"/>
    <p:sldId id="328" r:id="rId41"/>
    <p:sldId id="307" r:id="rId42"/>
    <p:sldId id="340" r:id="rId43"/>
    <p:sldId id="315" r:id="rId44"/>
    <p:sldId id="319" r:id="rId45"/>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16">
          <p15:clr>
            <a:srgbClr val="A4A3A4"/>
          </p15:clr>
        </p15:guide>
        <p15:guide id="3" orient="horz" pos="96">
          <p15:clr>
            <a:srgbClr val="A4A3A4"/>
          </p15:clr>
        </p15:guide>
        <p15:guide id="4" orient="horz" pos="912">
          <p15:clr>
            <a:srgbClr val="A4A3A4"/>
          </p15:clr>
        </p15:guide>
        <p15:guide id="5" orient="horz" pos="3888">
          <p15:clr>
            <a:srgbClr val="A4A3A4"/>
          </p15:clr>
        </p15:guide>
        <p15:guide id="6" orient="horz" pos="1413">
          <p15:clr>
            <a:srgbClr val="A4A3A4"/>
          </p15:clr>
        </p15:guide>
        <p15:guide id="7" pos="2880">
          <p15:clr>
            <a:srgbClr val="A4A3A4"/>
          </p15:clr>
        </p15:guide>
        <p15:guide id="8" pos="240">
          <p15:clr>
            <a:srgbClr val="A4A3A4"/>
          </p15:clr>
        </p15:guide>
        <p15:guide id="9" pos="552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Collings" initials="SC" lastIdx="9" clrIdx="0">
    <p:extLst>
      <p:ext uri="{19B8F6BF-5375-455C-9EA6-DF929625EA0E}">
        <p15:presenceInfo xmlns:p15="http://schemas.microsoft.com/office/powerpoint/2012/main" userId="Steve Colling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82C2"/>
    <a:srgbClr val="008E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584" autoAdjust="0"/>
    <p:restoredTop sz="65451" autoAdjust="0"/>
  </p:normalViewPr>
  <p:slideViewPr>
    <p:cSldViewPr>
      <p:cViewPr varScale="1">
        <p:scale>
          <a:sx n="74" d="100"/>
          <a:sy n="74" d="100"/>
        </p:scale>
        <p:origin x="2262" y="72"/>
      </p:cViewPr>
      <p:guideLst>
        <p:guide orient="horz" pos="2160"/>
        <p:guide orient="horz" pos="816"/>
        <p:guide orient="horz" pos="96"/>
        <p:guide orient="horz" pos="912"/>
        <p:guide orient="horz" pos="3888"/>
        <p:guide orient="horz" pos="1413"/>
        <p:guide pos="2880"/>
        <p:guide pos="240"/>
        <p:guide pos="5520"/>
      </p:guideLst>
    </p:cSldViewPr>
  </p:slideViewPr>
  <p:notesTextViewPr>
    <p:cViewPr>
      <p:scale>
        <a:sx n="1" d="1"/>
        <a:sy n="1" d="1"/>
      </p:scale>
      <p:origin x="0" y="0"/>
    </p:cViewPr>
  </p:notesTextViewPr>
  <p:sorterViewPr>
    <p:cViewPr>
      <p:scale>
        <a:sx n="100" d="100"/>
        <a:sy n="100" d="100"/>
      </p:scale>
      <p:origin x="0" y="1672"/>
    </p:cViewPr>
  </p:sorterViewPr>
  <p:notesViewPr>
    <p:cSldViewPr showGuides="1">
      <p:cViewPr varScale="1">
        <p:scale>
          <a:sx n="99" d="100"/>
          <a:sy n="99" d="100"/>
        </p:scale>
        <p:origin x="4272" y="184"/>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commentAuthors" Target="commentAuthors.xml"/><Relationship Id="rId8" Type="http://schemas.openxmlformats.org/officeDocument/2006/relationships/slide" Target="slides/slide2.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wen Song" userId="9dc8af66-f080-4a12-9930-e64d42240ebc" providerId="ADAL" clId="{0DB37BFE-41B0-40CC-8C1C-D3DB6E958A8E}"/>
    <pc:docChg chg="undo custSel delSld modSld">
      <pc:chgData name="Siwen Song" userId="9dc8af66-f080-4a12-9930-e64d42240ebc" providerId="ADAL" clId="{0DB37BFE-41B0-40CC-8C1C-D3DB6E958A8E}" dt="2023-06-15T03:19:00.028" v="40" actId="1076"/>
      <pc:docMkLst>
        <pc:docMk/>
      </pc:docMkLst>
      <pc:sldChg chg="modNotesTx">
        <pc:chgData name="Siwen Song" userId="9dc8af66-f080-4a12-9930-e64d42240ebc" providerId="ADAL" clId="{0DB37BFE-41B0-40CC-8C1C-D3DB6E958A8E}" dt="2023-06-15T03:11:30.362" v="4" actId="20577"/>
        <pc:sldMkLst>
          <pc:docMk/>
          <pc:sldMk cId="1673304157" sldId="265"/>
        </pc:sldMkLst>
      </pc:sldChg>
      <pc:sldChg chg="modNotesTx">
        <pc:chgData name="Siwen Song" userId="9dc8af66-f080-4a12-9930-e64d42240ebc" providerId="ADAL" clId="{0DB37BFE-41B0-40CC-8C1C-D3DB6E958A8E}" dt="2023-06-15T03:17:22.036" v="24" actId="20577"/>
        <pc:sldMkLst>
          <pc:docMk/>
          <pc:sldMk cId="0" sldId="269"/>
        </pc:sldMkLst>
      </pc:sldChg>
      <pc:sldChg chg="modNotesTx">
        <pc:chgData name="Siwen Song" userId="9dc8af66-f080-4a12-9930-e64d42240ebc" providerId="ADAL" clId="{0DB37BFE-41B0-40CC-8C1C-D3DB6E958A8E}" dt="2023-06-15T03:11:32.954" v="5" actId="20577"/>
        <pc:sldMkLst>
          <pc:docMk/>
          <pc:sldMk cId="1541997586" sldId="271"/>
        </pc:sldMkLst>
      </pc:sldChg>
      <pc:sldChg chg="modNotesTx">
        <pc:chgData name="Siwen Song" userId="9dc8af66-f080-4a12-9930-e64d42240ebc" providerId="ADAL" clId="{0DB37BFE-41B0-40CC-8C1C-D3DB6E958A8E}" dt="2023-06-15T03:11:36.447" v="6" actId="20577"/>
        <pc:sldMkLst>
          <pc:docMk/>
          <pc:sldMk cId="231087263" sldId="272"/>
        </pc:sldMkLst>
      </pc:sldChg>
      <pc:sldChg chg="modNotesTx">
        <pc:chgData name="Siwen Song" userId="9dc8af66-f080-4a12-9930-e64d42240ebc" providerId="ADAL" clId="{0DB37BFE-41B0-40CC-8C1C-D3DB6E958A8E}" dt="2023-06-15T03:11:44.746" v="7" actId="20577"/>
        <pc:sldMkLst>
          <pc:docMk/>
          <pc:sldMk cId="1517752580" sldId="273"/>
        </pc:sldMkLst>
      </pc:sldChg>
      <pc:sldChg chg="modNotesTx">
        <pc:chgData name="Siwen Song" userId="9dc8af66-f080-4a12-9930-e64d42240ebc" providerId="ADAL" clId="{0DB37BFE-41B0-40CC-8C1C-D3DB6E958A8E}" dt="2023-06-15T03:11:47.721" v="8" actId="20577"/>
        <pc:sldMkLst>
          <pc:docMk/>
          <pc:sldMk cId="1197592548" sldId="274"/>
        </pc:sldMkLst>
      </pc:sldChg>
      <pc:sldChg chg="modNotesTx">
        <pc:chgData name="Siwen Song" userId="9dc8af66-f080-4a12-9930-e64d42240ebc" providerId="ADAL" clId="{0DB37BFE-41B0-40CC-8C1C-D3DB6E958A8E}" dt="2023-06-15T03:11:50.001" v="9" actId="20577"/>
        <pc:sldMkLst>
          <pc:docMk/>
          <pc:sldMk cId="3136090930" sldId="275"/>
        </pc:sldMkLst>
      </pc:sldChg>
      <pc:sldChg chg="modNotesTx">
        <pc:chgData name="Siwen Song" userId="9dc8af66-f080-4a12-9930-e64d42240ebc" providerId="ADAL" clId="{0DB37BFE-41B0-40CC-8C1C-D3DB6E958A8E}" dt="2023-06-15T03:11:53.299" v="10" actId="20577"/>
        <pc:sldMkLst>
          <pc:docMk/>
          <pc:sldMk cId="1641747372" sldId="279"/>
        </pc:sldMkLst>
      </pc:sldChg>
      <pc:sldChg chg="modNotesTx">
        <pc:chgData name="Siwen Song" userId="9dc8af66-f080-4a12-9930-e64d42240ebc" providerId="ADAL" clId="{0DB37BFE-41B0-40CC-8C1C-D3DB6E958A8E}" dt="2023-06-15T03:11:58.881" v="12" actId="20577"/>
        <pc:sldMkLst>
          <pc:docMk/>
          <pc:sldMk cId="1546060823" sldId="281"/>
        </pc:sldMkLst>
      </pc:sldChg>
      <pc:sldChg chg="modNotesTx">
        <pc:chgData name="Siwen Song" userId="9dc8af66-f080-4a12-9930-e64d42240ebc" providerId="ADAL" clId="{0DB37BFE-41B0-40CC-8C1C-D3DB6E958A8E}" dt="2023-06-15T03:12:02.057" v="13" actId="20577"/>
        <pc:sldMkLst>
          <pc:docMk/>
          <pc:sldMk cId="3269127177" sldId="282"/>
        </pc:sldMkLst>
      </pc:sldChg>
      <pc:sldChg chg="modNotesTx">
        <pc:chgData name="Siwen Song" userId="9dc8af66-f080-4a12-9930-e64d42240ebc" providerId="ADAL" clId="{0DB37BFE-41B0-40CC-8C1C-D3DB6E958A8E}" dt="2023-06-15T03:16:59.094" v="15" actId="5793"/>
        <pc:sldMkLst>
          <pc:docMk/>
          <pc:sldMk cId="1765921619" sldId="283"/>
        </pc:sldMkLst>
      </pc:sldChg>
      <pc:sldChg chg="modNotesTx">
        <pc:chgData name="Siwen Song" userId="9dc8af66-f080-4a12-9930-e64d42240ebc" providerId="ADAL" clId="{0DB37BFE-41B0-40CC-8C1C-D3DB6E958A8E}" dt="2023-06-15T03:17:02.270" v="16" actId="20577"/>
        <pc:sldMkLst>
          <pc:docMk/>
          <pc:sldMk cId="2256528898" sldId="284"/>
        </pc:sldMkLst>
      </pc:sldChg>
      <pc:sldChg chg="modNotesTx">
        <pc:chgData name="Siwen Song" userId="9dc8af66-f080-4a12-9930-e64d42240ebc" providerId="ADAL" clId="{0DB37BFE-41B0-40CC-8C1C-D3DB6E958A8E}" dt="2023-06-15T03:17:04.658" v="17" actId="20577"/>
        <pc:sldMkLst>
          <pc:docMk/>
          <pc:sldMk cId="4094283697" sldId="285"/>
        </pc:sldMkLst>
      </pc:sldChg>
      <pc:sldChg chg="modNotesTx">
        <pc:chgData name="Siwen Song" userId="9dc8af66-f080-4a12-9930-e64d42240ebc" providerId="ADAL" clId="{0DB37BFE-41B0-40CC-8C1C-D3DB6E958A8E}" dt="2023-06-15T03:17:07.253" v="18" actId="20577"/>
        <pc:sldMkLst>
          <pc:docMk/>
          <pc:sldMk cId="2175224211" sldId="286"/>
        </pc:sldMkLst>
      </pc:sldChg>
      <pc:sldChg chg="modNotesTx">
        <pc:chgData name="Siwen Song" userId="9dc8af66-f080-4a12-9930-e64d42240ebc" providerId="ADAL" clId="{0DB37BFE-41B0-40CC-8C1C-D3DB6E958A8E}" dt="2023-06-15T03:17:12.857" v="20" actId="20577"/>
        <pc:sldMkLst>
          <pc:docMk/>
          <pc:sldMk cId="1394712472" sldId="287"/>
        </pc:sldMkLst>
      </pc:sldChg>
      <pc:sldChg chg="modNotesTx">
        <pc:chgData name="Siwen Song" userId="9dc8af66-f080-4a12-9930-e64d42240ebc" providerId="ADAL" clId="{0DB37BFE-41B0-40CC-8C1C-D3DB6E958A8E}" dt="2023-06-15T03:17:15.307" v="21" actId="20577"/>
        <pc:sldMkLst>
          <pc:docMk/>
          <pc:sldMk cId="1368271014" sldId="288"/>
        </pc:sldMkLst>
      </pc:sldChg>
      <pc:sldChg chg="modNotesTx">
        <pc:chgData name="Siwen Song" userId="9dc8af66-f080-4a12-9930-e64d42240ebc" providerId="ADAL" clId="{0DB37BFE-41B0-40CC-8C1C-D3DB6E958A8E}" dt="2023-06-15T03:17:19.934" v="23" actId="20577"/>
        <pc:sldMkLst>
          <pc:docMk/>
          <pc:sldMk cId="148848207" sldId="290"/>
        </pc:sldMkLst>
      </pc:sldChg>
      <pc:sldChg chg="modNotesTx">
        <pc:chgData name="Siwen Song" userId="9dc8af66-f080-4a12-9930-e64d42240ebc" providerId="ADAL" clId="{0DB37BFE-41B0-40CC-8C1C-D3DB6E958A8E}" dt="2023-06-15T03:17:37.054" v="29" actId="20577"/>
        <pc:sldMkLst>
          <pc:docMk/>
          <pc:sldMk cId="3665342886" sldId="303"/>
        </pc:sldMkLst>
      </pc:sldChg>
      <pc:sldChg chg="modNotesTx">
        <pc:chgData name="Siwen Song" userId="9dc8af66-f080-4a12-9930-e64d42240ebc" providerId="ADAL" clId="{0DB37BFE-41B0-40CC-8C1C-D3DB6E958A8E}" dt="2023-06-15T03:17:40.551" v="30" actId="20577"/>
        <pc:sldMkLst>
          <pc:docMk/>
          <pc:sldMk cId="1166081231" sldId="304"/>
        </pc:sldMkLst>
      </pc:sldChg>
      <pc:sldChg chg="modNotesTx">
        <pc:chgData name="Siwen Song" userId="9dc8af66-f080-4a12-9930-e64d42240ebc" providerId="ADAL" clId="{0DB37BFE-41B0-40CC-8C1C-D3DB6E958A8E}" dt="2023-06-15T03:17:49.668" v="33" actId="20577"/>
        <pc:sldMkLst>
          <pc:docMk/>
          <pc:sldMk cId="139180215" sldId="305"/>
        </pc:sldMkLst>
      </pc:sldChg>
      <pc:sldChg chg="modNotesTx">
        <pc:chgData name="Siwen Song" userId="9dc8af66-f080-4a12-9930-e64d42240ebc" providerId="ADAL" clId="{0DB37BFE-41B0-40CC-8C1C-D3DB6E958A8E}" dt="2023-06-15T03:17:55.043" v="35" actId="20577"/>
        <pc:sldMkLst>
          <pc:docMk/>
          <pc:sldMk cId="177881223" sldId="307"/>
        </pc:sldMkLst>
      </pc:sldChg>
      <pc:sldChg chg="modNotesTx">
        <pc:chgData name="Siwen Song" userId="9dc8af66-f080-4a12-9930-e64d42240ebc" providerId="ADAL" clId="{0DB37BFE-41B0-40CC-8C1C-D3DB6E958A8E}" dt="2023-06-15T03:17:43.767" v="31" actId="20577"/>
        <pc:sldMkLst>
          <pc:docMk/>
          <pc:sldMk cId="1417307266" sldId="308"/>
        </pc:sldMkLst>
      </pc:sldChg>
      <pc:sldChg chg="modNotesTx">
        <pc:chgData name="Siwen Song" userId="9dc8af66-f080-4a12-9930-e64d42240ebc" providerId="ADAL" clId="{0DB37BFE-41B0-40CC-8C1C-D3DB6E958A8E}" dt="2023-06-15T03:17:46.912" v="32" actId="20577"/>
        <pc:sldMkLst>
          <pc:docMk/>
          <pc:sldMk cId="1946112009" sldId="309"/>
        </pc:sldMkLst>
      </pc:sldChg>
      <pc:sldChg chg="modNotesTx">
        <pc:chgData name="Siwen Song" userId="9dc8af66-f080-4a12-9930-e64d42240ebc" providerId="ADAL" clId="{0DB37BFE-41B0-40CC-8C1C-D3DB6E958A8E}" dt="2023-06-15T03:17:59.743" v="36" actId="20577"/>
        <pc:sldMkLst>
          <pc:docMk/>
          <pc:sldMk cId="68239867" sldId="315"/>
        </pc:sldMkLst>
      </pc:sldChg>
      <pc:sldChg chg="modNotesTx">
        <pc:chgData name="Siwen Song" userId="9dc8af66-f080-4a12-9930-e64d42240ebc" providerId="ADAL" clId="{0DB37BFE-41B0-40CC-8C1C-D3DB6E958A8E}" dt="2023-06-15T03:11:56.038" v="11" actId="20577"/>
        <pc:sldMkLst>
          <pc:docMk/>
          <pc:sldMk cId="3378294717" sldId="327"/>
        </pc:sldMkLst>
      </pc:sldChg>
      <pc:sldChg chg="modNotesTx">
        <pc:chgData name="Siwen Song" userId="9dc8af66-f080-4a12-9930-e64d42240ebc" providerId="ADAL" clId="{0DB37BFE-41B0-40CC-8C1C-D3DB6E958A8E}" dt="2023-06-15T03:17:52.159" v="34" actId="20577"/>
        <pc:sldMkLst>
          <pc:docMk/>
          <pc:sldMk cId="1406874427" sldId="328"/>
        </pc:sldMkLst>
      </pc:sldChg>
      <pc:sldChg chg="modNotesTx">
        <pc:chgData name="Siwen Song" userId="9dc8af66-f080-4a12-9930-e64d42240ebc" providerId="ADAL" clId="{0DB37BFE-41B0-40CC-8C1C-D3DB6E958A8E}" dt="2023-06-15T03:11:21.622" v="0" actId="20577"/>
        <pc:sldMkLst>
          <pc:docMk/>
          <pc:sldMk cId="2297121539" sldId="330"/>
        </pc:sldMkLst>
      </pc:sldChg>
      <pc:sldChg chg="modNotesTx">
        <pc:chgData name="Siwen Song" userId="9dc8af66-f080-4a12-9930-e64d42240ebc" providerId="ADAL" clId="{0DB37BFE-41B0-40CC-8C1C-D3DB6E958A8E}" dt="2023-06-15T03:11:24.387" v="1" actId="20577"/>
        <pc:sldMkLst>
          <pc:docMk/>
          <pc:sldMk cId="523197449" sldId="331"/>
        </pc:sldMkLst>
      </pc:sldChg>
      <pc:sldChg chg="modNotesTx">
        <pc:chgData name="Siwen Song" userId="9dc8af66-f080-4a12-9930-e64d42240ebc" providerId="ADAL" clId="{0DB37BFE-41B0-40CC-8C1C-D3DB6E958A8E}" dt="2023-06-15T03:11:27.887" v="3" actId="5793"/>
        <pc:sldMkLst>
          <pc:docMk/>
          <pc:sldMk cId="4094270758" sldId="332"/>
        </pc:sldMkLst>
      </pc:sldChg>
      <pc:sldChg chg="modNotesTx">
        <pc:chgData name="Siwen Song" userId="9dc8af66-f080-4a12-9930-e64d42240ebc" providerId="ADAL" clId="{0DB37BFE-41B0-40CC-8C1C-D3DB6E958A8E}" dt="2023-06-15T03:17:24.733" v="25" actId="20577"/>
        <pc:sldMkLst>
          <pc:docMk/>
          <pc:sldMk cId="3206798667" sldId="334"/>
        </pc:sldMkLst>
      </pc:sldChg>
      <pc:sldChg chg="modNotesTx">
        <pc:chgData name="Siwen Song" userId="9dc8af66-f080-4a12-9930-e64d42240ebc" providerId="ADAL" clId="{0DB37BFE-41B0-40CC-8C1C-D3DB6E958A8E}" dt="2023-06-15T03:17:09.614" v="19" actId="20577"/>
        <pc:sldMkLst>
          <pc:docMk/>
          <pc:sldMk cId="2203982348" sldId="335"/>
        </pc:sldMkLst>
      </pc:sldChg>
      <pc:sldChg chg="modNotesTx">
        <pc:chgData name="Siwen Song" userId="9dc8af66-f080-4a12-9930-e64d42240ebc" providerId="ADAL" clId="{0DB37BFE-41B0-40CC-8C1C-D3DB6E958A8E}" dt="2023-06-15T03:17:17.808" v="22" actId="20577"/>
        <pc:sldMkLst>
          <pc:docMk/>
          <pc:sldMk cId="2230073233" sldId="336"/>
        </pc:sldMkLst>
      </pc:sldChg>
      <pc:sldChg chg="modNotesTx">
        <pc:chgData name="Siwen Song" userId="9dc8af66-f080-4a12-9930-e64d42240ebc" providerId="ADAL" clId="{0DB37BFE-41B0-40CC-8C1C-D3DB6E958A8E}" dt="2023-06-15T03:17:27.149" v="26" actId="20577"/>
        <pc:sldMkLst>
          <pc:docMk/>
          <pc:sldMk cId="0" sldId="337"/>
        </pc:sldMkLst>
      </pc:sldChg>
      <pc:sldChg chg="addSp delSp modSp mod modTransition modClrScheme chgLayout modNotesTx">
        <pc:chgData name="Siwen Song" userId="9dc8af66-f080-4a12-9930-e64d42240ebc" providerId="ADAL" clId="{0DB37BFE-41B0-40CC-8C1C-D3DB6E958A8E}" dt="2023-06-15T03:19:00.028" v="40" actId="1076"/>
        <pc:sldMkLst>
          <pc:docMk/>
          <pc:sldMk cId="436606761" sldId="338"/>
        </pc:sldMkLst>
        <pc:spChg chg="mod">
          <ac:chgData name="Siwen Song" userId="9dc8af66-f080-4a12-9930-e64d42240ebc" providerId="ADAL" clId="{0DB37BFE-41B0-40CC-8C1C-D3DB6E958A8E}" dt="2023-06-15T03:18:52.464" v="39" actId="26606"/>
          <ac:spMkLst>
            <pc:docMk/>
            <pc:sldMk cId="436606761" sldId="338"/>
            <ac:spMk id="2" creationId="{888861D3-8BFC-42CE-8EAE-01E39E5F266F}"/>
          </ac:spMkLst>
        </pc:spChg>
        <pc:spChg chg="add del">
          <ac:chgData name="Siwen Song" userId="9dc8af66-f080-4a12-9930-e64d42240ebc" providerId="ADAL" clId="{0DB37BFE-41B0-40CC-8C1C-D3DB6E958A8E}" dt="2023-06-15T03:18:52.464" v="39" actId="26606"/>
          <ac:spMkLst>
            <pc:docMk/>
            <pc:sldMk cId="436606761" sldId="338"/>
            <ac:spMk id="3" creationId="{3CF2FE74-B5F0-484C-938D-B3C2021F3137}"/>
          </ac:spMkLst>
        </pc:spChg>
        <pc:spChg chg="add del mod">
          <ac:chgData name="Siwen Song" userId="9dc8af66-f080-4a12-9930-e64d42240ebc" providerId="ADAL" clId="{0DB37BFE-41B0-40CC-8C1C-D3DB6E958A8E}" dt="2023-06-15T03:18:52.464" v="39" actId="26606"/>
          <ac:spMkLst>
            <pc:docMk/>
            <pc:sldMk cId="436606761" sldId="338"/>
            <ac:spMk id="11" creationId="{20E2BBEF-373C-DFC9-7A30-14877B140097}"/>
          </ac:spMkLst>
        </pc:spChg>
        <pc:spChg chg="add del mod">
          <ac:chgData name="Siwen Song" userId="9dc8af66-f080-4a12-9930-e64d42240ebc" providerId="ADAL" clId="{0DB37BFE-41B0-40CC-8C1C-D3DB6E958A8E}" dt="2023-06-15T03:18:52.464" v="39" actId="26606"/>
          <ac:spMkLst>
            <pc:docMk/>
            <pc:sldMk cId="436606761" sldId="338"/>
            <ac:spMk id="13" creationId="{0EF7BC01-DA18-B7F0-B00A-C353FBF867E4}"/>
          </ac:spMkLst>
        </pc:spChg>
        <pc:picChg chg="mod">
          <ac:chgData name="Siwen Song" userId="9dc8af66-f080-4a12-9930-e64d42240ebc" providerId="ADAL" clId="{0DB37BFE-41B0-40CC-8C1C-D3DB6E958A8E}" dt="2023-06-15T03:19:00.028" v="40" actId="1076"/>
          <ac:picMkLst>
            <pc:docMk/>
            <pc:sldMk cId="436606761" sldId="338"/>
            <ac:picMk id="6" creationId="{FAE5A97B-D060-4C76-9B29-22FD570B4494}"/>
          </ac:picMkLst>
        </pc:picChg>
      </pc:sldChg>
      <pc:sldChg chg="modNotesTx">
        <pc:chgData name="Siwen Song" userId="9dc8af66-f080-4a12-9930-e64d42240ebc" providerId="ADAL" clId="{0DB37BFE-41B0-40CC-8C1C-D3DB6E958A8E}" dt="2023-06-15T03:17:32.940" v="28" actId="20577"/>
        <pc:sldMkLst>
          <pc:docMk/>
          <pc:sldMk cId="0" sldId="339"/>
        </pc:sldMkLst>
      </pc:sldChg>
      <pc:sldChg chg="del">
        <pc:chgData name="Siwen Song" userId="9dc8af66-f080-4a12-9930-e64d42240ebc" providerId="ADAL" clId="{0DB37BFE-41B0-40CC-8C1C-D3DB6E958A8E}" dt="2023-06-15T03:18:03.094" v="37" actId="47"/>
        <pc:sldMkLst>
          <pc:docMk/>
          <pc:sldMk cId="1152317930" sldId="382"/>
        </pc:sldMkLst>
      </pc:sldChg>
    </pc:docChg>
  </pc:docChgLst>
  <pc:docChgLst>
    <pc:chgData name="Siwen Song" userId="9dc8af66-f080-4a12-9930-e64d42240ebc" providerId="ADAL" clId="{209942A5-0CEB-4471-A641-9DD0868FE8E2}"/>
    <pc:docChg chg="undo custSel modSld">
      <pc:chgData name="Siwen Song" userId="9dc8af66-f080-4a12-9930-e64d42240ebc" providerId="ADAL" clId="{209942A5-0CEB-4471-A641-9DD0868FE8E2}" dt="2023-03-15T02:08:32.042" v="1012" actId="27636"/>
      <pc:docMkLst>
        <pc:docMk/>
      </pc:docMkLst>
      <pc:sldChg chg="modSp mod">
        <pc:chgData name="Siwen Song" userId="9dc8af66-f080-4a12-9930-e64d42240ebc" providerId="ADAL" clId="{209942A5-0CEB-4471-A641-9DD0868FE8E2}" dt="2023-03-15T02:08:32.042" v="1012" actId="27636"/>
        <pc:sldMkLst>
          <pc:docMk/>
          <pc:sldMk cId="489813077" sldId="383"/>
        </pc:sldMkLst>
        <pc:spChg chg="mod">
          <ac:chgData name="Siwen Song" userId="9dc8af66-f080-4a12-9930-e64d42240ebc" providerId="ADAL" clId="{209942A5-0CEB-4471-A641-9DD0868FE8E2}" dt="2023-03-15T01:46:25.024" v="969" actId="14100"/>
          <ac:spMkLst>
            <pc:docMk/>
            <pc:sldMk cId="489813077" sldId="383"/>
            <ac:spMk id="2" creationId="{18E4BD2D-53B7-6C1A-2A53-2E94F6ABBAB2}"/>
          </ac:spMkLst>
        </pc:spChg>
        <pc:spChg chg="mod">
          <ac:chgData name="Siwen Song" userId="9dc8af66-f080-4a12-9930-e64d42240ebc" providerId="ADAL" clId="{209942A5-0CEB-4471-A641-9DD0868FE8E2}" dt="2023-03-15T02:08:32.042" v="1012" actId="27636"/>
          <ac:spMkLst>
            <pc:docMk/>
            <pc:sldMk cId="489813077" sldId="383"/>
            <ac:spMk id="4" creationId="{D8E06349-C1DD-60CC-478C-0F34AEF0F2B2}"/>
          </ac:spMkLst>
        </pc:spChg>
      </pc:sldChg>
    </pc:docChg>
  </pc:docChgLst>
  <pc:docChgLst>
    <pc:chgData name="Siwen Song" userId="9dc8af66-f080-4a12-9930-e64d42240ebc" providerId="ADAL" clId="{65E5C9A6-9C89-4B28-B453-DCC93ADFE2A1}"/>
    <pc:docChg chg="delSld modSld">
      <pc:chgData name="Siwen Song" userId="9dc8af66-f080-4a12-9930-e64d42240ebc" providerId="ADAL" clId="{65E5C9A6-9C89-4B28-B453-DCC93ADFE2A1}" dt="2023-06-15T03:10:53.837" v="1" actId="20577"/>
      <pc:docMkLst>
        <pc:docMk/>
      </pc:docMkLst>
      <pc:sldChg chg="modNotesTx">
        <pc:chgData name="Siwen Song" userId="9dc8af66-f080-4a12-9930-e64d42240ebc" providerId="ADAL" clId="{65E5C9A6-9C89-4B28-B453-DCC93ADFE2A1}" dt="2023-06-15T03:10:53.837" v="1" actId="20577"/>
        <pc:sldMkLst>
          <pc:docMk/>
          <pc:sldMk cId="896741323" sldId="256"/>
        </pc:sldMkLst>
      </pc:sldChg>
      <pc:sldChg chg="del">
        <pc:chgData name="Siwen Song" userId="9dc8af66-f080-4a12-9930-e64d42240ebc" providerId="ADAL" clId="{65E5C9A6-9C89-4B28-B453-DCC93ADFE2A1}" dt="2023-06-15T03:10:47.771" v="0" actId="47"/>
        <pc:sldMkLst>
          <pc:docMk/>
          <pc:sldMk cId="489813077" sldId="383"/>
        </pc:sldMkLst>
      </pc:sldChg>
    </pc:docChg>
  </pc:docChgLst>
  <pc:docChgLst>
    <pc:chgData name="Siwen Song" userId="9dc8af66-f080-4a12-9930-e64d42240ebc" providerId="ADAL" clId="{DDE66335-59B3-4EF2-AACD-F40C50F7BA4D}"/>
    <pc:docChg chg="undo custSel addSld delSld modSld sldOrd">
      <pc:chgData name="Siwen Song" userId="9dc8af66-f080-4a12-9930-e64d42240ebc" providerId="ADAL" clId="{DDE66335-59B3-4EF2-AACD-F40C50F7BA4D}" dt="2023-03-16T00:59:35.971" v="1313" actId="20577"/>
      <pc:docMkLst>
        <pc:docMk/>
      </pc:docMkLst>
      <pc:sldChg chg="del">
        <pc:chgData name="Siwen Song" userId="9dc8af66-f080-4a12-9930-e64d42240ebc" providerId="ADAL" clId="{DDE66335-59B3-4EF2-AACD-F40C50F7BA4D}" dt="2023-03-13T07:54:02.309" v="160" actId="47"/>
        <pc:sldMkLst>
          <pc:docMk/>
          <pc:sldMk cId="3014949522" sldId="381"/>
        </pc:sldMkLst>
      </pc:sldChg>
      <pc:sldChg chg="new del">
        <pc:chgData name="Siwen Song" userId="9dc8af66-f080-4a12-9930-e64d42240ebc" providerId="ADAL" clId="{DDE66335-59B3-4EF2-AACD-F40C50F7BA4D}" dt="2023-03-13T07:50:41.431" v="1" actId="680"/>
        <pc:sldMkLst>
          <pc:docMk/>
          <pc:sldMk cId="435795810" sldId="382"/>
        </pc:sldMkLst>
      </pc:sldChg>
      <pc:sldChg chg="addSp modSp mod">
        <pc:chgData name="Siwen Song" userId="9dc8af66-f080-4a12-9930-e64d42240ebc" providerId="ADAL" clId="{DDE66335-59B3-4EF2-AACD-F40C50F7BA4D}" dt="2023-03-13T08:03:17.745" v="283" actId="20577"/>
        <pc:sldMkLst>
          <pc:docMk/>
          <pc:sldMk cId="1152317930" sldId="382"/>
        </pc:sldMkLst>
        <pc:spChg chg="add mod">
          <ac:chgData name="Siwen Song" userId="9dc8af66-f080-4a12-9930-e64d42240ebc" providerId="ADAL" clId="{DDE66335-59B3-4EF2-AACD-F40C50F7BA4D}" dt="2023-03-13T08:03:17.745" v="283" actId="20577"/>
          <ac:spMkLst>
            <pc:docMk/>
            <pc:sldMk cId="1152317930" sldId="382"/>
            <ac:spMk id="3" creationId="{8E3775D3-1439-D4BB-A058-463D045EACB0}"/>
          </ac:spMkLst>
        </pc:spChg>
        <pc:picChg chg="mod">
          <ac:chgData name="Siwen Song" userId="9dc8af66-f080-4a12-9930-e64d42240ebc" providerId="ADAL" clId="{DDE66335-59B3-4EF2-AACD-F40C50F7BA4D}" dt="2023-03-13T08:00:51.487" v="161" actId="1076"/>
          <ac:picMkLst>
            <pc:docMk/>
            <pc:sldMk cId="1152317930" sldId="382"/>
            <ac:picMk id="6" creationId="{87CD6BA0-BB56-015E-1754-B3782E0B0E04}"/>
          </ac:picMkLst>
        </pc:picChg>
      </pc:sldChg>
      <pc:sldChg chg="addSp delSp modSp del mod">
        <pc:chgData name="Siwen Song" userId="9dc8af66-f080-4a12-9930-e64d42240ebc" providerId="ADAL" clId="{DDE66335-59B3-4EF2-AACD-F40C50F7BA4D}" dt="2023-03-13T07:53:47.845" v="159" actId="2696"/>
        <pc:sldMkLst>
          <pc:docMk/>
          <pc:sldMk cId="3994411268" sldId="382"/>
        </pc:sldMkLst>
        <pc:spChg chg="mod">
          <ac:chgData name="Siwen Song" userId="9dc8af66-f080-4a12-9930-e64d42240ebc" providerId="ADAL" clId="{DDE66335-59B3-4EF2-AACD-F40C50F7BA4D}" dt="2023-03-13T07:51:25.680" v="34" actId="20577"/>
          <ac:spMkLst>
            <pc:docMk/>
            <pc:sldMk cId="3994411268" sldId="382"/>
            <ac:spMk id="2" creationId="{743E6107-2D13-1C3D-9881-EB4AF8226D00}"/>
          </ac:spMkLst>
        </pc:spChg>
        <pc:spChg chg="del mod">
          <ac:chgData name="Siwen Song" userId="9dc8af66-f080-4a12-9930-e64d42240ebc" providerId="ADAL" clId="{DDE66335-59B3-4EF2-AACD-F40C50F7BA4D}" dt="2023-03-13T07:52:45.632" v="119" actId="931"/>
          <ac:spMkLst>
            <pc:docMk/>
            <pc:sldMk cId="3994411268" sldId="382"/>
            <ac:spMk id="4" creationId="{709E3574-EE0A-AA16-FA6B-DB78DC4AC912}"/>
          </ac:spMkLst>
        </pc:spChg>
        <pc:spChg chg="add mod">
          <ac:chgData name="Siwen Song" userId="9dc8af66-f080-4a12-9930-e64d42240ebc" providerId="ADAL" clId="{DDE66335-59B3-4EF2-AACD-F40C50F7BA4D}" dt="2023-03-13T07:53:27.085" v="158" actId="1076"/>
          <ac:spMkLst>
            <pc:docMk/>
            <pc:sldMk cId="3994411268" sldId="382"/>
            <ac:spMk id="7" creationId="{69EFA134-BC1C-E130-D748-68D9AE4ED754}"/>
          </ac:spMkLst>
        </pc:spChg>
        <pc:picChg chg="add mod">
          <ac:chgData name="Siwen Song" userId="9dc8af66-f080-4a12-9930-e64d42240ebc" providerId="ADAL" clId="{DDE66335-59B3-4EF2-AACD-F40C50F7BA4D}" dt="2023-03-13T07:52:48.729" v="121" actId="27614"/>
          <ac:picMkLst>
            <pc:docMk/>
            <pc:sldMk cId="3994411268" sldId="382"/>
            <ac:picMk id="6" creationId="{87CD6BA0-BB56-015E-1754-B3782E0B0E04}"/>
          </ac:picMkLst>
        </pc:picChg>
      </pc:sldChg>
      <pc:sldChg chg="new del">
        <pc:chgData name="Siwen Song" userId="9dc8af66-f080-4a12-9930-e64d42240ebc" providerId="ADAL" clId="{DDE66335-59B3-4EF2-AACD-F40C50F7BA4D}" dt="2023-03-14T00:48:37.036" v="285" actId="680"/>
        <pc:sldMkLst>
          <pc:docMk/>
          <pc:sldMk cId="161021928" sldId="383"/>
        </pc:sldMkLst>
      </pc:sldChg>
      <pc:sldChg chg="delSp modSp new mod ord">
        <pc:chgData name="Siwen Song" userId="9dc8af66-f080-4a12-9930-e64d42240ebc" providerId="ADAL" clId="{DDE66335-59B3-4EF2-AACD-F40C50F7BA4D}" dt="2023-03-16T00:59:35.971" v="1313" actId="20577"/>
        <pc:sldMkLst>
          <pc:docMk/>
          <pc:sldMk cId="489813077" sldId="383"/>
        </pc:sldMkLst>
        <pc:spChg chg="mod">
          <ac:chgData name="Siwen Song" userId="9dc8af66-f080-4a12-9930-e64d42240ebc" providerId="ADAL" clId="{DDE66335-59B3-4EF2-AACD-F40C50F7BA4D}" dt="2023-03-14T00:48:56.715" v="312" actId="20577"/>
          <ac:spMkLst>
            <pc:docMk/>
            <pc:sldMk cId="489813077" sldId="383"/>
            <ac:spMk id="2" creationId="{18E4BD2D-53B7-6C1A-2A53-2E94F6ABBAB2}"/>
          </ac:spMkLst>
        </pc:spChg>
        <pc:spChg chg="del">
          <ac:chgData name="Siwen Song" userId="9dc8af66-f080-4a12-9930-e64d42240ebc" providerId="ADAL" clId="{DDE66335-59B3-4EF2-AACD-F40C50F7BA4D}" dt="2023-03-14T00:48:59.688" v="313" actId="478"/>
          <ac:spMkLst>
            <pc:docMk/>
            <pc:sldMk cId="489813077" sldId="383"/>
            <ac:spMk id="3" creationId="{F2A39FCC-29D1-3383-66BA-D79CCCDAF80C}"/>
          </ac:spMkLst>
        </pc:spChg>
        <pc:spChg chg="mod">
          <ac:chgData name="Siwen Song" userId="9dc8af66-f080-4a12-9930-e64d42240ebc" providerId="ADAL" clId="{DDE66335-59B3-4EF2-AACD-F40C50F7BA4D}" dt="2023-03-16T00:59:35.971" v="1313" actId="20577"/>
          <ac:spMkLst>
            <pc:docMk/>
            <pc:sldMk cId="489813077" sldId="383"/>
            <ac:spMk id="4" creationId="{D8E06349-C1DD-60CC-478C-0F34AEF0F2B2}"/>
          </ac:spMkLst>
        </pc:spChg>
      </pc:sldChg>
      <pc:sldChg chg="new del">
        <pc:chgData name="Siwen Song" userId="9dc8af66-f080-4a12-9930-e64d42240ebc" providerId="ADAL" clId="{DDE66335-59B3-4EF2-AACD-F40C50F7BA4D}" dt="2023-03-14T00:48:42.653" v="287" actId="680"/>
        <pc:sldMkLst>
          <pc:docMk/>
          <pc:sldMk cId="2705537290" sldId="383"/>
        </pc:sldMkLst>
      </pc:sldChg>
    </pc:docChg>
  </pc:docChgLst>
  <pc:docChgLst>
    <pc:chgData name="Siwen Song" userId="9dc8af66-f080-4a12-9930-e64d42240ebc" providerId="ADAL" clId="{007CC73B-682F-416D-9714-7D1CC666191D}"/>
    <pc:docChg chg="delSld modSld">
      <pc:chgData name="Siwen Song" userId="9dc8af66-f080-4a12-9930-e64d42240ebc" providerId="ADAL" clId="{007CC73B-682F-416D-9714-7D1CC666191D}" dt="2023-03-20T02:11:44.668" v="3" actId="20577"/>
      <pc:docMkLst>
        <pc:docMk/>
      </pc:docMkLst>
      <pc:sldChg chg="modSp mod">
        <pc:chgData name="Siwen Song" userId="9dc8af66-f080-4a12-9930-e64d42240ebc" providerId="ADAL" clId="{007CC73B-682F-416D-9714-7D1CC666191D}" dt="2023-03-20T02:10:19.592" v="0" actId="20577"/>
        <pc:sldMkLst>
          <pc:docMk/>
          <pc:sldMk cId="896741323" sldId="256"/>
        </pc:sldMkLst>
        <pc:spChg chg="mod">
          <ac:chgData name="Siwen Song" userId="9dc8af66-f080-4a12-9930-e64d42240ebc" providerId="ADAL" clId="{007CC73B-682F-416D-9714-7D1CC666191D}" dt="2023-03-20T02:10:19.592" v="0" actId="20577"/>
          <ac:spMkLst>
            <pc:docMk/>
            <pc:sldMk cId="896741323" sldId="256"/>
            <ac:spMk id="2" creationId="{00000000-0000-0000-0000-000000000000}"/>
          </ac:spMkLst>
        </pc:spChg>
      </pc:sldChg>
      <pc:sldChg chg="modSp mod">
        <pc:chgData name="Siwen Song" userId="9dc8af66-f080-4a12-9930-e64d42240ebc" providerId="ADAL" clId="{007CC73B-682F-416D-9714-7D1CC666191D}" dt="2023-03-20T02:11:44.668" v="3" actId="20577"/>
        <pc:sldMkLst>
          <pc:docMk/>
          <pc:sldMk cId="245723469" sldId="319"/>
        </pc:sldMkLst>
        <pc:spChg chg="mod">
          <ac:chgData name="Siwen Song" userId="9dc8af66-f080-4a12-9930-e64d42240ebc" providerId="ADAL" clId="{007CC73B-682F-416D-9714-7D1CC666191D}" dt="2023-03-20T02:11:44.668" v="3" actId="20577"/>
          <ac:spMkLst>
            <pc:docMk/>
            <pc:sldMk cId="245723469" sldId="319"/>
            <ac:spMk id="2" creationId="{00000000-0000-0000-0000-000000000000}"/>
          </ac:spMkLst>
        </pc:spChg>
      </pc:sldChg>
      <pc:sldChg chg="del">
        <pc:chgData name="Siwen Song" userId="9dc8af66-f080-4a12-9930-e64d42240ebc" providerId="ADAL" clId="{007CC73B-682F-416D-9714-7D1CC666191D}" dt="2023-03-20T02:10:42.376" v="1" actId="2696"/>
        <pc:sldMkLst>
          <pc:docMk/>
          <pc:sldMk cId="3607244426" sldId="320"/>
        </pc:sldMkLst>
      </pc:sldChg>
      <pc:sldChg chg="del">
        <pc:chgData name="Siwen Song" userId="9dc8af66-f080-4a12-9930-e64d42240ebc" providerId="ADAL" clId="{007CC73B-682F-416D-9714-7D1CC666191D}" dt="2023-03-20T02:10:42.376" v="1" actId="2696"/>
        <pc:sldMkLst>
          <pc:docMk/>
          <pc:sldMk cId="143835577" sldId="321"/>
        </pc:sldMkLst>
      </pc:sldChg>
      <pc:sldChg chg="del">
        <pc:chgData name="Siwen Song" userId="9dc8af66-f080-4a12-9930-e64d42240ebc" providerId="ADAL" clId="{007CC73B-682F-416D-9714-7D1CC666191D}" dt="2023-03-20T02:10:42.376" v="1" actId="2696"/>
        <pc:sldMkLst>
          <pc:docMk/>
          <pc:sldMk cId="3891585332" sldId="329"/>
        </pc:sldMkLst>
      </pc:sldChg>
      <pc:sldChg chg="del">
        <pc:chgData name="Siwen Song" userId="9dc8af66-f080-4a12-9930-e64d42240ebc" providerId="ADAL" clId="{007CC73B-682F-416D-9714-7D1CC666191D}" dt="2023-03-20T02:10:42.376" v="1" actId="2696"/>
        <pc:sldMkLst>
          <pc:docMk/>
          <pc:sldMk cId="1566494919" sldId="333"/>
        </pc:sldMkLst>
      </pc:sldChg>
      <pc:sldChg chg="del">
        <pc:chgData name="Siwen Song" userId="9dc8af66-f080-4a12-9930-e64d42240ebc" providerId="ADAL" clId="{007CC73B-682F-416D-9714-7D1CC666191D}" dt="2023-03-20T02:10:42.376" v="1" actId="2696"/>
        <pc:sldMkLst>
          <pc:docMk/>
          <pc:sldMk cId="305366903" sldId="357"/>
        </pc:sldMkLst>
      </pc:sldChg>
      <pc:sldChg chg="del">
        <pc:chgData name="Siwen Song" userId="9dc8af66-f080-4a12-9930-e64d42240ebc" providerId="ADAL" clId="{007CC73B-682F-416D-9714-7D1CC666191D}" dt="2023-03-20T02:10:42.376" v="1" actId="2696"/>
        <pc:sldMkLst>
          <pc:docMk/>
          <pc:sldMk cId="2449362761" sldId="364"/>
        </pc:sldMkLst>
      </pc:sldChg>
      <pc:sldChg chg="del">
        <pc:chgData name="Siwen Song" userId="9dc8af66-f080-4a12-9930-e64d42240ebc" providerId="ADAL" clId="{007CC73B-682F-416D-9714-7D1CC666191D}" dt="2023-03-20T02:10:42.376" v="1" actId="2696"/>
        <pc:sldMkLst>
          <pc:docMk/>
          <pc:sldMk cId="1018923895" sldId="368"/>
        </pc:sldMkLst>
      </pc:sldChg>
      <pc:sldChg chg="del">
        <pc:chgData name="Siwen Song" userId="9dc8af66-f080-4a12-9930-e64d42240ebc" providerId="ADAL" clId="{007CC73B-682F-416D-9714-7D1CC666191D}" dt="2023-03-20T02:10:42.376" v="1" actId="2696"/>
        <pc:sldMkLst>
          <pc:docMk/>
          <pc:sldMk cId="2071602941" sldId="369"/>
        </pc:sldMkLst>
      </pc:sldChg>
      <pc:sldChg chg="del">
        <pc:chgData name="Siwen Song" userId="9dc8af66-f080-4a12-9930-e64d42240ebc" providerId="ADAL" clId="{007CC73B-682F-416D-9714-7D1CC666191D}" dt="2023-03-20T02:11:40.368" v="2" actId="2696"/>
        <pc:sldMkLst>
          <pc:docMk/>
          <pc:sldMk cId="1725604837" sldId="374"/>
        </pc:sldMkLst>
      </pc:sldChg>
      <pc:sldChg chg="del">
        <pc:chgData name="Siwen Song" userId="9dc8af66-f080-4a12-9930-e64d42240ebc" providerId="ADAL" clId="{007CC73B-682F-416D-9714-7D1CC666191D}" dt="2023-03-20T02:10:42.376" v="1" actId="2696"/>
        <pc:sldMkLst>
          <pc:docMk/>
          <pc:sldMk cId="0" sldId="375"/>
        </pc:sldMkLst>
      </pc:sldChg>
      <pc:sldChg chg="del">
        <pc:chgData name="Siwen Song" userId="9dc8af66-f080-4a12-9930-e64d42240ebc" providerId="ADAL" clId="{007CC73B-682F-416D-9714-7D1CC666191D}" dt="2023-03-20T02:10:42.376" v="1" actId="2696"/>
        <pc:sldMkLst>
          <pc:docMk/>
          <pc:sldMk cId="0" sldId="376"/>
        </pc:sldMkLst>
      </pc:sldChg>
      <pc:sldChg chg="del">
        <pc:chgData name="Siwen Song" userId="9dc8af66-f080-4a12-9930-e64d42240ebc" providerId="ADAL" clId="{007CC73B-682F-416D-9714-7D1CC666191D}" dt="2023-03-20T02:10:42.376" v="1" actId="2696"/>
        <pc:sldMkLst>
          <pc:docMk/>
          <pc:sldMk cId="0" sldId="377"/>
        </pc:sldMkLst>
      </pc:sldChg>
      <pc:sldChg chg="del">
        <pc:chgData name="Siwen Song" userId="9dc8af66-f080-4a12-9930-e64d42240ebc" providerId="ADAL" clId="{007CC73B-682F-416D-9714-7D1CC666191D}" dt="2023-03-20T02:10:42.376" v="1" actId="2696"/>
        <pc:sldMkLst>
          <pc:docMk/>
          <pc:sldMk cId="0" sldId="378"/>
        </pc:sldMkLst>
      </pc:sldChg>
      <pc:sldChg chg="del">
        <pc:chgData name="Siwen Song" userId="9dc8af66-f080-4a12-9930-e64d42240ebc" providerId="ADAL" clId="{007CC73B-682F-416D-9714-7D1CC666191D}" dt="2023-03-20T02:10:42.376" v="1" actId="2696"/>
        <pc:sldMkLst>
          <pc:docMk/>
          <pc:sldMk cId="0" sldId="379"/>
        </pc:sldMkLst>
      </pc:sldChg>
    </pc:docChg>
  </pc:docChgLst>
  <pc:docChgLst>
    <pc:chgData name="Siwen Song" userId="9dc8af66-f080-4a12-9930-e64d42240ebc" providerId="ADAL" clId="{9127DBFE-DB3B-40EF-9F5E-BE5408399FA9}"/>
    <pc:docChg chg="undo custSel addSld delSld modSld sldOrd">
      <pc:chgData name="Siwen Song" userId="9dc8af66-f080-4a12-9930-e64d42240ebc" providerId="ADAL" clId="{9127DBFE-DB3B-40EF-9F5E-BE5408399FA9}" dt="2021-08-08T12:53:11.162" v="326"/>
      <pc:docMkLst>
        <pc:docMk/>
      </pc:docMkLst>
      <pc:sldChg chg="add del">
        <pc:chgData name="Siwen Song" userId="9dc8af66-f080-4a12-9930-e64d42240ebc" providerId="ADAL" clId="{9127DBFE-DB3B-40EF-9F5E-BE5408399FA9}" dt="2021-08-05T14:17:03.673" v="239" actId="47"/>
        <pc:sldMkLst>
          <pc:docMk/>
          <pc:sldMk cId="2923728273" sldId="257"/>
        </pc:sldMkLst>
      </pc:sldChg>
      <pc:sldChg chg="modSp mod">
        <pc:chgData name="Siwen Song" userId="9dc8af66-f080-4a12-9930-e64d42240ebc" providerId="ADAL" clId="{9127DBFE-DB3B-40EF-9F5E-BE5408399FA9}" dt="2021-08-08T12:04:00.331" v="319" actId="113"/>
        <pc:sldMkLst>
          <pc:docMk/>
          <pc:sldMk cId="1673304157" sldId="265"/>
        </pc:sldMkLst>
        <pc:spChg chg="mod">
          <ac:chgData name="Siwen Song" userId="9dc8af66-f080-4a12-9930-e64d42240ebc" providerId="ADAL" clId="{9127DBFE-DB3B-40EF-9F5E-BE5408399FA9}" dt="2021-08-08T12:03:41.663" v="318" actId="1076"/>
          <ac:spMkLst>
            <pc:docMk/>
            <pc:sldMk cId="1673304157" sldId="265"/>
            <ac:spMk id="2" creationId="{00000000-0000-0000-0000-000000000000}"/>
          </ac:spMkLst>
        </pc:spChg>
        <pc:spChg chg="mod">
          <ac:chgData name="Siwen Song" userId="9dc8af66-f080-4a12-9930-e64d42240ebc" providerId="ADAL" clId="{9127DBFE-DB3B-40EF-9F5E-BE5408399FA9}" dt="2021-08-08T12:04:00.331" v="319" actId="113"/>
          <ac:spMkLst>
            <pc:docMk/>
            <pc:sldMk cId="1673304157" sldId="265"/>
            <ac:spMk id="3" creationId="{00000000-0000-0000-0000-000000000000}"/>
          </ac:spMkLst>
        </pc:spChg>
      </pc:sldChg>
      <pc:sldChg chg="modSp mod">
        <pc:chgData name="Siwen Song" userId="9dc8af66-f080-4a12-9930-e64d42240ebc" providerId="ADAL" clId="{9127DBFE-DB3B-40EF-9F5E-BE5408399FA9}" dt="2021-08-05T14:02:47.034" v="119" actId="1076"/>
        <pc:sldMkLst>
          <pc:docMk/>
          <pc:sldMk cId="0" sldId="269"/>
        </pc:sldMkLst>
        <pc:spChg chg="mod">
          <ac:chgData name="Siwen Song" userId="9dc8af66-f080-4a12-9930-e64d42240ebc" providerId="ADAL" clId="{9127DBFE-DB3B-40EF-9F5E-BE5408399FA9}" dt="2021-08-05T14:02:47.034" v="119" actId="1076"/>
          <ac:spMkLst>
            <pc:docMk/>
            <pc:sldMk cId="0" sldId="269"/>
            <ac:spMk id="198" creationId="{00000000-0000-0000-0000-000000000000}"/>
          </ac:spMkLst>
        </pc:spChg>
        <pc:spChg chg="mod">
          <ac:chgData name="Siwen Song" userId="9dc8af66-f080-4a12-9930-e64d42240ebc" providerId="ADAL" clId="{9127DBFE-DB3B-40EF-9F5E-BE5408399FA9}" dt="2021-08-05T14:02:42.972" v="117" actId="27636"/>
          <ac:spMkLst>
            <pc:docMk/>
            <pc:sldMk cId="0" sldId="269"/>
            <ac:spMk id="199" creationId="{00000000-0000-0000-0000-000000000000}"/>
          </ac:spMkLst>
        </pc:spChg>
      </pc:sldChg>
      <pc:sldChg chg="modSp mod">
        <pc:chgData name="Siwen Song" userId="9dc8af66-f080-4a12-9930-e64d42240ebc" providerId="ADAL" clId="{9127DBFE-DB3B-40EF-9F5E-BE5408399FA9}" dt="2021-08-05T13:50:28.836" v="34" actId="12"/>
        <pc:sldMkLst>
          <pc:docMk/>
          <pc:sldMk cId="1641747372" sldId="279"/>
        </pc:sldMkLst>
        <pc:spChg chg="mod">
          <ac:chgData name="Siwen Song" userId="9dc8af66-f080-4a12-9930-e64d42240ebc" providerId="ADAL" clId="{9127DBFE-DB3B-40EF-9F5E-BE5408399FA9}" dt="2021-08-05T13:50:28.836" v="34" actId="12"/>
          <ac:spMkLst>
            <pc:docMk/>
            <pc:sldMk cId="1641747372" sldId="279"/>
            <ac:spMk id="3" creationId="{00000000-0000-0000-0000-000000000000}"/>
          </ac:spMkLst>
        </pc:spChg>
      </pc:sldChg>
      <pc:sldChg chg="modSp mod">
        <pc:chgData name="Siwen Song" userId="9dc8af66-f080-4a12-9930-e64d42240ebc" providerId="ADAL" clId="{9127DBFE-DB3B-40EF-9F5E-BE5408399FA9}" dt="2021-08-05T13:52:40.611" v="35" actId="207"/>
        <pc:sldMkLst>
          <pc:docMk/>
          <pc:sldMk cId="1546060823" sldId="281"/>
        </pc:sldMkLst>
        <pc:spChg chg="mod">
          <ac:chgData name="Siwen Song" userId="9dc8af66-f080-4a12-9930-e64d42240ebc" providerId="ADAL" clId="{9127DBFE-DB3B-40EF-9F5E-BE5408399FA9}" dt="2021-08-05T13:52:40.611" v="35" actId="207"/>
          <ac:spMkLst>
            <pc:docMk/>
            <pc:sldMk cId="1546060823" sldId="281"/>
            <ac:spMk id="6" creationId="{00000000-0000-0000-0000-000000000000}"/>
          </ac:spMkLst>
        </pc:spChg>
      </pc:sldChg>
      <pc:sldChg chg="modSp mod">
        <pc:chgData name="Siwen Song" userId="9dc8af66-f080-4a12-9930-e64d42240ebc" providerId="ADAL" clId="{9127DBFE-DB3B-40EF-9F5E-BE5408399FA9}" dt="2021-08-05T13:52:56.673" v="36" actId="207"/>
        <pc:sldMkLst>
          <pc:docMk/>
          <pc:sldMk cId="1765921619" sldId="283"/>
        </pc:sldMkLst>
        <pc:spChg chg="mod">
          <ac:chgData name="Siwen Song" userId="9dc8af66-f080-4a12-9930-e64d42240ebc" providerId="ADAL" clId="{9127DBFE-DB3B-40EF-9F5E-BE5408399FA9}" dt="2021-08-05T13:52:56.673" v="36" actId="207"/>
          <ac:spMkLst>
            <pc:docMk/>
            <pc:sldMk cId="1765921619" sldId="283"/>
            <ac:spMk id="6" creationId="{00000000-0000-0000-0000-000000000000}"/>
          </ac:spMkLst>
        </pc:spChg>
      </pc:sldChg>
      <pc:sldChg chg="modSp mod">
        <pc:chgData name="Siwen Song" userId="9dc8af66-f080-4a12-9930-e64d42240ebc" providerId="ADAL" clId="{9127DBFE-DB3B-40EF-9F5E-BE5408399FA9}" dt="2021-08-05T13:53:22.933" v="37" actId="207"/>
        <pc:sldMkLst>
          <pc:docMk/>
          <pc:sldMk cId="4094283697" sldId="285"/>
        </pc:sldMkLst>
        <pc:spChg chg="mod">
          <ac:chgData name="Siwen Song" userId="9dc8af66-f080-4a12-9930-e64d42240ebc" providerId="ADAL" clId="{9127DBFE-DB3B-40EF-9F5E-BE5408399FA9}" dt="2021-08-05T13:53:22.933" v="37" actId="207"/>
          <ac:spMkLst>
            <pc:docMk/>
            <pc:sldMk cId="4094283697" sldId="285"/>
            <ac:spMk id="6" creationId="{00000000-0000-0000-0000-000000000000}"/>
          </ac:spMkLst>
        </pc:spChg>
      </pc:sldChg>
      <pc:sldChg chg="modSp mod">
        <pc:chgData name="Siwen Song" userId="9dc8af66-f080-4a12-9930-e64d42240ebc" providerId="ADAL" clId="{9127DBFE-DB3B-40EF-9F5E-BE5408399FA9}" dt="2021-08-08T12:24:16.199" v="320" actId="113"/>
        <pc:sldMkLst>
          <pc:docMk/>
          <pc:sldMk cId="1394712472" sldId="287"/>
        </pc:sldMkLst>
        <pc:spChg chg="mod">
          <ac:chgData name="Siwen Song" userId="9dc8af66-f080-4a12-9930-e64d42240ebc" providerId="ADAL" clId="{9127DBFE-DB3B-40EF-9F5E-BE5408399FA9}" dt="2021-08-08T12:24:16.199" v="320" actId="113"/>
          <ac:spMkLst>
            <pc:docMk/>
            <pc:sldMk cId="1394712472" sldId="287"/>
            <ac:spMk id="9" creationId="{00000000-0000-0000-0000-000000000000}"/>
          </ac:spMkLst>
        </pc:spChg>
      </pc:sldChg>
      <pc:sldChg chg="del">
        <pc:chgData name="Siwen Song" userId="9dc8af66-f080-4a12-9930-e64d42240ebc" providerId="ADAL" clId="{9127DBFE-DB3B-40EF-9F5E-BE5408399FA9}" dt="2021-08-05T14:09:03.669" v="139" actId="47"/>
        <pc:sldMkLst>
          <pc:docMk/>
          <pc:sldMk cId="2792421768" sldId="298"/>
        </pc:sldMkLst>
      </pc:sldChg>
      <pc:sldChg chg="del">
        <pc:chgData name="Siwen Song" userId="9dc8af66-f080-4a12-9930-e64d42240ebc" providerId="ADAL" clId="{9127DBFE-DB3B-40EF-9F5E-BE5408399FA9}" dt="2021-08-05T14:09:06.550" v="140" actId="47"/>
        <pc:sldMkLst>
          <pc:docMk/>
          <pc:sldMk cId="1230316569" sldId="299"/>
        </pc:sldMkLst>
      </pc:sldChg>
      <pc:sldChg chg="del">
        <pc:chgData name="Siwen Song" userId="9dc8af66-f080-4a12-9930-e64d42240ebc" providerId="ADAL" clId="{9127DBFE-DB3B-40EF-9F5E-BE5408399FA9}" dt="2021-08-05T14:09:09.911" v="141" actId="47"/>
        <pc:sldMkLst>
          <pc:docMk/>
          <pc:sldMk cId="1171779311" sldId="300"/>
        </pc:sldMkLst>
      </pc:sldChg>
      <pc:sldChg chg="del">
        <pc:chgData name="Siwen Song" userId="9dc8af66-f080-4a12-9930-e64d42240ebc" providerId="ADAL" clId="{9127DBFE-DB3B-40EF-9F5E-BE5408399FA9}" dt="2021-08-05T14:09:12.165" v="142" actId="47"/>
        <pc:sldMkLst>
          <pc:docMk/>
          <pc:sldMk cId="4012885826" sldId="301"/>
        </pc:sldMkLst>
      </pc:sldChg>
      <pc:sldChg chg="del">
        <pc:chgData name="Siwen Song" userId="9dc8af66-f080-4a12-9930-e64d42240ebc" providerId="ADAL" clId="{9127DBFE-DB3B-40EF-9F5E-BE5408399FA9}" dt="2021-08-05T14:09:14.918" v="143" actId="47"/>
        <pc:sldMkLst>
          <pc:docMk/>
          <pc:sldMk cId="2434282265" sldId="302"/>
        </pc:sldMkLst>
      </pc:sldChg>
      <pc:sldChg chg="modSp mod">
        <pc:chgData name="Siwen Song" userId="9dc8af66-f080-4a12-9930-e64d42240ebc" providerId="ADAL" clId="{9127DBFE-DB3B-40EF-9F5E-BE5408399FA9}" dt="2021-08-05T14:10:38.787" v="161" actId="27636"/>
        <pc:sldMkLst>
          <pc:docMk/>
          <pc:sldMk cId="3665342886" sldId="303"/>
        </pc:sldMkLst>
        <pc:spChg chg="mod">
          <ac:chgData name="Siwen Song" userId="9dc8af66-f080-4a12-9930-e64d42240ebc" providerId="ADAL" clId="{9127DBFE-DB3B-40EF-9F5E-BE5408399FA9}" dt="2021-08-05T14:10:38.787" v="161" actId="27636"/>
          <ac:spMkLst>
            <pc:docMk/>
            <pc:sldMk cId="3665342886" sldId="303"/>
            <ac:spMk id="2" creationId="{00000000-0000-0000-0000-000000000000}"/>
          </ac:spMkLst>
        </pc:spChg>
      </pc:sldChg>
      <pc:sldChg chg="delSp modSp mod">
        <pc:chgData name="Siwen Song" userId="9dc8af66-f080-4a12-9930-e64d42240ebc" providerId="ADAL" clId="{9127DBFE-DB3B-40EF-9F5E-BE5408399FA9}" dt="2021-08-05T14:10:53.632" v="164" actId="478"/>
        <pc:sldMkLst>
          <pc:docMk/>
          <pc:sldMk cId="1166081231" sldId="304"/>
        </pc:sldMkLst>
        <pc:spChg chg="del mod">
          <ac:chgData name="Siwen Song" userId="9dc8af66-f080-4a12-9930-e64d42240ebc" providerId="ADAL" clId="{9127DBFE-DB3B-40EF-9F5E-BE5408399FA9}" dt="2021-08-05T14:10:53.632" v="164" actId="478"/>
          <ac:spMkLst>
            <pc:docMk/>
            <pc:sldMk cId="1166081231" sldId="304"/>
            <ac:spMk id="2" creationId="{00000000-0000-0000-0000-000000000000}"/>
          </ac:spMkLst>
        </pc:spChg>
      </pc:sldChg>
      <pc:sldChg chg="modSp mod">
        <pc:chgData name="Siwen Song" userId="9dc8af66-f080-4a12-9930-e64d42240ebc" providerId="ADAL" clId="{9127DBFE-DB3B-40EF-9F5E-BE5408399FA9}" dt="2021-08-05T14:11:56.447" v="201" actId="27636"/>
        <pc:sldMkLst>
          <pc:docMk/>
          <pc:sldMk cId="139180215" sldId="305"/>
        </pc:sldMkLst>
        <pc:spChg chg="mod">
          <ac:chgData name="Siwen Song" userId="9dc8af66-f080-4a12-9930-e64d42240ebc" providerId="ADAL" clId="{9127DBFE-DB3B-40EF-9F5E-BE5408399FA9}" dt="2021-08-05T14:11:56.447" v="201" actId="27636"/>
          <ac:spMkLst>
            <pc:docMk/>
            <pc:sldMk cId="139180215" sldId="305"/>
            <ac:spMk id="2" creationId="{00000000-0000-0000-0000-000000000000}"/>
          </ac:spMkLst>
        </pc:spChg>
      </pc:sldChg>
      <pc:sldChg chg="addSp delSp modSp mod">
        <pc:chgData name="Siwen Song" userId="9dc8af66-f080-4a12-9930-e64d42240ebc" providerId="ADAL" clId="{9127DBFE-DB3B-40EF-9F5E-BE5408399FA9}" dt="2021-08-05T14:16:14.049" v="222" actId="478"/>
        <pc:sldMkLst>
          <pc:docMk/>
          <pc:sldMk cId="177881223" sldId="307"/>
        </pc:sldMkLst>
        <pc:spChg chg="del">
          <ac:chgData name="Siwen Song" userId="9dc8af66-f080-4a12-9930-e64d42240ebc" providerId="ADAL" clId="{9127DBFE-DB3B-40EF-9F5E-BE5408399FA9}" dt="2021-08-05T14:16:12.709" v="221" actId="478"/>
          <ac:spMkLst>
            <pc:docMk/>
            <pc:sldMk cId="177881223" sldId="307"/>
            <ac:spMk id="2" creationId="{00000000-0000-0000-0000-000000000000}"/>
          </ac:spMkLst>
        </pc:spChg>
        <pc:spChg chg="add del mod">
          <ac:chgData name="Siwen Song" userId="9dc8af66-f080-4a12-9930-e64d42240ebc" providerId="ADAL" clId="{9127DBFE-DB3B-40EF-9F5E-BE5408399FA9}" dt="2021-08-05T14:16:14.049" v="222" actId="478"/>
          <ac:spMkLst>
            <pc:docMk/>
            <pc:sldMk cId="177881223" sldId="307"/>
            <ac:spMk id="4" creationId="{8BBFC69F-B010-46B4-BF29-59FF56CDF7F7}"/>
          </ac:spMkLst>
        </pc:spChg>
      </pc:sldChg>
      <pc:sldChg chg="modSp mod">
        <pc:chgData name="Siwen Song" userId="9dc8af66-f080-4a12-9930-e64d42240ebc" providerId="ADAL" clId="{9127DBFE-DB3B-40EF-9F5E-BE5408399FA9}" dt="2021-08-05T14:11:29.168" v="193" actId="27636"/>
        <pc:sldMkLst>
          <pc:docMk/>
          <pc:sldMk cId="1417307266" sldId="308"/>
        </pc:sldMkLst>
        <pc:spChg chg="mod">
          <ac:chgData name="Siwen Song" userId="9dc8af66-f080-4a12-9930-e64d42240ebc" providerId="ADAL" clId="{9127DBFE-DB3B-40EF-9F5E-BE5408399FA9}" dt="2021-08-05T14:11:29.168" v="193" actId="27636"/>
          <ac:spMkLst>
            <pc:docMk/>
            <pc:sldMk cId="1417307266" sldId="308"/>
            <ac:spMk id="2" creationId="{00000000-0000-0000-0000-000000000000}"/>
          </ac:spMkLst>
        </pc:spChg>
      </pc:sldChg>
      <pc:sldChg chg="addSp delSp modSp mod">
        <pc:chgData name="Siwen Song" userId="9dc8af66-f080-4a12-9930-e64d42240ebc" providerId="ADAL" clId="{9127DBFE-DB3B-40EF-9F5E-BE5408399FA9}" dt="2021-08-05T14:11:44.577" v="197" actId="478"/>
        <pc:sldMkLst>
          <pc:docMk/>
          <pc:sldMk cId="1946112009" sldId="309"/>
        </pc:sldMkLst>
        <pc:spChg chg="del mod">
          <ac:chgData name="Siwen Song" userId="9dc8af66-f080-4a12-9930-e64d42240ebc" providerId="ADAL" clId="{9127DBFE-DB3B-40EF-9F5E-BE5408399FA9}" dt="2021-08-05T14:11:41.093" v="196" actId="478"/>
          <ac:spMkLst>
            <pc:docMk/>
            <pc:sldMk cId="1946112009" sldId="309"/>
            <ac:spMk id="2" creationId="{00000000-0000-0000-0000-000000000000}"/>
          </ac:spMkLst>
        </pc:spChg>
        <pc:spChg chg="add del mod">
          <ac:chgData name="Siwen Song" userId="9dc8af66-f080-4a12-9930-e64d42240ebc" providerId="ADAL" clId="{9127DBFE-DB3B-40EF-9F5E-BE5408399FA9}" dt="2021-08-05T14:11:44.577" v="197" actId="478"/>
          <ac:spMkLst>
            <pc:docMk/>
            <pc:sldMk cId="1946112009" sldId="309"/>
            <ac:spMk id="4" creationId="{E5DFBF7E-BD61-425C-A4B5-4488A2095D7F}"/>
          </ac:spMkLst>
        </pc:spChg>
      </pc:sldChg>
      <pc:sldChg chg="del">
        <pc:chgData name="Siwen Song" userId="9dc8af66-f080-4a12-9930-e64d42240ebc" providerId="ADAL" clId="{9127DBFE-DB3B-40EF-9F5E-BE5408399FA9}" dt="2021-08-05T14:12:23.634" v="202" actId="47"/>
        <pc:sldMkLst>
          <pc:docMk/>
          <pc:sldMk cId="3875828437" sldId="312"/>
        </pc:sldMkLst>
      </pc:sldChg>
      <pc:sldChg chg="modSp add del mod">
        <pc:chgData name="Siwen Song" userId="9dc8af66-f080-4a12-9930-e64d42240ebc" providerId="ADAL" clId="{9127DBFE-DB3B-40EF-9F5E-BE5408399FA9}" dt="2021-08-05T14:13:44.469" v="213" actId="47"/>
        <pc:sldMkLst>
          <pc:docMk/>
          <pc:sldMk cId="3417980595" sldId="313"/>
        </pc:sldMkLst>
        <pc:graphicFrameChg chg="mod modGraphic">
          <ac:chgData name="Siwen Song" userId="9dc8af66-f080-4a12-9930-e64d42240ebc" providerId="ADAL" clId="{9127DBFE-DB3B-40EF-9F5E-BE5408399FA9}" dt="2021-08-05T14:13:33.558" v="212" actId="14100"/>
          <ac:graphicFrameMkLst>
            <pc:docMk/>
            <pc:sldMk cId="3417980595" sldId="313"/>
            <ac:graphicFrameMk id="6" creationId="{00000000-0000-0000-0000-000000000000}"/>
          </ac:graphicFrameMkLst>
        </pc:graphicFrameChg>
      </pc:sldChg>
      <pc:sldChg chg="add del">
        <pc:chgData name="Siwen Song" userId="9dc8af66-f080-4a12-9930-e64d42240ebc" providerId="ADAL" clId="{9127DBFE-DB3B-40EF-9F5E-BE5408399FA9}" dt="2021-08-05T14:13:46.550" v="214" actId="47"/>
        <pc:sldMkLst>
          <pc:docMk/>
          <pc:sldMk cId="3327184871" sldId="314"/>
        </pc:sldMkLst>
      </pc:sldChg>
      <pc:sldChg chg="del">
        <pc:chgData name="Siwen Song" userId="9dc8af66-f080-4a12-9930-e64d42240ebc" providerId="ADAL" clId="{9127DBFE-DB3B-40EF-9F5E-BE5408399FA9}" dt="2021-08-05T14:14:09.448" v="217" actId="47"/>
        <pc:sldMkLst>
          <pc:docMk/>
          <pc:sldMk cId="1161346793" sldId="316"/>
        </pc:sldMkLst>
      </pc:sldChg>
      <pc:sldChg chg="del">
        <pc:chgData name="Siwen Song" userId="9dc8af66-f080-4a12-9930-e64d42240ebc" providerId="ADAL" clId="{9127DBFE-DB3B-40EF-9F5E-BE5408399FA9}" dt="2021-08-05T14:14:05.926" v="216" actId="47"/>
        <pc:sldMkLst>
          <pc:docMk/>
          <pc:sldMk cId="4277542256" sldId="317"/>
        </pc:sldMkLst>
      </pc:sldChg>
      <pc:sldChg chg="del">
        <pc:chgData name="Siwen Song" userId="9dc8af66-f080-4a12-9930-e64d42240ebc" providerId="ADAL" clId="{9127DBFE-DB3B-40EF-9F5E-BE5408399FA9}" dt="2021-08-05T14:12:53.255" v="203" actId="47"/>
        <pc:sldMkLst>
          <pc:docMk/>
          <pc:sldMk cId="1477969377" sldId="318"/>
        </pc:sldMkLst>
      </pc:sldChg>
      <pc:sldChg chg="modSp mod ord">
        <pc:chgData name="Siwen Song" userId="9dc8af66-f080-4a12-9930-e64d42240ebc" providerId="ADAL" clId="{9127DBFE-DB3B-40EF-9F5E-BE5408399FA9}" dt="2021-08-05T14:16:52.016" v="236" actId="20577"/>
        <pc:sldMkLst>
          <pc:docMk/>
          <pc:sldMk cId="245723469" sldId="319"/>
        </pc:sldMkLst>
        <pc:spChg chg="mod">
          <ac:chgData name="Siwen Song" userId="9dc8af66-f080-4a12-9930-e64d42240ebc" providerId="ADAL" clId="{9127DBFE-DB3B-40EF-9F5E-BE5408399FA9}" dt="2021-08-05T14:16:52.016" v="236" actId="20577"/>
          <ac:spMkLst>
            <pc:docMk/>
            <pc:sldMk cId="245723469" sldId="319"/>
            <ac:spMk id="2" creationId="{00000000-0000-0000-0000-000000000000}"/>
          </ac:spMkLst>
        </pc:spChg>
      </pc:sldChg>
      <pc:sldChg chg="add">
        <pc:chgData name="Siwen Song" userId="9dc8af66-f080-4a12-9930-e64d42240ebc" providerId="ADAL" clId="{9127DBFE-DB3B-40EF-9F5E-BE5408399FA9}" dt="2021-08-05T14:15:56.515" v="218"/>
        <pc:sldMkLst>
          <pc:docMk/>
          <pc:sldMk cId="3607244426" sldId="320"/>
        </pc:sldMkLst>
      </pc:sldChg>
      <pc:sldChg chg="add">
        <pc:chgData name="Siwen Song" userId="9dc8af66-f080-4a12-9930-e64d42240ebc" providerId="ADAL" clId="{9127DBFE-DB3B-40EF-9F5E-BE5408399FA9}" dt="2021-08-05T14:15:56.515" v="218"/>
        <pc:sldMkLst>
          <pc:docMk/>
          <pc:sldMk cId="143835577" sldId="321"/>
        </pc:sldMkLst>
      </pc:sldChg>
      <pc:sldChg chg="add del">
        <pc:chgData name="Siwen Song" userId="9dc8af66-f080-4a12-9930-e64d42240ebc" providerId="ADAL" clId="{9127DBFE-DB3B-40EF-9F5E-BE5408399FA9}" dt="2021-08-05T14:18:21.437" v="240" actId="47"/>
        <pc:sldMkLst>
          <pc:docMk/>
          <pc:sldMk cId="20425696" sldId="322"/>
        </pc:sldMkLst>
      </pc:sldChg>
      <pc:sldChg chg="add del">
        <pc:chgData name="Siwen Song" userId="9dc8af66-f080-4a12-9930-e64d42240ebc" providerId="ADAL" clId="{9127DBFE-DB3B-40EF-9F5E-BE5408399FA9}" dt="2021-08-05T14:19:50.731" v="260" actId="47"/>
        <pc:sldMkLst>
          <pc:docMk/>
          <pc:sldMk cId="243049820" sldId="326"/>
        </pc:sldMkLst>
      </pc:sldChg>
      <pc:sldChg chg="addSp delSp modSp mod">
        <pc:chgData name="Siwen Song" userId="9dc8af66-f080-4a12-9930-e64d42240ebc" providerId="ADAL" clId="{9127DBFE-DB3B-40EF-9F5E-BE5408399FA9}" dt="2021-08-05T14:16:09.585" v="220" actId="478"/>
        <pc:sldMkLst>
          <pc:docMk/>
          <pc:sldMk cId="1406874427" sldId="328"/>
        </pc:sldMkLst>
        <pc:spChg chg="del">
          <ac:chgData name="Siwen Song" userId="9dc8af66-f080-4a12-9930-e64d42240ebc" providerId="ADAL" clId="{9127DBFE-DB3B-40EF-9F5E-BE5408399FA9}" dt="2021-08-05T14:16:07.709" v="219" actId="478"/>
          <ac:spMkLst>
            <pc:docMk/>
            <pc:sldMk cId="1406874427" sldId="328"/>
            <ac:spMk id="2" creationId="{00000000-0000-0000-0000-000000000000}"/>
          </ac:spMkLst>
        </pc:spChg>
        <pc:spChg chg="add del mod">
          <ac:chgData name="Siwen Song" userId="9dc8af66-f080-4a12-9930-e64d42240ebc" providerId="ADAL" clId="{9127DBFE-DB3B-40EF-9F5E-BE5408399FA9}" dt="2021-08-05T14:16:09.585" v="220" actId="478"/>
          <ac:spMkLst>
            <pc:docMk/>
            <pc:sldMk cId="1406874427" sldId="328"/>
            <ac:spMk id="4" creationId="{19E6F62B-6128-43B2-A36B-6B7E98A6664C}"/>
          </ac:spMkLst>
        </pc:spChg>
      </pc:sldChg>
      <pc:sldChg chg="add">
        <pc:chgData name="Siwen Song" userId="9dc8af66-f080-4a12-9930-e64d42240ebc" providerId="ADAL" clId="{9127DBFE-DB3B-40EF-9F5E-BE5408399FA9}" dt="2021-08-05T14:15:56.515" v="218"/>
        <pc:sldMkLst>
          <pc:docMk/>
          <pc:sldMk cId="1566494919" sldId="333"/>
        </pc:sldMkLst>
      </pc:sldChg>
      <pc:sldChg chg="modSp mod">
        <pc:chgData name="Siwen Song" userId="9dc8af66-f080-4a12-9930-e64d42240ebc" providerId="ADAL" clId="{9127DBFE-DB3B-40EF-9F5E-BE5408399FA9}" dt="2021-08-05T14:06:01.490" v="122" actId="5793"/>
        <pc:sldMkLst>
          <pc:docMk/>
          <pc:sldMk cId="3206798667" sldId="334"/>
        </pc:sldMkLst>
        <pc:spChg chg="mod">
          <ac:chgData name="Siwen Song" userId="9dc8af66-f080-4a12-9930-e64d42240ebc" providerId="ADAL" clId="{9127DBFE-DB3B-40EF-9F5E-BE5408399FA9}" dt="2021-08-05T14:06:01.490" v="122" actId="5793"/>
          <ac:spMkLst>
            <pc:docMk/>
            <pc:sldMk cId="3206798667" sldId="334"/>
            <ac:spMk id="3" creationId="{00000000-0000-0000-0000-000000000000}"/>
          </ac:spMkLst>
        </pc:spChg>
      </pc:sldChg>
      <pc:sldChg chg="del">
        <pc:chgData name="Siwen Song" userId="9dc8af66-f080-4a12-9930-e64d42240ebc" providerId="ADAL" clId="{9127DBFE-DB3B-40EF-9F5E-BE5408399FA9}" dt="2021-08-05T13:54:45.558" v="38"/>
        <pc:sldMkLst>
          <pc:docMk/>
          <pc:sldMk cId="2371808506" sldId="335"/>
        </pc:sldMkLst>
      </pc:sldChg>
      <pc:sldChg chg="modSp mod">
        <pc:chgData name="Siwen Song" userId="9dc8af66-f080-4a12-9930-e64d42240ebc" providerId="ADAL" clId="{9127DBFE-DB3B-40EF-9F5E-BE5408399FA9}" dt="2021-08-05T14:00:58.906" v="116" actId="20577"/>
        <pc:sldMkLst>
          <pc:docMk/>
          <pc:sldMk cId="2230073233" sldId="336"/>
        </pc:sldMkLst>
        <pc:spChg chg="mod">
          <ac:chgData name="Siwen Song" userId="9dc8af66-f080-4a12-9930-e64d42240ebc" providerId="ADAL" clId="{9127DBFE-DB3B-40EF-9F5E-BE5408399FA9}" dt="2021-08-05T14:00:58.906" v="116" actId="20577"/>
          <ac:spMkLst>
            <pc:docMk/>
            <pc:sldMk cId="2230073233" sldId="336"/>
            <ac:spMk id="3" creationId="{00000000-0000-0000-0000-000000000000}"/>
          </ac:spMkLst>
        </pc:spChg>
      </pc:sldChg>
      <pc:sldChg chg="modSp mod">
        <pc:chgData name="Siwen Song" userId="9dc8af66-f080-4a12-9930-e64d42240ebc" providerId="ADAL" clId="{9127DBFE-DB3B-40EF-9F5E-BE5408399FA9}" dt="2021-08-05T14:07:01.356" v="128" actId="12"/>
        <pc:sldMkLst>
          <pc:docMk/>
          <pc:sldMk cId="0" sldId="337"/>
        </pc:sldMkLst>
        <pc:spChg chg="mod">
          <ac:chgData name="Siwen Song" userId="9dc8af66-f080-4a12-9930-e64d42240ebc" providerId="ADAL" clId="{9127DBFE-DB3B-40EF-9F5E-BE5408399FA9}" dt="2021-08-05T14:06:37.095" v="125" actId="403"/>
          <ac:spMkLst>
            <pc:docMk/>
            <pc:sldMk cId="0" sldId="337"/>
            <ac:spMk id="2" creationId="{00000000-0000-0000-0000-000000000000}"/>
          </ac:spMkLst>
        </pc:spChg>
        <pc:spChg chg="mod">
          <ac:chgData name="Siwen Song" userId="9dc8af66-f080-4a12-9930-e64d42240ebc" providerId="ADAL" clId="{9127DBFE-DB3B-40EF-9F5E-BE5408399FA9}" dt="2021-08-05T14:06:26.785" v="123" actId="122"/>
          <ac:spMkLst>
            <pc:docMk/>
            <pc:sldMk cId="0" sldId="337"/>
            <ac:spMk id="214" creationId="{00000000-0000-0000-0000-000000000000}"/>
          </ac:spMkLst>
        </pc:spChg>
        <pc:spChg chg="mod">
          <ac:chgData name="Siwen Song" userId="9dc8af66-f080-4a12-9930-e64d42240ebc" providerId="ADAL" clId="{9127DBFE-DB3B-40EF-9F5E-BE5408399FA9}" dt="2021-08-05T14:07:01.356" v="128" actId="12"/>
          <ac:spMkLst>
            <pc:docMk/>
            <pc:sldMk cId="0" sldId="337"/>
            <ac:spMk id="215" creationId="{00000000-0000-0000-0000-000000000000}"/>
          </ac:spMkLst>
        </pc:spChg>
      </pc:sldChg>
      <pc:sldChg chg="addSp delSp modSp mod">
        <pc:chgData name="Siwen Song" userId="9dc8af66-f080-4a12-9930-e64d42240ebc" providerId="ADAL" clId="{9127DBFE-DB3B-40EF-9F5E-BE5408399FA9}" dt="2021-08-05T14:08:21.991" v="137" actId="14100"/>
        <pc:sldMkLst>
          <pc:docMk/>
          <pc:sldMk cId="436606761" sldId="338"/>
        </pc:sldMkLst>
        <pc:spChg chg="mod">
          <ac:chgData name="Siwen Song" userId="9dc8af66-f080-4a12-9930-e64d42240ebc" providerId="ADAL" clId="{9127DBFE-DB3B-40EF-9F5E-BE5408399FA9}" dt="2021-08-05T14:07:17.068" v="129" actId="122"/>
          <ac:spMkLst>
            <pc:docMk/>
            <pc:sldMk cId="436606761" sldId="338"/>
            <ac:spMk id="2" creationId="{888861D3-8BFC-42CE-8EAE-01E39E5F266F}"/>
          </ac:spMkLst>
        </pc:spChg>
        <pc:picChg chg="del mod">
          <ac:chgData name="Siwen Song" userId="9dc8af66-f080-4a12-9930-e64d42240ebc" providerId="ADAL" clId="{9127DBFE-DB3B-40EF-9F5E-BE5408399FA9}" dt="2021-08-05T14:08:02.530" v="131" actId="478"/>
          <ac:picMkLst>
            <pc:docMk/>
            <pc:sldMk cId="436606761" sldId="338"/>
            <ac:picMk id="5" creationId="{2E4A9A9D-EAB5-4CA1-9D9C-36FE1372D4D9}"/>
          </ac:picMkLst>
        </pc:picChg>
        <pc:picChg chg="add mod">
          <ac:chgData name="Siwen Song" userId="9dc8af66-f080-4a12-9930-e64d42240ebc" providerId="ADAL" clId="{9127DBFE-DB3B-40EF-9F5E-BE5408399FA9}" dt="2021-08-05T14:08:21.991" v="137" actId="14100"/>
          <ac:picMkLst>
            <pc:docMk/>
            <pc:sldMk cId="436606761" sldId="338"/>
            <ac:picMk id="6" creationId="{FAE5A97B-D060-4C76-9B29-22FD570B4494}"/>
          </ac:picMkLst>
        </pc:picChg>
      </pc:sldChg>
      <pc:sldChg chg="modSp mod">
        <pc:chgData name="Siwen Song" userId="9dc8af66-f080-4a12-9930-e64d42240ebc" providerId="ADAL" clId="{9127DBFE-DB3B-40EF-9F5E-BE5408399FA9}" dt="2021-08-05T14:11:12.921" v="191" actId="20577"/>
        <pc:sldMkLst>
          <pc:docMk/>
          <pc:sldMk cId="0" sldId="339"/>
        </pc:sldMkLst>
        <pc:spChg chg="mod">
          <ac:chgData name="Siwen Song" userId="9dc8af66-f080-4a12-9930-e64d42240ebc" providerId="ADAL" clId="{9127DBFE-DB3B-40EF-9F5E-BE5408399FA9}" dt="2021-08-05T14:11:12.921" v="191" actId="20577"/>
          <ac:spMkLst>
            <pc:docMk/>
            <pc:sldMk cId="0" sldId="339"/>
            <ac:spMk id="223" creationId="{00000000-0000-0000-0000-000000000000}"/>
          </ac:spMkLst>
        </pc:spChg>
        <pc:spChg chg="mod">
          <ac:chgData name="Siwen Song" userId="9dc8af66-f080-4a12-9930-e64d42240ebc" providerId="ADAL" clId="{9127DBFE-DB3B-40EF-9F5E-BE5408399FA9}" dt="2021-08-05T14:08:53.701" v="138" actId="27636"/>
          <ac:spMkLst>
            <pc:docMk/>
            <pc:sldMk cId="0" sldId="339"/>
            <ac:spMk id="224" creationId="{00000000-0000-0000-0000-000000000000}"/>
          </ac:spMkLst>
        </pc:spChg>
      </pc:sldChg>
      <pc:sldChg chg="modSp mod">
        <pc:chgData name="Siwen Song" userId="9dc8af66-f080-4a12-9930-e64d42240ebc" providerId="ADAL" clId="{9127DBFE-DB3B-40EF-9F5E-BE5408399FA9}" dt="2021-08-05T14:13:58.522" v="215" actId="122"/>
        <pc:sldMkLst>
          <pc:docMk/>
          <pc:sldMk cId="0" sldId="340"/>
        </pc:sldMkLst>
        <pc:spChg chg="mod">
          <ac:chgData name="Siwen Song" userId="9dc8af66-f080-4a12-9930-e64d42240ebc" providerId="ADAL" clId="{9127DBFE-DB3B-40EF-9F5E-BE5408399FA9}" dt="2021-08-05T14:13:58.522" v="215" actId="122"/>
          <ac:spMkLst>
            <pc:docMk/>
            <pc:sldMk cId="0" sldId="340"/>
            <ac:spMk id="234" creationId="{00000000-0000-0000-0000-000000000000}"/>
          </ac:spMkLst>
        </pc:spChg>
      </pc:sldChg>
      <pc:sldChg chg="add del">
        <pc:chgData name="Siwen Song" userId="9dc8af66-f080-4a12-9930-e64d42240ebc" providerId="ADAL" clId="{9127DBFE-DB3B-40EF-9F5E-BE5408399FA9}" dt="2021-08-05T14:16:58.608" v="237" actId="47"/>
        <pc:sldMkLst>
          <pc:docMk/>
          <pc:sldMk cId="4110616370" sldId="341"/>
        </pc:sldMkLst>
      </pc:sldChg>
      <pc:sldChg chg="add del">
        <pc:chgData name="Siwen Song" userId="9dc8af66-f080-4a12-9930-e64d42240ebc" providerId="ADAL" clId="{9127DBFE-DB3B-40EF-9F5E-BE5408399FA9}" dt="2021-08-05T14:22:31.511" v="299" actId="47"/>
        <pc:sldMkLst>
          <pc:docMk/>
          <pc:sldMk cId="3899296639" sldId="342"/>
        </pc:sldMkLst>
      </pc:sldChg>
      <pc:sldChg chg="add del">
        <pc:chgData name="Siwen Song" userId="9dc8af66-f080-4a12-9930-e64d42240ebc" providerId="ADAL" clId="{9127DBFE-DB3B-40EF-9F5E-BE5408399FA9}" dt="2021-08-05T14:22:33.050" v="301" actId="47"/>
        <pc:sldMkLst>
          <pc:docMk/>
          <pc:sldMk cId="2291167430" sldId="343"/>
        </pc:sldMkLst>
      </pc:sldChg>
      <pc:sldChg chg="add del">
        <pc:chgData name="Siwen Song" userId="9dc8af66-f080-4a12-9930-e64d42240ebc" providerId="ADAL" clId="{9127DBFE-DB3B-40EF-9F5E-BE5408399FA9}" dt="2021-08-05T14:22:34.515" v="302" actId="47"/>
        <pc:sldMkLst>
          <pc:docMk/>
          <pc:sldMk cId="4226405357" sldId="344"/>
        </pc:sldMkLst>
      </pc:sldChg>
      <pc:sldChg chg="add del">
        <pc:chgData name="Siwen Song" userId="9dc8af66-f080-4a12-9930-e64d42240ebc" providerId="ADAL" clId="{9127DBFE-DB3B-40EF-9F5E-BE5408399FA9}" dt="2021-08-05T14:22:39.993" v="304" actId="47"/>
        <pc:sldMkLst>
          <pc:docMk/>
          <pc:sldMk cId="3790557996" sldId="349"/>
        </pc:sldMkLst>
      </pc:sldChg>
      <pc:sldChg chg="add del">
        <pc:chgData name="Siwen Song" userId="9dc8af66-f080-4a12-9930-e64d42240ebc" providerId="ADAL" clId="{9127DBFE-DB3B-40EF-9F5E-BE5408399FA9}" dt="2021-08-05T14:22:41.099" v="305" actId="47"/>
        <pc:sldMkLst>
          <pc:docMk/>
          <pc:sldMk cId="3178704900" sldId="350"/>
        </pc:sldMkLst>
      </pc:sldChg>
      <pc:sldChg chg="add del">
        <pc:chgData name="Siwen Song" userId="9dc8af66-f080-4a12-9930-e64d42240ebc" providerId="ADAL" clId="{9127DBFE-DB3B-40EF-9F5E-BE5408399FA9}" dt="2021-08-05T14:22:42.705" v="306" actId="47"/>
        <pc:sldMkLst>
          <pc:docMk/>
          <pc:sldMk cId="1734279136" sldId="351"/>
        </pc:sldMkLst>
      </pc:sldChg>
      <pc:sldChg chg="add del">
        <pc:chgData name="Siwen Song" userId="9dc8af66-f080-4a12-9930-e64d42240ebc" providerId="ADAL" clId="{9127DBFE-DB3B-40EF-9F5E-BE5408399FA9}" dt="2021-08-05T14:22:48.199" v="308" actId="47"/>
        <pc:sldMkLst>
          <pc:docMk/>
          <pc:sldMk cId="3107788353" sldId="352"/>
        </pc:sldMkLst>
      </pc:sldChg>
      <pc:sldChg chg="add del">
        <pc:chgData name="Siwen Song" userId="9dc8af66-f080-4a12-9930-e64d42240ebc" providerId="ADAL" clId="{9127DBFE-DB3B-40EF-9F5E-BE5408399FA9}" dt="2021-08-05T14:22:46.600" v="307" actId="47"/>
        <pc:sldMkLst>
          <pc:docMk/>
          <pc:sldMk cId="1941462638" sldId="353"/>
        </pc:sldMkLst>
      </pc:sldChg>
      <pc:sldChg chg="add del">
        <pc:chgData name="Siwen Song" userId="9dc8af66-f080-4a12-9930-e64d42240ebc" providerId="ADAL" clId="{9127DBFE-DB3B-40EF-9F5E-BE5408399FA9}" dt="2021-08-05T14:23:31.071" v="312" actId="47"/>
        <pc:sldMkLst>
          <pc:docMk/>
          <pc:sldMk cId="4078581499" sldId="355"/>
        </pc:sldMkLst>
      </pc:sldChg>
      <pc:sldChg chg="add del">
        <pc:chgData name="Siwen Song" userId="9dc8af66-f080-4a12-9930-e64d42240ebc" providerId="ADAL" clId="{9127DBFE-DB3B-40EF-9F5E-BE5408399FA9}" dt="2021-08-05T14:23:25.690" v="311" actId="47"/>
        <pc:sldMkLst>
          <pc:docMk/>
          <pc:sldMk cId="3451807206" sldId="356"/>
        </pc:sldMkLst>
      </pc:sldChg>
      <pc:sldChg chg="add">
        <pc:chgData name="Siwen Song" userId="9dc8af66-f080-4a12-9930-e64d42240ebc" providerId="ADAL" clId="{9127DBFE-DB3B-40EF-9F5E-BE5408399FA9}" dt="2021-08-05T14:15:56.515" v="218"/>
        <pc:sldMkLst>
          <pc:docMk/>
          <pc:sldMk cId="305366903" sldId="357"/>
        </pc:sldMkLst>
      </pc:sldChg>
      <pc:sldChg chg="add del">
        <pc:chgData name="Siwen Song" userId="9dc8af66-f080-4a12-9930-e64d42240ebc" providerId="ADAL" clId="{9127DBFE-DB3B-40EF-9F5E-BE5408399FA9}" dt="2021-08-05T14:23:42.474" v="313" actId="47"/>
        <pc:sldMkLst>
          <pc:docMk/>
          <pc:sldMk cId="2512428334" sldId="358"/>
        </pc:sldMkLst>
      </pc:sldChg>
      <pc:sldChg chg="add del">
        <pc:chgData name="Siwen Song" userId="9dc8af66-f080-4a12-9930-e64d42240ebc" providerId="ADAL" clId="{9127DBFE-DB3B-40EF-9F5E-BE5408399FA9}" dt="2021-08-05T14:23:53.605" v="314" actId="47"/>
        <pc:sldMkLst>
          <pc:docMk/>
          <pc:sldMk cId="1988724422" sldId="359"/>
        </pc:sldMkLst>
      </pc:sldChg>
      <pc:sldChg chg="add del">
        <pc:chgData name="Siwen Song" userId="9dc8af66-f080-4a12-9930-e64d42240ebc" providerId="ADAL" clId="{9127DBFE-DB3B-40EF-9F5E-BE5408399FA9}" dt="2021-08-05T14:23:56.824" v="316" actId="47"/>
        <pc:sldMkLst>
          <pc:docMk/>
          <pc:sldMk cId="2542159994" sldId="360"/>
        </pc:sldMkLst>
      </pc:sldChg>
      <pc:sldChg chg="add del">
        <pc:chgData name="Siwen Song" userId="9dc8af66-f080-4a12-9930-e64d42240ebc" providerId="ADAL" clId="{9127DBFE-DB3B-40EF-9F5E-BE5408399FA9}" dt="2021-08-05T14:23:54.653" v="315" actId="47"/>
        <pc:sldMkLst>
          <pc:docMk/>
          <pc:sldMk cId="73575835" sldId="361"/>
        </pc:sldMkLst>
      </pc:sldChg>
      <pc:sldChg chg="add del">
        <pc:chgData name="Siwen Song" userId="9dc8af66-f080-4a12-9930-e64d42240ebc" providerId="ADAL" clId="{9127DBFE-DB3B-40EF-9F5E-BE5408399FA9}" dt="2021-08-05T14:23:59.280" v="317" actId="47"/>
        <pc:sldMkLst>
          <pc:docMk/>
          <pc:sldMk cId="305055356" sldId="362"/>
        </pc:sldMkLst>
      </pc:sldChg>
      <pc:sldChg chg="add del">
        <pc:chgData name="Siwen Song" userId="9dc8af66-f080-4a12-9930-e64d42240ebc" providerId="ADAL" clId="{9127DBFE-DB3B-40EF-9F5E-BE5408399FA9}" dt="2021-08-05T14:16:59.873" v="238" actId="47"/>
        <pc:sldMkLst>
          <pc:docMk/>
          <pc:sldMk cId="2369993348" sldId="363"/>
        </pc:sldMkLst>
      </pc:sldChg>
      <pc:sldChg chg="addSp delSp modSp add mod ord modClrScheme chgLayout">
        <pc:chgData name="Siwen Song" userId="9dc8af66-f080-4a12-9930-e64d42240ebc" providerId="ADAL" clId="{9127DBFE-DB3B-40EF-9F5E-BE5408399FA9}" dt="2021-08-08T12:53:11.162" v="326"/>
        <pc:sldMkLst>
          <pc:docMk/>
          <pc:sldMk cId="2449362761" sldId="364"/>
        </pc:sldMkLst>
        <pc:spChg chg="mod">
          <ac:chgData name="Siwen Song" userId="9dc8af66-f080-4a12-9930-e64d42240ebc" providerId="ADAL" clId="{9127DBFE-DB3B-40EF-9F5E-BE5408399FA9}" dt="2021-08-05T14:19:12.235" v="252" actId="26606"/>
          <ac:spMkLst>
            <pc:docMk/>
            <pc:sldMk cId="2449362761" sldId="364"/>
            <ac:spMk id="2" creationId="{00000000-0000-0000-0000-000000000000}"/>
          </ac:spMkLst>
        </pc:spChg>
        <pc:spChg chg="mod ord">
          <ac:chgData name="Siwen Song" userId="9dc8af66-f080-4a12-9930-e64d42240ebc" providerId="ADAL" clId="{9127DBFE-DB3B-40EF-9F5E-BE5408399FA9}" dt="2021-08-05T14:19:12.235" v="252" actId="26606"/>
          <ac:spMkLst>
            <pc:docMk/>
            <pc:sldMk cId="2449362761" sldId="364"/>
            <ac:spMk id="3" creationId="{00000000-0000-0000-0000-000000000000}"/>
          </ac:spMkLst>
        </pc:spChg>
        <pc:spChg chg="mod ord">
          <ac:chgData name="Siwen Song" userId="9dc8af66-f080-4a12-9930-e64d42240ebc" providerId="ADAL" clId="{9127DBFE-DB3B-40EF-9F5E-BE5408399FA9}" dt="2021-08-05T14:19:12.235" v="252" actId="26606"/>
          <ac:spMkLst>
            <pc:docMk/>
            <pc:sldMk cId="2449362761" sldId="364"/>
            <ac:spMk id="4" creationId="{00000000-0000-0000-0000-000000000000}"/>
          </ac:spMkLst>
        </pc:spChg>
        <pc:spChg chg="del mod">
          <ac:chgData name="Siwen Song" userId="9dc8af66-f080-4a12-9930-e64d42240ebc" providerId="ADAL" clId="{9127DBFE-DB3B-40EF-9F5E-BE5408399FA9}" dt="2021-08-05T14:19:17.176" v="255" actId="478"/>
          <ac:spMkLst>
            <pc:docMk/>
            <pc:sldMk cId="2449362761" sldId="364"/>
            <ac:spMk id="6" creationId="{00000000-0000-0000-0000-000000000000}"/>
          </ac:spMkLst>
        </pc:spChg>
        <pc:graphicFrameChg chg="del">
          <ac:chgData name="Siwen Song" userId="9dc8af66-f080-4a12-9930-e64d42240ebc" providerId="ADAL" clId="{9127DBFE-DB3B-40EF-9F5E-BE5408399FA9}" dt="2021-08-05T14:18:58.865" v="249" actId="478"/>
          <ac:graphicFrameMkLst>
            <pc:docMk/>
            <pc:sldMk cId="2449362761" sldId="364"/>
            <ac:graphicFrameMk id="5" creationId="{112C5E6E-88F0-9641-BD04-CCCBC70B3BC1}"/>
          </ac:graphicFrameMkLst>
        </pc:graphicFrameChg>
        <pc:picChg chg="add mod">
          <ac:chgData name="Siwen Song" userId="9dc8af66-f080-4a12-9930-e64d42240ebc" providerId="ADAL" clId="{9127DBFE-DB3B-40EF-9F5E-BE5408399FA9}" dt="2021-08-08T12:52:05.738" v="324" actId="14100"/>
          <ac:picMkLst>
            <pc:docMk/>
            <pc:sldMk cId="2449362761" sldId="364"/>
            <ac:picMk id="7" creationId="{279CB1D3-11CF-4DBE-A854-E4C2D9FE5722}"/>
          </ac:picMkLst>
        </pc:picChg>
      </pc:sldChg>
      <pc:sldChg chg="add del">
        <pc:chgData name="Siwen Song" userId="9dc8af66-f080-4a12-9930-e64d42240ebc" providerId="ADAL" clId="{9127DBFE-DB3B-40EF-9F5E-BE5408399FA9}" dt="2021-08-05T14:19:35.297" v="259" actId="47"/>
        <pc:sldMkLst>
          <pc:docMk/>
          <pc:sldMk cId="3605177117" sldId="365"/>
        </pc:sldMkLst>
      </pc:sldChg>
      <pc:sldChg chg="add del">
        <pc:chgData name="Siwen Song" userId="9dc8af66-f080-4a12-9930-e64d42240ebc" providerId="ADAL" clId="{9127DBFE-DB3B-40EF-9F5E-BE5408399FA9}" dt="2021-08-05T14:19:56.373" v="261" actId="47"/>
        <pc:sldMkLst>
          <pc:docMk/>
          <pc:sldMk cId="3604875276" sldId="366"/>
        </pc:sldMkLst>
      </pc:sldChg>
      <pc:sldChg chg="add del">
        <pc:chgData name="Siwen Song" userId="9dc8af66-f080-4a12-9930-e64d42240ebc" providerId="ADAL" clId="{9127DBFE-DB3B-40EF-9F5E-BE5408399FA9}" dt="2021-08-05T14:19:57.464" v="262" actId="47"/>
        <pc:sldMkLst>
          <pc:docMk/>
          <pc:sldMk cId="1286534763" sldId="367"/>
        </pc:sldMkLst>
      </pc:sldChg>
      <pc:sldChg chg="add">
        <pc:chgData name="Siwen Song" userId="9dc8af66-f080-4a12-9930-e64d42240ebc" providerId="ADAL" clId="{9127DBFE-DB3B-40EF-9F5E-BE5408399FA9}" dt="2021-08-05T14:15:56.515" v="218"/>
        <pc:sldMkLst>
          <pc:docMk/>
          <pc:sldMk cId="1018923895" sldId="368"/>
        </pc:sldMkLst>
      </pc:sldChg>
      <pc:sldChg chg="add">
        <pc:chgData name="Siwen Song" userId="9dc8af66-f080-4a12-9930-e64d42240ebc" providerId="ADAL" clId="{9127DBFE-DB3B-40EF-9F5E-BE5408399FA9}" dt="2021-08-05T14:15:56.515" v="218"/>
        <pc:sldMkLst>
          <pc:docMk/>
          <pc:sldMk cId="2071602941" sldId="369"/>
        </pc:sldMkLst>
      </pc:sldChg>
      <pc:sldChg chg="add del">
        <pc:chgData name="Siwen Song" userId="9dc8af66-f080-4a12-9930-e64d42240ebc" providerId="ADAL" clId="{9127DBFE-DB3B-40EF-9F5E-BE5408399FA9}" dt="2021-08-05T14:22:28.091" v="297" actId="47"/>
        <pc:sldMkLst>
          <pc:docMk/>
          <pc:sldMk cId="1112430323" sldId="370"/>
        </pc:sldMkLst>
      </pc:sldChg>
      <pc:sldChg chg="add del">
        <pc:chgData name="Siwen Song" userId="9dc8af66-f080-4a12-9930-e64d42240ebc" providerId="ADAL" clId="{9127DBFE-DB3B-40EF-9F5E-BE5408399FA9}" dt="2021-08-05T14:22:29.555" v="298" actId="47"/>
        <pc:sldMkLst>
          <pc:docMk/>
          <pc:sldMk cId="928639318" sldId="371"/>
        </pc:sldMkLst>
      </pc:sldChg>
      <pc:sldChg chg="add del">
        <pc:chgData name="Siwen Song" userId="9dc8af66-f080-4a12-9930-e64d42240ebc" providerId="ADAL" clId="{9127DBFE-DB3B-40EF-9F5E-BE5408399FA9}" dt="2021-08-05T14:22:32.298" v="300" actId="47"/>
        <pc:sldMkLst>
          <pc:docMk/>
          <pc:sldMk cId="142917906" sldId="372"/>
        </pc:sldMkLst>
      </pc:sldChg>
      <pc:sldChg chg="add del">
        <pc:chgData name="Siwen Song" userId="9dc8af66-f080-4a12-9930-e64d42240ebc" providerId="ADAL" clId="{9127DBFE-DB3B-40EF-9F5E-BE5408399FA9}" dt="2021-08-05T14:22:38.163" v="303" actId="47"/>
        <pc:sldMkLst>
          <pc:docMk/>
          <pc:sldMk cId="2814328485" sldId="373"/>
        </pc:sldMkLst>
      </pc:sldChg>
      <pc:sldChg chg="modSp add mod">
        <pc:chgData name="Siwen Song" userId="9dc8af66-f080-4a12-9930-e64d42240ebc" providerId="ADAL" clId="{9127DBFE-DB3B-40EF-9F5E-BE5408399FA9}" dt="2021-08-05T14:16:46.103" v="230" actId="20577"/>
        <pc:sldMkLst>
          <pc:docMk/>
          <pc:sldMk cId="1725604837" sldId="374"/>
        </pc:sldMkLst>
        <pc:spChg chg="mod">
          <ac:chgData name="Siwen Song" userId="9dc8af66-f080-4a12-9930-e64d42240ebc" providerId="ADAL" clId="{9127DBFE-DB3B-40EF-9F5E-BE5408399FA9}" dt="2021-08-05T14:16:46.103" v="230" actId="20577"/>
          <ac:spMkLst>
            <pc:docMk/>
            <pc:sldMk cId="1725604837" sldId="374"/>
            <ac:spMk id="2" creationId="{00000000-0000-0000-0000-000000000000}"/>
          </ac:spMkLst>
        </pc:spChg>
      </pc:sldChg>
      <pc:sldChg chg="modSp mod">
        <pc:chgData name="Siwen Song" userId="9dc8af66-f080-4a12-9930-e64d42240ebc" providerId="ADAL" clId="{9127DBFE-DB3B-40EF-9F5E-BE5408399FA9}" dt="2021-08-05T14:23:16.757" v="309" actId="27636"/>
        <pc:sldMkLst>
          <pc:docMk/>
          <pc:sldMk cId="0" sldId="377"/>
        </pc:sldMkLst>
        <pc:spChg chg="mod">
          <ac:chgData name="Siwen Song" userId="9dc8af66-f080-4a12-9930-e64d42240ebc" providerId="ADAL" clId="{9127DBFE-DB3B-40EF-9F5E-BE5408399FA9}" dt="2021-08-05T14:23:16.757" v="309" actId="27636"/>
          <ac:spMkLst>
            <pc:docMk/>
            <pc:sldMk cId="0" sldId="377"/>
            <ac:spMk id="277" creationId="{00000000-0000-0000-0000-000000000000}"/>
          </ac:spMkLst>
        </pc:spChg>
      </pc:sldChg>
      <pc:sldChg chg="modSp mod">
        <pc:chgData name="Siwen Song" userId="9dc8af66-f080-4a12-9930-e64d42240ebc" providerId="ADAL" clId="{9127DBFE-DB3B-40EF-9F5E-BE5408399FA9}" dt="2021-08-05T14:23:16.807" v="310" actId="27636"/>
        <pc:sldMkLst>
          <pc:docMk/>
          <pc:sldMk cId="0" sldId="379"/>
        </pc:sldMkLst>
        <pc:spChg chg="mod">
          <ac:chgData name="Siwen Song" userId="9dc8af66-f080-4a12-9930-e64d42240ebc" providerId="ADAL" clId="{9127DBFE-DB3B-40EF-9F5E-BE5408399FA9}" dt="2021-08-05T14:23:16.807" v="310" actId="27636"/>
          <ac:spMkLst>
            <pc:docMk/>
            <pc:sldMk cId="0" sldId="379"/>
            <ac:spMk id="289" creationId="{00000000-0000-0000-0000-000000000000}"/>
          </ac:spMkLst>
        </pc:spChg>
      </pc:sldChg>
      <pc:sldChg chg="new del">
        <pc:chgData name="Siwen Song" userId="9dc8af66-f080-4a12-9930-e64d42240ebc" providerId="ADAL" clId="{9127DBFE-DB3B-40EF-9F5E-BE5408399FA9}" dt="2021-08-08T12:40:21.429" v="322" actId="680"/>
        <pc:sldMkLst>
          <pc:docMk/>
          <pc:sldMk cId="1311225994" sldId="38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1CDAEF2A-A3C2-4396-A632-62C6518C59D9}" type="datetimeFigureOut">
              <a:rPr lang="en-US"/>
              <a:t>6/15/2023</a:t>
            </a:fld>
            <a:endParaRPr dirty="0"/>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B285DE7-15BC-4997-887D-47D87A7F3D59}" type="slidenum">
              <a:rPr/>
              <a:t>‹#›</a:t>
            </a:fld>
            <a:endParaRPr dirty="0"/>
          </a:p>
        </p:txBody>
      </p:sp>
    </p:spTree>
    <p:extLst>
      <p:ext uri="{BB962C8B-B14F-4D97-AF65-F5344CB8AC3E}">
        <p14:creationId xmlns:p14="http://schemas.microsoft.com/office/powerpoint/2010/main" val="13091773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E4C834A8-1C2E-429D-8B31-19C6635C9DA5}" type="datetimeFigureOut">
              <a:rPr lang="en-US"/>
              <a:t>6/15/2023</a:t>
            </a:fld>
            <a:endParaRPr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9A4F8672-8174-4157-9CD7-BC591DEEF2E8}" type="slidenum">
              <a:rPr/>
              <a:t>‹#›</a:t>
            </a:fld>
            <a:endParaRPr dirty="0"/>
          </a:p>
        </p:txBody>
      </p:sp>
    </p:spTree>
    <p:extLst>
      <p:ext uri="{BB962C8B-B14F-4D97-AF65-F5344CB8AC3E}">
        <p14:creationId xmlns:p14="http://schemas.microsoft.com/office/powerpoint/2010/main" val="414819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A4F8672-8174-4157-9CD7-BC591DEEF2E8}" type="slidenum">
              <a:rPr lang="en-AU" smtClean="0"/>
              <a:t>1</a:t>
            </a:fld>
            <a:endParaRPr lang="en-AU" dirty="0"/>
          </a:p>
        </p:txBody>
      </p:sp>
    </p:spTree>
    <p:extLst>
      <p:ext uri="{BB962C8B-B14F-4D97-AF65-F5344CB8AC3E}">
        <p14:creationId xmlns:p14="http://schemas.microsoft.com/office/powerpoint/2010/main" val="3232123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4F8672-8174-4157-9CD7-BC591DEEF2E8}" type="slidenum">
              <a:rPr lang="en-US" smtClean="0"/>
              <a:t>10</a:t>
            </a:fld>
            <a:endParaRPr lang="en-US" dirty="0"/>
          </a:p>
        </p:txBody>
      </p:sp>
    </p:spTree>
    <p:extLst>
      <p:ext uri="{BB962C8B-B14F-4D97-AF65-F5344CB8AC3E}">
        <p14:creationId xmlns:p14="http://schemas.microsoft.com/office/powerpoint/2010/main" val="786256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4F8672-8174-4157-9CD7-BC591DEEF2E8}" type="slidenum">
              <a:rPr lang="en-US" smtClean="0"/>
              <a:t>11</a:t>
            </a:fld>
            <a:endParaRPr lang="en-US" dirty="0"/>
          </a:p>
        </p:txBody>
      </p:sp>
    </p:spTree>
    <p:extLst>
      <p:ext uri="{BB962C8B-B14F-4D97-AF65-F5344CB8AC3E}">
        <p14:creationId xmlns:p14="http://schemas.microsoft.com/office/powerpoint/2010/main" val="786256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A4F8672-8174-4157-9CD7-BC591DEEF2E8}" type="slidenum">
              <a:rPr lang="en-US" smtClean="0"/>
              <a:t>12</a:t>
            </a:fld>
            <a:endParaRPr lang="en-US" dirty="0"/>
          </a:p>
        </p:txBody>
      </p:sp>
    </p:spTree>
    <p:extLst>
      <p:ext uri="{BB962C8B-B14F-4D97-AF65-F5344CB8AC3E}">
        <p14:creationId xmlns:p14="http://schemas.microsoft.com/office/powerpoint/2010/main" val="2343079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2EDAEA-B785-4FD0-A55F-EBB0C7301C54}" type="slidenum">
              <a:rPr lang="en-US" smtClean="0"/>
              <a:pPr/>
              <a:t>13</a:t>
            </a:fld>
            <a:endParaRPr lang="en-US" dirty="0"/>
          </a:p>
        </p:txBody>
      </p:sp>
    </p:spTree>
    <p:extLst>
      <p:ext uri="{BB962C8B-B14F-4D97-AF65-F5344CB8AC3E}">
        <p14:creationId xmlns:p14="http://schemas.microsoft.com/office/powerpoint/2010/main" val="835198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14</a:t>
            </a:fld>
            <a:endParaRPr lang="en-US" dirty="0"/>
          </a:p>
        </p:txBody>
      </p:sp>
    </p:spTree>
    <p:extLst>
      <p:ext uri="{BB962C8B-B14F-4D97-AF65-F5344CB8AC3E}">
        <p14:creationId xmlns:p14="http://schemas.microsoft.com/office/powerpoint/2010/main" val="3235833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15</a:t>
            </a:fld>
            <a:endParaRPr lang="en-US" dirty="0"/>
          </a:p>
        </p:txBody>
      </p:sp>
    </p:spTree>
    <p:extLst>
      <p:ext uri="{BB962C8B-B14F-4D97-AF65-F5344CB8AC3E}">
        <p14:creationId xmlns:p14="http://schemas.microsoft.com/office/powerpoint/2010/main" val="2005959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16</a:t>
            </a:fld>
            <a:endParaRPr lang="en-US" dirty="0"/>
          </a:p>
        </p:txBody>
      </p:sp>
    </p:spTree>
    <p:extLst>
      <p:ext uri="{BB962C8B-B14F-4D97-AF65-F5344CB8AC3E}">
        <p14:creationId xmlns:p14="http://schemas.microsoft.com/office/powerpoint/2010/main" val="3235833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17</a:t>
            </a:fld>
            <a:endParaRPr lang="en-US" dirty="0"/>
          </a:p>
        </p:txBody>
      </p:sp>
    </p:spTree>
    <p:extLst>
      <p:ext uri="{BB962C8B-B14F-4D97-AF65-F5344CB8AC3E}">
        <p14:creationId xmlns:p14="http://schemas.microsoft.com/office/powerpoint/2010/main" val="2005959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18</a:t>
            </a:fld>
            <a:endParaRPr lang="en-US" dirty="0"/>
          </a:p>
        </p:txBody>
      </p:sp>
    </p:spTree>
    <p:extLst>
      <p:ext uri="{BB962C8B-B14F-4D97-AF65-F5344CB8AC3E}">
        <p14:creationId xmlns:p14="http://schemas.microsoft.com/office/powerpoint/2010/main" val="3235833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latin typeface="+mn-lt"/>
              <a:cs typeface="Calibri" pitchFamily="34" charset="0"/>
            </a:endParaRPr>
          </a:p>
        </p:txBody>
      </p:sp>
      <p:sp>
        <p:nvSpPr>
          <p:cNvPr id="4" name="Slide Number Placeholder 3"/>
          <p:cNvSpPr>
            <a:spLocks noGrp="1"/>
          </p:cNvSpPr>
          <p:nvPr>
            <p:ph type="sldNum" sz="quarter" idx="10"/>
          </p:nvPr>
        </p:nvSpPr>
        <p:spPr/>
        <p:txBody>
          <a:bodyPr/>
          <a:lstStyle/>
          <a:p>
            <a:fld id="{9A4F8672-8174-4157-9CD7-BC591DEEF2E8}" type="slidenum">
              <a:rPr lang="en-US" smtClean="0"/>
              <a:t>19</a:t>
            </a:fld>
            <a:endParaRPr lang="en-US" dirty="0"/>
          </a:p>
        </p:txBody>
      </p:sp>
    </p:spTree>
    <p:extLst>
      <p:ext uri="{BB962C8B-B14F-4D97-AF65-F5344CB8AC3E}">
        <p14:creationId xmlns:p14="http://schemas.microsoft.com/office/powerpoint/2010/main" val="3235833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cap="all"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4F8672-8174-4157-9CD7-BC591DEEF2E8}" type="slidenum">
              <a:rPr lang="en-US" smtClean="0"/>
              <a:t>2</a:t>
            </a:fld>
            <a:endParaRPr lang="en-US"/>
          </a:p>
        </p:txBody>
      </p:sp>
    </p:spTree>
    <p:extLst>
      <p:ext uri="{BB962C8B-B14F-4D97-AF65-F5344CB8AC3E}">
        <p14:creationId xmlns:p14="http://schemas.microsoft.com/office/powerpoint/2010/main" val="29289216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20</a:t>
            </a:fld>
            <a:endParaRPr lang="en-US" dirty="0"/>
          </a:p>
        </p:txBody>
      </p:sp>
    </p:spTree>
    <p:extLst>
      <p:ext uri="{BB962C8B-B14F-4D97-AF65-F5344CB8AC3E}">
        <p14:creationId xmlns:p14="http://schemas.microsoft.com/office/powerpoint/2010/main" val="4134906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21</a:t>
            </a:fld>
            <a:endParaRPr lang="en-US" dirty="0"/>
          </a:p>
        </p:txBody>
      </p:sp>
    </p:spTree>
    <p:extLst>
      <p:ext uri="{BB962C8B-B14F-4D97-AF65-F5344CB8AC3E}">
        <p14:creationId xmlns:p14="http://schemas.microsoft.com/office/powerpoint/2010/main" val="32358332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22</a:t>
            </a:fld>
            <a:endParaRPr lang="en-US" dirty="0"/>
          </a:p>
        </p:txBody>
      </p:sp>
    </p:spTree>
    <p:extLst>
      <p:ext uri="{BB962C8B-B14F-4D97-AF65-F5344CB8AC3E}">
        <p14:creationId xmlns:p14="http://schemas.microsoft.com/office/powerpoint/2010/main" val="3235833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23</a:t>
            </a:fld>
            <a:endParaRPr lang="en-US" dirty="0"/>
          </a:p>
        </p:txBody>
      </p:sp>
    </p:spTree>
    <p:extLst>
      <p:ext uri="{BB962C8B-B14F-4D97-AF65-F5344CB8AC3E}">
        <p14:creationId xmlns:p14="http://schemas.microsoft.com/office/powerpoint/2010/main" val="31424580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24</a:t>
            </a:fld>
            <a:endParaRPr lang="en-US" dirty="0"/>
          </a:p>
        </p:txBody>
      </p:sp>
    </p:spTree>
    <p:extLst>
      <p:ext uri="{BB962C8B-B14F-4D97-AF65-F5344CB8AC3E}">
        <p14:creationId xmlns:p14="http://schemas.microsoft.com/office/powerpoint/2010/main" val="1933576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a:spLocks noGrp="1" noRot="1" noChangeAspect="1"/>
          </p:cNvSpPr>
          <p:nvPr>
            <p:ph type="sldImg"/>
          </p:nvPr>
        </p:nvSpPr>
        <p:spPr>
          <a:prstGeom prst="rect">
            <a:avLst/>
          </a:prstGeom>
        </p:spPr>
        <p:txBody>
          <a:bodyPr/>
          <a:lstStyle/>
          <a:p>
            <a:endParaRPr/>
          </a:p>
        </p:txBody>
      </p:sp>
      <p:sp>
        <p:nvSpPr>
          <p:cNvPr id="201" name="Shape 201"/>
          <p:cNvSpPr>
            <a:spLocks noGrp="1"/>
          </p:cNvSpPr>
          <p:nvPr>
            <p:ph type="body" sz="quarter" idx="1"/>
          </p:nvPr>
        </p:nvSpPr>
        <p:spPr>
          <a:prstGeom prst="rect">
            <a:avLst/>
          </a:prstGeom>
        </p:spPr>
        <p:txBody>
          <a:bodyPr/>
          <a:lstStyle/>
          <a:p>
            <a:pPr marL="0" indent="0">
              <a:lnSpc>
                <a:spcPct val="100000"/>
              </a:lnSpc>
              <a:buSzPct val="100000"/>
              <a:buNone/>
            </a:pPr>
            <a:endParaRPr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03313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4F8672-8174-4157-9CD7-BC591DEEF2E8}" type="slidenum">
              <a:rPr lang="en-US" smtClean="0"/>
              <a:t>26</a:t>
            </a:fld>
            <a:endParaRPr lang="en-US" dirty="0"/>
          </a:p>
        </p:txBody>
      </p:sp>
    </p:spTree>
    <p:extLst>
      <p:ext uri="{BB962C8B-B14F-4D97-AF65-F5344CB8AC3E}">
        <p14:creationId xmlns:p14="http://schemas.microsoft.com/office/powerpoint/2010/main" val="41819627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hape 220"/>
          <p:cNvSpPr>
            <a:spLocks noGrp="1" noRot="1" noChangeAspect="1"/>
          </p:cNvSpPr>
          <p:nvPr>
            <p:ph type="sldImg"/>
          </p:nvPr>
        </p:nvSpPr>
        <p:spPr>
          <a:prstGeom prst="rect">
            <a:avLst/>
          </a:prstGeom>
        </p:spPr>
        <p:txBody>
          <a:bodyPr/>
          <a:lstStyle/>
          <a:p>
            <a:endParaRPr/>
          </a:p>
        </p:txBody>
      </p:sp>
      <p:sp>
        <p:nvSpPr>
          <p:cNvPr id="221" name="Shape 221"/>
          <p:cNvSpPr>
            <a:spLocks noGrp="1"/>
          </p:cNvSpPr>
          <p:nvPr>
            <p:ph type="body" sz="quarter" idx="1"/>
          </p:nvPr>
        </p:nvSpPr>
        <p:spPr>
          <a:prstGeom prst="rect">
            <a:avLst/>
          </a:prstGeom>
        </p:spPr>
        <p:txBody>
          <a:bodyPr/>
          <a:lstStyle/>
          <a:p>
            <a:pPr marL="0" indent="0">
              <a:lnSpc>
                <a:spcPct val="100000"/>
              </a:lnSpc>
              <a:buSzPct val="100000"/>
              <a:buNone/>
            </a:pPr>
            <a:endParaRPr lang="en-AU" sz="1200" dirty="0"/>
          </a:p>
        </p:txBody>
      </p:sp>
    </p:spTree>
    <p:extLst>
      <p:ext uri="{BB962C8B-B14F-4D97-AF65-F5344CB8AC3E}">
        <p14:creationId xmlns:p14="http://schemas.microsoft.com/office/powerpoint/2010/main" val="25887989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3698161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noRot="1" noChangeAspect="1"/>
          </p:cNvSpPr>
          <p:nvPr>
            <p:ph type="sldImg"/>
          </p:nvPr>
        </p:nvSpPr>
        <p:spPr>
          <a:prstGeom prst="rect">
            <a:avLst/>
          </a:prstGeom>
        </p:spPr>
        <p:txBody>
          <a:bodyPr/>
          <a:lstStyle/>
          <a:p>
            <a:endParaRPr/>
          </a:p>
        </p:txBody>
      </p:sp>
      <p:sp>
        <p:nvSpPr>
          <p:cNvPr id="226" name="Shape 226"/>
          <p:cNvSpPr>
            <a:spLocks noGrp="1"/>
          </p:cNvSpPr>
          <p:nvPr>
            <p:ph type="body" sz="quarter" idx="1"/>
          </p:nvPr>
        </p:nvSpPr>
        <p:spPr>
          <a:prstGeom prst="rect">
            <a:avLst/>
          </a:prstGeom>
        </p:spPr>
        <p:txBody>
          <a:bodyPr/>
          <a:lstStyle/>
          <a:p>
            <a:pPr marL="0" indent="0">
              <a:buSzPct val="100000"/>
              <a:buNone/>
            </a:pPr>
            <a:endParaRPr sz="1200" dirty="0"/>
          </a:p>
        </p:txBody>
      </p:sp>
    </p:spTree>
    <p:extLst>
      <p:ext uri="{BB962C8B-B14F-4D97-AF65-F5344CB8AC3E}">
        <p14:creationId xmlns:p14="http://schemas.microsoft.com/office/powerpoint/2010/main" val="2391240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noRot="1" noChangeAspect="1"/>
          </p:cNvSpPr>
          <p:nvPr>
            <p:ph type="sldImg"/>
          </p:nvPr>
        </p:nvSpPr>
        <p:spPr>
          <a:prstGeom prst="rect">
            <a:avLst/>
          </a:prstGeom>
        </p:spPr>
        <p:txBody>
          <a:bodyPr/>
          <a:lstStyle/>
          <a:p>
            <a:endParaRPr/>
          </a:p>
        </p:txBody>
      </p:sp>
      <p:sp>
        <p:nvSpPr>
          <p:cNvPr id="148" name="Shape 148"/>
          <p:cNvSpPr>
            <a:spLocks noGrp="1"/>
          </p:cNvSpPr>
          <p:nvPr>
            <p:ph type="body" sz="quarter" idx="1"/>
          </p:nvPr>
        </p:nvSpPr>
        <p:spPr>
          <a:prstGeom prst="rect">
            <a:avLst/>
          </a:prstGeom>
        </p:spPr>
        <p:txBody>
          <a:bodyPr/>
          <a:lstStyle/>
          <a:p>
            <a:pPr marL="0" indent="0">
              <a:buSzPct val="100000"/>
              <a:buNone/>
            </a:pPr>
            <a:endParaRPr sz="1200" dirty="0"/>
          </a:p>
        </p:txBody>
      </p:sp>
    </p:spTree>
    <p:extLst>
      <p:ext uri="{BB962C8B-B14F-4D97-AF65-F5344CB8AC3E}">
        <p14:creationId xmlns:p14="http://schemas.microsoft.com/office/powerpoint/2010/main" val="40614067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30</a:t>
            </a:fld>
            <a:endParaRPr lang="en-US" dirty="0"/>
          </a:p>
        </p:txBody>
      </p:sp>
    </p:spTree>
    <p:extLst>
      <p:ext uri="{BB962C8B-B14F-4D97-AF65-F5344CB8AC3E}">
        <p14:creationId xmlns:p14="http://schemas.microsoft.com/office/powerpoint/2010/main" val="6915540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31</a:t>
            </a:fld>
            <a:endParaRPr lang="en-US" dirty="0"/>
          </a:p>
        </p:txBody>
      </p:sp>
    </p:spTree>
    <p:extLst>
      <p:ext uri="{BB962C8B-B14F-4D97-AF65-F5344CB8AC3E}">
        <p14:creationId xmlns:p14="http://schemas.microsoft.com/office/powerpoint/2010/main" val="6915540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32</a:t>
            </a:fld>
            <a:endParaRPr lang="en-US" dirty="0"/>
          </a:p>
        </p:txBody>
      </p:sp>
    </p:spTree>
    <p:extLst>
      <p:ext uri="{BB962C8B-B14F-4D97-AF65-F5344CB8AC3E}">
        <p14:creationId xmlns:p14="http://schemas.microsoft.com/office/powerpoint/2010/main" val="15966092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33</a:t>
            </a:fld>
            <a:endParaRPr lang="en-US" dirty="0"/>
          </a:p>
        </p:txBody>
      </p:sp>
    </p:spTree>
    <p:extLst>
      <p:ext uri="{BB962C8B-B14F-4D97-AF65-F5344CB8AC3E}">
        <p14:creationId xmlns:p14="http://schemas.microsoft.com/office/powerpoint/2010/main" val="15966092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34</a:t>
            </a:fld>
            <a:endParaRPr lang="en-US" dirty="0"/>
          </a:p>
        </p:txBody>
      </p:sp>
    </p:spTree>
    <p:extLst>
      <p:ext uri="{BB962C8B-B14F-4D97-AF65-F5344CB8AC3E}">
        <p14:creationId xmlns:p14="http://schemas.microsoft.com/office/powerpoint/2010/main" val="13330149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4F8672-8174-4157-9CD7-BC591DEEF2E8}" type="slidenum">
              <a:rPr lang="en-US" smtClean="0"/>
              <a:t>35</a:t>
            </a:fld>
            <a:endParaRPr lang="en-US" dirty="0"/>
          </a:p>
        </p:txBody>
      </p:sp>
    </p:spTree>
    <p:extLst>
      <p:ext uri="{BB962C8B-B14F-4D97-AF65-F5344CB8AC3E}">
        <p14:creationId xmlns:p14="http://schemas.microsoft.com/office/powerpoint/2010/main" val="23222762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36</a:t>
            </a:fld>
            <a:endParaRPr lang="en-US" dirty="0"/>
          </a:p>
        </p:txBody>
      </p:sp>
    </p:spTree>
    <p:extLst>
      <p:ext uri="{BB962C8B-B14F-4D97-AF65-F5344CB8AC3E}">
        <p14:creationId xmlns:p14="http://schemas.microsoft.com/office/powerpoint/2010/main" val="2397527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0017683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38</a:t>
            </a:fld>
            <a:endParaRPr lang="en-US" dirty="0"/>
          </a:p>
        </p:txBody>
      </p:sp>
    </p:spTree>
    <p:extLst>
      <p:ext uri="{BB962C8B-B14F-4D97-AF65-F5344CB8AC3E}">
        <p14:creationId xmlns:p14="http://schemas.microsoft.com/office/powerpoint/2010/main" val="12439215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A4F8672-8174-4157-9CD7-BC591DEEF2E8}" type="slidenum">
              <a:rPr lang="en-AU" smtClean="0"/>
              <a:t>39</a:t>
            </a:fld>
            <a:endParaRPr lang="en-AU" dirty="0"/>
          </a:p>
        </p:txBody>
      </p:sp>
    </p:spTree>
    <p:extLst>
      <p:ext uri="{BB962C8B-B14F-4D97-AF65-F5344CB8AC3E}">
        <p14:creationId xmlns:p14="http://schemas.microsoft.com/office/powerpoint/2010/main" val="786777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noRot="1" noChangeAspect="1"/>
          </p:cNvSpPr>
          <p:nvPr>
            <p:ph type="sldImg"/>
          </p:nvPr>
        </p:nvSpPr>
        <p:spPr>
          <a:prstGeom prst="rect">
            <a:avLst/>
          </a:prstGeom>
        </p:spPr>
        <p:txBody>
          <a:bodyPr/>
          <a:lstStyle/>
          <a:p>
            <a:endParaRPr/>
          </a:p>
        </p:txBody>
      </p:sp>
      <p:sp>
        <p:nvSpPr>
          <p:cNvPr id="154" name="Shape 154"/>
          <p:cNvSpPr>
            <a:spLocks noGrp="1"/>
          </p:cNvSpPr>
          <p:nvPr>
            <p:ph type="body" sz="quarter" idx="1"/>
          </p:nvPr>
        </p:nvSpPr>
        <p:spPr>
          <a:prstGeom prst="rect">
            <a:avLst/>
          </a:prstGeom>
        </p:spPr>
        <p:txBody>
          <a:bodyPr/>
          <a:lstStyle/>
          <a:p>
            <a:pPr marL="0" indent="0" algn="l">
              <a:lnSpc>
                <a:spcPct val="100000"/>
              </a:lnSpc>
              <a:spcBef>
                <a:spcPts val="0"/>
              </a:spcBef>
              <a:spcAft>
                <a:spcPts val="0"/>
              </a:spcAft>
              <a:buSzPct val="100000"/>
              <a:buNone/>
            </a:pPr>
            <a:endParaRPr lang="en-AU" sz="1050" b="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1430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noRot="1" noChangeAspect="1"/>
          </p:cNvSpPr>
          <p:nvPr>
            <p:ph type="sldImg"/>
          </p:nvPr>
        </p:nvSpPr>
        <p:spPr>
          <a:prstGeom prst="rect">
            <a:avLst/>
          </a:prstGeom>
        </p:spPr>
        <p:txBody>
          <a:bodyPr/>
          <a:lstStyle/>
          <a:p>
            <a:endParaRPr/>
          </a:p>
        </p:txBody>
      </p:sp>
      <p:sp>
        <p:nvSpPr>
          <p:cNvPr id="160" name="Shape 160"/>
          <p:cNvSpPr>
            <a:spLocks noGrp="1"/>
          </p:cNvSpPr>
          <p:nvPr>
            <p:ph type="body" sz="quarter" idx="1"/>
          </p:nvPr>
        </p:nvSpPr>
        <p:spPr>
          <a:prstGeom prst="rect">
            <a:avLst/>
          </a:prstGeom>
        </p:spPr>
        <p:txBody>
          <a:bodyPr/>
          <a:lstStyle/>
          <a:p>
            <a:pPr marL="0" indent="0">
              <a:lnSpc>
                <a:spcPct val="100000"/>
              </a:lnSpc>
              <a:buSzPct val="100000"/>
              <a:buNone/>
            </a:pPr>
            <a:endParaRPr lang="en-AU"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6659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4F8672-8174-4157-9CD7-BC591DEEF2E8}" type="slidenum">
              <a:rPr lang="en-US" smtClean="0"/>
              <a:t>6</a:t>
            </a:fld>
            <a:endParaRPr lang="en-US" dirty="0"/>
          </a:p>
        </p:txBody>
      </p:sp>
    </p:spTree>
    <p:extLst>
      <p:ext uri="{BB962C8B-B14F-4D97-AF65-F5344CB8AC3E}">
        <p14:creationId xmlns:p14="http://schemas.microsoft.com/office/powerpoint/2010/main" val="786256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4F8672-8174-4157-9CD7-BC591DEEF2E8}" type="slidenum">
              <a:rPr lang="en-US" smtClean="0"/>
              <a:t>7</a:t>
            </a:fld>
            <a:endParaRPr lang="en-US" dirty="0"/>
          </a:p>
        </p:txBody>
      </p:sp>
    </p:spTree>
    <p:extLst>
      <p:ext uri="{BB962C8B-B14F-4D97-AF65-F5344CB8AC3E}">
        <p14:creationId xmlns:p14="http://schemas.microsoft.com/office/powerpoint/2010/main" val="2512739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4F8672-8174-4157-9CD7-BC591DEEF2E8}" type="slidenum">
              <a:rPr lang="en-US" smtClean="0"/>
              <a:t>8</a:t>
            </a:fld>
            <a:endParaRPr lang="en-US" dirty="0"/>
          </a:p>
        </p:txBody>
      </p:sp>
    </p:spTree>
    <p:extLst>
      <p:ext uri="{BB962C8B-B14F-4D97-AF65-F5344CB8AC3E}">
        <p14:creationId xmlns:p14="http://schemas.microsoft.com/office/powerpoint/2010/main" val="786256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4F8672-8174-4157-9CD7-BC591DEEF2E8}" type="slidenum">
              <a:rPr lang="en-US" smtClean="0"/>
              <a:t>9</a:t>
            </a:fld>
            <a:endParaRPr lang="en-US" dirty="0"/>
          </a:p>
        </p:txBody>
      </p:sp>
    </p:spTree>
    <p:extLst>
      <p:ext uri="{BB962C8B-B14F-4D97-AF65-F5344CB8AC3E}">
        <p14:creationId xmlns:p14="http://schemas.microsoft.com/office/powerpoint/2010/main" val="7862565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3.xml"/><Relationship Id="rId1" Type="http://schemas.openxmlformats.org/officeDocument/2006/relationships/tags" Target="../tags/tag1.xml"/><Relationship Id="rId4" Type="http://schemas.openxmlformats.org/officeDocument/2006/relationships/image" Target="../media/image6.emf"/></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4.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p:nvSpPr>
        <p:spPr>
          <a:xfrm>
            <a:off x="544551" y="5440681"/>
            <a:ext cx="5358384" cy="283464"/>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0" y="4595768"/>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981200" y="4879232"/>
            <a:ext cx="5358384" cy="283464"/>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0" y="5162696"/>
            <a:ext cx="9144000" cy="2834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0" y="5724145"/>
            <a:ext cx="9144000" cy="283464"/>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4210666" y="6007609"/>
            <a:ext cx="4933334" cy="2834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0" y="6269736"/>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6" name="Rectangle 15"/>
          <p:cNvSpPr/>
          <p:nvPr/>
        </p:nvSpPr>
        <p:spPr>
          <a:xfrm>
            <a:off x="3048000" y="6574536"/>
            <a:ext cx="5358384" cy="283464"/>
          </a:xfrm>
          <a:prstGeom prst="rect">
            <a:avLst/>
          </a:prstGeom>
          <a:solidFill>
            <a:srgbClr val="003DA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3512462"/>
            <a:ext cx="3086100" cy="665798"/>
          </a:xfrm>
          <a:prstGeom prst="rect">
            <a:avLst/>
          </a:prstGeom>
        </p:spPr>
      </p:pic>
      <p:sp>
        <p:nvSpPr>
          <p:cNvPr id="15" name="Title 1">
            <a:extLst>
              <a:ext uri="{FF2B5EF4-FFF2-40B4-BE49-F238E27FC236}">
                <a16:creationId xmlns:a16="http://schemas.microsoft.com/office/drawing/2014/main" id="{992EF345-E29A-1648-96FB-A6A6713235FD}"/>
              </a:ext>
            </a:extLst>
          </p:cNvPr>
          <p:cNvSpPr>
            <a:spLocks noGrp="1"/>
          </p:cNvSpPr>
          <p:nvPr>
            <p:ph type="ctrTitle" hasCustomPrompt="1"/>
          </p:nvPr>
        </p:nvSpPr>
        <p:spPr>
          <a:xfrm>
            <a:off x="304800" y="609600"/>
            <a:ext cx="8534400" cy="2286000"/>
          </a:xfrm>
        </p:spPr>
        <p:txBody>
          <a:bodyPr anchor="ctr">
            <a:noAutofit/>
          </a:bodyPr>
          <a:lstStyle>
            <a:lvl1pPr>
              <a:defRPr>
                <a:solidFill>
                  <a:schemeClr val="accent4">
                    <a:lumMod val="75000"/>
                  </a:schemeClr>
                </a:solidFill>
              </a:defRPr>
            </a:lvl1pPr>
          </a:lstStyle>
          <a:p>
            <a:pPr algn="l">
              <a:lnSpc>
                <a:spcPct val="150000"/>
              </a:lnSpc>
              <a:spcBef>
                <a:spcPts val="1800"/>
              </a:spcBef>
              <a:spcAft>
                <a:spcPts val="1800"/>
              </a:spcAft>
            </a:pPr>
            <a:r>
              <a:rPr lang="en-US" sz="3400" b="1" cap="none" dirty="0">
                <a:solidFill>
                  <a:schemeClr val="tx2"/>
                </a:solidFill>
                <a:latin typeface="Helvetica" pitchFamily="2" charset="0"/>
              </a:rPr>
              <a:t>Chapter 3</a:t>
            </a:r>
            <a:br>
              <a:rPr lang="en-US" sz="3400" b="1" cap="none" dirty="0">
                <a:solidFill>
                  <a:schemeClr val="tx2"/>
                </a:solidFill>
                <a:latin typeface="Helvetica" pitchFamily="2" charset="0"/>
              </a:rPr>
            </a:br>
            <a:r>
              <a:rPr lang="en-US" sz="3400" b="1" cap="none" dirty="0">
                <a:solidFill>
                  <a:schemeClr val="tx2"/>
                </a:solidFill>
                <a:latin typeface="Helvetica" pitchFamily="2" charset="0"/>
              </a:rPr>
              <a:t>FINANCIAL REPORTING STANDARDS</a:t>
            </a:r>
          </a:p>
        </p:txBody>
      </p:sp>
      <p:sp>
        <p:nvSpPr>
          <p:cNvPr id="19" name="Subtitle 2">
            <a:extLst>
              <a:ext uri="{FF2B5EF4-FFF2-40B4-BE49-F238E27FC236}">
                <a16:creationId xmlns:a16="http://schemas.microsoft.com/office/drawing/2014/main" id="{D8574D3F-BBA4-0C45-A85B-6BEDD6F17CCE}"/>
              </a:ext>
            </a:extLst>
          </p:cNvPr>
          <p:cNvSpPr>
            <a:spLocks noGrp="1"/>
          </p:cNvSpPr>
          <p:nvPr>
            <p:ph type="subTitle" idx="1" hasCustomPrompt="1"/>
          </p:nvPr>
        </p:nvSpPr>
        <p:spPr>
          <a:xfrm>
            <a:off x="304800" y="3429000"/>
            <a:ext cx="4876800" cy="1033272"/>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a:lvl1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800" b="0" i="0" u="none" strike="noStrike" kern="1200" cap="none" spc="0" normalizeH="0" baseline="0" noProof="0" dirty="0">
                <a:ln>
                  <a:noFill/>
                </a:ln>
                <a:solidFill>
                  <a:srgbClr val="777777"/>
                </a:solidFill>
                <a:effectLst/>
                <a:uLnTx/>
                <a:uFillTx/>
                <a:latin typeface="+mn-lt"/>
                <a:ea typeface="+mn-ea"/>
                <a:cs typeface="+mn-cs"/>
              </a:rPr>
              <a:t>Presenter’s name</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800" b="0" i="0" u="none" strike="noStrike" kern="1200" cap="none" spc="0" normalizeH="0" baseline="0" noProof="0" dirty="0">
                <a:ln>
                  <a:noFill/>
                </a:ln>
                <a:solidFill>
                  <a:srgbClr val="777777"/>
                </a:solidFill>
                <a:effectLst/>
                <a:uLnTx/>
                <a:uFillTx/>
                <a:latin typeface="+mn-lt"/>
                <a:ea typeface="+mn-ea"/>
                <a:cs typeface="+mn-cs"/>
              </a:rPr>
              <a:t>Presenter’s title</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800" b="0" i="0" u="none" strike="noStrike" kern="1200" cap="none" spc="0" normalizeH="0" baseline="0" noProof="0" dirty="0">
                <a:ln>
                  <a:noFill/>
                </a:ln>
                <a:solidFill>
                  <a:srgbClr val="777777"/>
                </a:solidFill>
                <a:effectLst/>
                <a:uLnTx/>
                <a:uFillTx/>
                <a:latin typeface="+mn-lt"/>
                <a:ea typeface="+mn-ea"/>
                <a:cs typeface="+mn-cs"/>
              </a:rPr>
              <a:t>dd Month </a:t>
            </a:r>
            <a:r>
              <a:rPr kumimoji="0" lang="en-US" sz="1800" b="0" i="0" u="none" strike="noStrike" kern="1200" cap="none" spc="0" normalizeH="0" baseline="0" noProof="0" dirty="0" err="1">
                <a:ln>
                  <a:noFill/>
                </a:ln>
                <a:solidFill>
                  <a:srgbClr val="777777"/>
                </a:solidFill>
                <a:effectLst/>
                <a:uLnTx/>
                <a:uFillTx/>
                <a:latin typeface="+mn-lt"/>
                <a:ea typeface="+mn-ea"/>
                <a:cs typeface="+mn-cs"/>
              </a:rPr>
              <a:t>yyyy</a:t>
            </a:r>
            <a:endParaRPr kumimoji="0" lang="en-US" sz="1800" b="0" i="0" u="none" strike="noStrike" kern="1200" cap="none" spc="0" normalizeH="0" baseline="0" noProof="0" dirty="0">
              <a:ln>
                <a:noFill/>
              </a:ln>
              <a:solidFill>
                <a:srgbClr val="777777"/>
              </a:solidFill>
              <a:effectLst/>
              <a:uLnTx/>
              <a:uFillTx/>
              <a:latin typeface="+mn-lt"/>
              <a:ea typeface="+mn-ea"/>
              <a:cs typeface="+mn-cs"/>
            </a:endParaRPr>
          </a:p>
        </p:txBody>
      </p:sp>
    </p:spTree>
    <p:extLst>
      <p:ext uri="{BB962C8B-B14F-4D97-AF65-F5344CB8AC3E}">
        <p14:creationId xmlns:p14="http://schemas.microsoft.com/office/powerpoint/2010/main" val="2248416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Text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1143000"/>
          </a:xfrm>
        </p:spPr>
        <p:txBody>
          <a:bodyPr anchor="b">
            <a:normAutofit/>
          </a:bodyPr>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4572000" y="1447800"/>
            <a:ext cx="4191000" cy="4724400"/>
          </a:xfrm>
          <a:solidFill>
            <a:schemeClr val="bg1">
              <a:lumMod val="95000"/>
            </a:schemeClr>
          </a:solidFill>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81000" y="1447800"/>
            <a:ext cx="4191000" cy="4724399"/>
          </a:xfrm>
        </p:spPr>
        <p:txBody>
          <a:bodyPr rIns="182880">
            <a:normAutofit/>
          </a:bodyPr>
          <a:lstStyle>
            <a:lvl1pPr marL="182880" indent="-173736">
              <a:buFont typeface="Arial" pitchFamily="34" charset="0"/>
              <a:buChar char="•"/>
              <a:defRPr sz="1800"/>
            </a:lvl1pPr>
            <a:lvl2pPr marL="384048" indent="-171450">
              <a:buFont typeface="Arial" pitchFamily="34" charset="0"/>
              <a:buChar char="-"/>
              <a:defRPr sz="1800"/>
            </a:lvl2pPr>
            <a:lvl3pPr marL="585216" indent="-171450">
              <a:buFont typeface="Arial" pitchFamily="34" charset="0"/>
              <a:buChar char="-"/>
              <a:defRPr sz="1800"/>
            </a:lvl3pPr>
            <a:lvl4pPr marL="786384" indent="-171450">
              <a:buFont typeface="Arial" pitchFamily="34" charset="0"/>
              <a:buChar char="-"/>
              <a:defRPr sz="1800"/>
            </a:lvl4pPr>
            <a:lvl5pPr marL="987552" indent="-171450">
              <a:buFont typeface="Arial" pitchFamily="34" charset="0"/>
              <a:buChar char="-"/>
              <a:defRPr sz="1800"/>
            </a:lvl5pPr>
            <a:lvl6pPr marL="1188720" indent="-171450">
              <a:buFont typeface="Arial" pitchFamily="34" charset="0"/>
              <a:buChar char="-"/>
              <a:defRPr sz="1800"/>
            </a:lvl6pPr>
            <a:lvl7pPr marL="1389888" indent="-171450">
              <a:buFont typeface="Arial" pitchFamily="34" charset="0"/>
              <a:buChar char="-"/>
              <a:defRPr sz="1800"/>
            </a:lvl7pPr>
            <a:lvl8pPr marL="1591056" indent="-171450">
              <a:buFont typeface="Arial" pitchFamily="34" charset="0"/>
              <a:buChar char="-"/>
              <a:defRPr sz="1800"/>
            </a:lvl8pPr>
            <a:lvl9pPr marL="1792224" indent="-171450">
              <a:buFont typeface="Arial" pitchFamily="34" charset="0"/>
              <a:buChar cha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
        <p:nvSpPr>
          <p:cNvPr id="10" name="Rounded Rectangle 9"/>
          <p:cNvSpPr/>
          <p:nvPr/>
        </p:nvSpPr>
        <p:spPr>
          <a:xfrm>
            <a:off x="9372600" y="114300"/>
            <a:ext cx="1219200" cy="3086100"/>
          </a:xfrm>
          <a:prstGeom prst="roundRect">
            <a:avLst>
              <a:gd name="adj" fmla="val 888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sz="1400" dirty="0"/>
              <a:t>Click the icon</a:t>
            </a:r>
            <a:r>
              <a:rPr sz="1400" baseline="0" dirty="0"/>
              <a:t> to add an image. The photo will be cropped to fit the placeholder.</a:t>
            </a:r>
            <a:endParaRPr sz="1400" dirty="0"/>
          </a:p>
        </p:txBody>
      </p:sp>
    </p:spTree>
    <p:extLst>
      <p:ext uri="{BB962C8B-B14F-4D97-AF65-F5344CB8AC3E}">
        <p14:creationId xmlns:p14="http://schemas.microsoft.com/office/powerpoint/2010/main" val="1318725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993478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133600"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0"/>
            <a:ext cx="60960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4250473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79" name="Shape 79"/>
          <p:cNvSpPr>
            <a:spLocks noGrp="1"/>
          </p:cNvSpPr>
          <p:nvPr>
            <p:ph type="pic" sz="half" idx="13"/>
          </p:nvPr>
        </p:nvSpPr>
        <p:spPr>
          <a:xfrm>
            <a:off x="4795242" y="1866305"/>
            <a:ext cx="3929063" cy="4464844"/>
          </a:xfrm>
          <a:prstGeom prst="rect">
            <a:avLst/>
          </a:prstGeom>
          <a:ln w="9525">
            <a:round/>
          </a:ln>
        </p:spPr>
        <p:txBody>
          <a:bodyPr lIns="91439" tIns="45719" rIns="91439" bIns="45719" anchor="t">
            <a:noAutofit/>
          </a:bodyPr>
          <a:lstStyle/>
          <a:p>
            <a:endParaRPr/>
          </a:p>
        </p:txBody>
      </p:sp>
      <p:sp>
        <p:nvSpPr>
          <p:cNvPr id="80" name="Shape 80"/>
          <p:cNvSpPr>
            <a:spLocks noGrp="1"/>
          </p:cNvSpPr>
          <p:nvPr>
            <p:ph type="title"/>
          </p:nvPr>
        </p:nvSpPr>
        <p:spPr>
          <a:prstGeom prst="rect">
            <a:avLst/>
          </a:prstGeom>
        </p:spPr>
        <p:txBody>
          <a:bodyPr/>
          <a:lstStyle/>
          <a:p>
            <a:r>
              <a:t>Title Text</a:t>
            </a:r>
          </a:p>
        </p:txBody>
      </p:sp>
      <p:sp>
        <p:nvSpPr>
          <p:cNvPr id="81" name="Shape 81"/>
          <p:cNvSpPr>
            <a:spLocks noGrp="1"/>
          </p:cNvSpPr>
          <p:nvPr>
            <p:ph type="body" sz="half" idx="1"/>
          </p:nvPr>
        </p:nvSpPr>
        <p:spPr>
          <a:xfrm>
            <a:off x="357187" y="1919883"/>
            <a:ext cx="4089797" cy="4464844"/>
          </a:xfrm>
          <a:prstGeom prst="rect">
            <a:avLst/>
          </a:prstGeom>
        </p:spPr>
        <p:txBody>
          <a:bodyPr/>
          <a:lstStyle>
            <a:lvl1pPr marL="276810" indent="-276810">
              <a:spcBef>
                <a:spcPts val="1266"/>
              </a:spcBef>
              <a:buSzPct val="65000"/>
              <a:defRPr sz="2109"/>
            </a:lvl1pPr>
            <a:lvl2pPr marL="553621" indent="-276810">
              <a:spcBef>
                <a:spcPts val="1266"/>
              </a:spcBef>
              <a:buSzPct val="65000"/>
              <a:defRPr sz="2109"/>
            </a:lvl2pPr>
            <a:lvl3pPr marL="830431" indent="-276810">
              <a:spcBef>
                <a:spcPts val="1266"/>
              </a:spcBef>
              <a:buSzPct val="65000"/>
              <a:defRPr sz="2109"/>
            </a:lvl3pPr>
            <a:lvl4pPr marL="1107242" indent="-276810">
              <a:spcBef>
                <a:spcPts val="1266"/>
              </a:spcBef>
              <a:buSzPct val="65000"/>
              <a:defRPr sz="2109"/>
            </a:lvl4pPr>
            <a:lvl5pPr marL="1384052" indent="-276810">
              <a:spcBef>
                <a:spcPts val="1266"/>
              </a:spcBef>
              <a:buSzPct val="65000"/>
              <a:defRPr sz="2109"/>
            </a:lvl5pPr>
          </a:lstStyle>
          <a:p>
            <a:r>
              <a:t>Body Level One</a:t>
            </a:r>
          </a:p>
          <a:p>
            <a:pPr lvl="1"/>
            <a:r>
              <a:t>Body Level Two</a:t>
            </a:r>
          </a:p>
          <a:p>
            <a:pPr lvl="2"/>
            <a:r>
              <a:t>Body Level Three</a:t>
            </a:r>
          </a:p>
          <a:p>
            <a:pPr lvl="3"/>
            <a:r>
              <a:t>Body Level Four</a:t>
            </a:r>
          </a:p>
          <a:p>
            <a:pPr lvl="4"/>
            <a:r>
              <a:t>Body Level Five</a:t>
            </a:r>
          </a:p>
        </p:txBody>
      </p:sp>
      <p:sp>
        <p:nvSpPr>
          <p:cNvPr id="82" name="Shape 82"/>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8326432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ix1">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52400" y="4953000"/>
            <a:ext cx="4724400" cy="1417320"/>
          </a:xfrm>
          <a:ln>
            <a:noFill/>
          </a:ln>
        </p:spPr>
        <p:txBody>
          <a:bodyPr anchor="b"/>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dirty="0"/>
              <a:t>Presenter’s name,</a:t>
            </a:r>
            <a:br>
              <a:rPr dirty="0"/>
            </a:br>
            <a:r>
              <a:rPr dirty="0"/>
              <a:t>Presenter’s title,</a:t>
            </a:r>
            <a:br>
              <a:rPr dirty="0"/>
            </a:br>
            <a:r>
              <a:rPr dirty="0"/>
              <a:t>dd Month yyyy</a:t>
            </a:r>
          </a:p>
        </p:txBody>
      </p:sp>
      <p:pic>
        <p:nvPicPr>
          <p:cNvPr id="18"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152400" y="152401"/>
            <a:ext cx="2590800" cy="763054"/>
          </a:xfrm>
          <a:prstGeom prst="rect">
            <a:avLst/>
          </a:prstGeom>
        </p:spPr>
      </p:pic>
      <p:sp>
        <p:nvSpPr>
          <p:cNvPr id="13" name="Title 1"/>
          <p:cNvSpPr>
            <a:spLocks noGrp="1"/>
          </p:cNvSpPr>
          <p:nvPr>
            <p:ph type="ctrTitle" hasCustomPrompt="1"/>
          </p:nvPr>
        </p:nvSpPr>
        <p:spPr>
          <a:xfrm>
            <a:off x="152400" y="2971800"/>
            <a:ext cx="8763000" cy="1077218"/>
          </a:xfrm>
        </p:spPr>
        <p:txBody>
          <a:bodyPr anchor="t">
            <a:spAutoFit/>
          </a:bodyPr>
          <a:lstStyle>
            <a:lvl1pPr algn="r">
              <a:defRPr sz="3200" b="1" i="0" cap="none" baseline="0">
                <a:ln>
                  <a:noFill/>
                </a:ln>
                <a:solidFill>
                  <a:srgbClr val="3455A6"/>
                </a:solidFill>
                <a:latin typeface="Helvetica Light"/>
              </a:defRPr>
            </a:lvl1pPr>
          </a:lstStyle>
          <a:p>
            <a:r>
              <a:rPr lang="en-US" dirty="0"/>
              <a:t>CHAPTER #</a:t>
            </a:r>
            <a:br>
              <a:rPr lang="en-US" dirty="0"/>
            </a:br>
            <a:r>
              <a:rPr lang="en-US" dirty="0"/>
              <a:t>Chapter Title</a:t>
            </a:r>
            <a:endParaRPr dirty="0"/>
          </a:p>
        </p:txBody>
      </p:sp>
      <p:sp>
        <p:nvSpPr>
          <p:cNvPr id="10" name="Rectangle 9"/>
          <p:cNvSpPr/>
          <p:nvPr userDrawn="1"/>
        </p:nvSpPr>
        <p:spPr>
          <a:xfrm>
            <a:off x="6172200" y="6642556"/>
            <a:ext cx="2964543" cy="215444"/>
          </a:xfrm>
          <a:prstGeom prst="rect">
            <a:avLst/>
          </a:prstGeom>
        </p:spPr>
        <p:txBody>
          <a:bodyPr wrap="square">
            <a:spAutoFit/>
          </a:bodyPr>
          <a:lstStyle/>
          <a:p>
            <a:pPr algn="r"/>
            <a:r>
              <a:rPr lang="en-US" sz="800" dirty="0">
                <a:solidFill>
                  <a:srgbClr val="3455A6"/>
                </a:solidFill>
              </a:rPr>
              <a:t>© 2020 CFA Institute. All rights reserved. </a:t>
            </a:r>
          </a:p>
        </p:txBody>
      </p:sp>
    </p:spTree>
    <p:extLst>
      <p:ext uri="{BB962C8B-B14F-4D97-AF65-F5344CB8AC3E}">
        <p14:creationId xmlns:p14="http://schemas.microsoft.com/office/powerpoint/2010/main" val="2986594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Column TOC Pix3">
    <p:bg>
      <p:bgRef idx="1001">
        <a:schemeClr val="bg1"/>
      </p:bgRef>
    </p:bg>
    <p:spTree>
      <p:nvGrpSpPr>
        <p:cNvPr id="1" name=""/>
        <p:cNvGrpSpPr/>
        <p:nvPr/>
      </p:nvGrpSpPr>
      <p:grpSpPr>
        <a:xfrm>
          <a:off x="0" y="0"/>
          <a:ext cx="0" cy="0"/>
          <a:chOff x="0" y="0"/>
          <a:chExt cx="0" cy="0"/>
        </a:xfrm>
      </p:grpSpPr>
      <p:sp>
        <p:nvSpPr>
          <p:cNvPr id="34" name="Rectangle 33"/>
          <p:cNvSpPr/>
          <p:nvPr userDrawn="1"/>
        </p:nvSpPr>
        <p:spPr>
          <a:xfrm>
            <a:off x="0" y="6367193"/>
            <a:ext cx="9153144" cy="310896"/>
          </a:xfrm>
          <a:prstGeom prst="rect">
            <a:avLst/>
          </a:prstGeom>
          <a:solidFill>
            <a:srgbClr val="3455A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3455A6"/>
              </a:solidFill>
            </a:endParaRPr>
          </a:p>
        </p:txBody>
      </p:sp>
      <p:sp>
        <p:nvSpPr>
          <p:cNvPr id="2" name="Title 1"/>
          <p:cNvSpPr>
            <a:spLocks noGrp="1"/>
          </p:cNvSpPr>
          <p:nvPr>
            <p:ph type="title" hasCustomPrompt="1"/>
          </p:nvPr>
        </p:nvSpPr>
        <p:spPr bwMode="white">
          <a:xfrm>
            <a:off x="381000" y="152400"/>
            <a:ext cx="8375904" cy="1143000"/>
          </a:xfrm>
        </p:spPr>
        <p:txBody>
          <a:bodyPr anchor="b">
            <a:normAutofit/>
          </a:bodyPr>
          <a:lstStyle>
            <a:lvl1pPr>
              <a:defRPr sz="3200" b="1" i="0" cap="all">
                <a:solidFill>
                  <a:schemeClr val="tx2"/>
                </a:solidFill>
                <a:latin typeface="Helvetica Light"/>
              </a:defRPr>
            </a:lvl1pPr>
          </a:lstStyle>
          <a:p>
            <a:r>
              <a:rPr dirty="0"/>
              <a:t>Click to add title: Contents, Agenda, etc</a:t>
            </a:r>
            <a:r>
              <a:rPr lang="en-US" dirty="0"/>
              <a:t>.</a:t>
            </a:r>
            <a:endParaRPr dirty="0"/>
          </a:p>
        </p:txBody>
      </p:sp>
      <p:sp>
        <p:nvSpPr>
          <p:cNvPr id="3" name="Date Placeholder 2"/>
          <p:cNvSpPr>
            <a:spLocks noGrp="1"/>
          </p:cNvSpPr>
          <p:nvPr>
            <p:ph type="dt" sz="half" idx="10"/>
          </p:nvPr>
        </p:nvSpPr>
        <p:spPr bwMode="white">
          <a:xfrm>
            <a:off x="6649845" y="6324600"/>
            <a:ext cx="1351155" cy="365125"/>
          </a:xfrm>
        </p:spPr>
        <p:txBody>
          <a:bodyPr/>
          <a:lstStyle>
            <a:lvl1pPr>
              <a:defRPr>
                <a:solidFill>
                  <a:srgbClr val="FFFFFF"/>
                </a:solidFill>
              </a:defRPr>
            </a:lvl1pPr>
          </a:lstStyle>
          <a:p>
            <a:endParaRPr lang="en-US" dirty="0"/>
          </a:p>
        </p:txBody>
      </p:sp>
      <p:sp>
        <p:nvSpPr>
          <p:cNvPr id="4" name="Footer Placeholder 3"/>
          <p:cNvSpPr>
            <a:spLocks noGrp="1"/>
          </p:cNvSpPr>
          <p:nvPr>
            <p:ph type="ftr" sz="quarter" idx="11"/>
          </p:nvPr>
        </p:nvSpPr>
        <p:spPr bwMode="white">
          <a:xfrm>
            <a:off x="2471853" y="6367193"/>
            <a:ext cx="2895600" cy="288925"/>
          </a:xfrm>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bwMode="white">
          <a:xfrm>
            <a:off x="8001000" y="6324600"/>
            <a:ext cx="783936" cy="365125"/>
          </a:xfrm>
        </p:spPr>
        <p:txBody>
          <a:bodyPr/>
          <a:lstStyle>
            <a:lvl1pPr>
              <a:defRPr>
                <a:solidFill>
                  <a:srgbClr val="FFFFFF"/>
                </a:solidFill>
              </a:defRPr>
            </a:lvl1pPr>
          </a:lstStyle>
          <a:p>
            <a:fld id="{4E4A4924-7CC3-4BF6-9C5C-A8E770D15754}" type="slidenum">
              <a:rPr lang="en-US" smtClean="0"/>
              <a:pPr/>
              <a:t>‹#›</a:t>
            </a:fld>
            <a:endParaRPr lang="en-US" dirty="0"/>
          </a:p>
        </p:txBody>
      </p:sp>
      <p:sp>
        <p:nvSpPr>
          <p:cNvPr id="7" name="Text Placeholder 6"/>
          <p:cNvSpPr>
            <a:spLocks noGrp="1"/>
          </p:cNvSpPr>
          <p:nvPr>
            <p:ph type="body" sz="quarter" idx="13" hasCustomPrompt="1"/>
          </p:nvPr>
        </p:nvSpPr>
        <p:spPr bwMode="white">
          <a:xfrm>
            <a:off x="381000" y="1600200"/>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8" name="Text Placeholder 6"/>
          <p:cNvSpPr>
            <a:spLocks noGrp="1"/>
          </p:cNvSpPr>
          <p:nvPr>
            <p:ph type="body" sz="quarter" idx="14" hasCustomPrompt="1"/>
          </p:nvPr>
        </p:nvSpPr>
        <p:spPr bwMode="white">
          <a:xfrm>
            <a:off x="1143000" y="1619679"/>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pic>
        <p:nvPicPr>
          <p:cNvPr id="35" name="slu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000" y="6493365"/>
            <a:ext cx="786384" cy="102428"/>
          </a:xfrm>
          <a:prstGeom prst="rect">
            <a:avLst/>
          </a:prstGeom>
        </p:spPr>
      </p:pic>
      <p:sp>
        <p:nvSpPr>
          <p:cNvPr id="36" name="Rectangle 35"/>
          <p:cNvSpPr/>
          <p:nvPr userDrawn="1"/>
        </p:nvSpPr>
        <p:spPr>
          <a:xfrm>
            <a:off x="6172200" y="6642556"/>
            <a:ext cx="2964543" cy="230832"/>
          </a:xfrm>
          <a:prstGeom prst="rect">
            <a:avLst/>
          </a:prstGeom>
        </p:spPr>
        <p:txBody>
          <a:bodyPr wrap="square">
            <a:spAutoFit/>
          </a:bodyPr>
          <a:lstStyle/>
          <a:p>
            <a:pPr algn="r"/>
            <a:r>
              <a:rPr lang="en-US" sz="900" dirty="0">
                <a:solidFill>
                  <a:schemeClr val="tx2">
                    <a:lumMod val="60000"/>
                    <a:lumOff val="40000"/>
                  </a:schemeClr>
                </a:solidFill>
              </a:rPr>
              <a:t>© 2020 CFA Institute. All rights reserved. </a:t>
            </a:r>
          </a:p>
        </p:txBody>
      </p:sp>
      <p:sp>
        <p:nvSpPr>
          <p:cNvPr id="37" name="Text Placeholder 6"/>
          <p:cNvSpPr>
            <a:spLocks noGrp="1"/>
          </p:cNvSpPr>
          <p:nvPr>
            <p:ph type="body" sz="quarter" idx="15" hasCustomPrompt="1"/>
          </p:nvPr>
        </p:nvSpPr>
        <p:spPr bwMode="white">
          <a:xfrm>
            <a:off x="381000" y="2037921"/>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48" name="Text Placeholder 6"/>
          <p:cNvSpPr>
            <a:spLocks noGrp="1"/>
          </p:cNvSpPr>
          <p:nvPr>
            <p:ph type="body" sz="quarter" idx="16" hasCustomPrompt="1"/>
          </p:nvPr>
        </p:nvSpPr>
        <p:spPr bwMode="white">
          <a:xfrm>
            <a:off x="1143000" y="2057400"/>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49" name="Text Placeholder 6"/>
          <p:cNvSpPr>
            <a:spLocks noGrp="1"/>
          </p:cNvSpPr>
          <p:nvPr>
            <p:ph type="body" sz="quarter" idx="17" hasCustomPrompt="1"/>
          </p:nvPr>
        </p:nvSpPr>
        <p:spPr bwMode="white">
          <a:xfrm>
            <a:off x="381000" y="2475642"/>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50" name="Text Placeholder 6"/>
          <p:cNvSpPr>
            <a:spLocks noGrp="1"/>
          </p:cNvSpPr>
          <p:nvPr>
            <p:ph type="body" sz="quarter" idx="18" hasCustomPrompt="1"/>
          </p:nvPr>
        </p:nvSpPr>
        <p:spPr bwMode="white">
          <a:xfrm>
            <a:off x="1143000" y="2495121"/>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51" name="Text Placeholder 6"/>
          <p:cNvSpPr>
            <a:spLocks noGrp="1"/>
          </p:cNvSpPr>
          <p:nvPr>
            <p:ph type="body" sz="quarter" idx="19" hasCustomPrompt="1"/>
          </p:nvPr>
        </p:nvSpPr>
        <p:spPr bwMode="white">
          <a:xfrm>
            <a:off x="381000" y="2913363"/>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52" name="Text Placeholder 6"/>
          <p:cNvSpPr>
            <a:spLocks noGrp="1"/>
          </p:cNvSpPr>
          <p:nvPr>
            <p:ph type="body" sz="quarter" idx="20" hasCustomPrompt="1"/>
          </p:nvPr>
        </p:nvSpPr>
        <p:spPr bwMode="white">
          <a:xfrm>
            <a:off x="1143000" y="2932842"/>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53" name="Text Placeholder 6"/>
          <p:cNvSpPr>
            <a:spLocks noGrp="1"/>
          </p:cNvSpPr>
          <p:nvPr>
            <p:ph type="body" sz="quarter" idx="21" hasCustomPrompt="1"/>
          </p:nvPr>
        </p:nvSpPr>
        <p:spPr bwMode="white">
          <a:xfrm>
            <a:off x="381000" y="3351084"/>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54" name="Text Placeholder 6"/>
          <p:cNvSpPr>
            <a:spLocks noGrp="1"/>
          </p:cNvSpPr>
          <p:nvPr>
            <p:ph type="body" sz="quarter" idx="22" hasCustomPrompt="1"/>
          </p:nvPr>
        </p:nvSpPr>
        <p:spPr bwMode="white">
          <a:xfrm>
            <a:off x="1143000" y="3370563"/>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55" name="Text Placeholder 6"/>
          <p:cNvSpPr>
            <a:spLocks noGrp="1"/>
          </p:cNvSpPr>
          <p:nvPr>
            <p:ph type="body" sz="quarter" idx="23" hasCustomPrompt="1"/>
          </p:nvPr>
        </p:nvSpPr>
        <p:spPr bwMode="white">
          <a:xfrm>
            <a:off x="381000" y="3788805"/>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56" name="Text Placeholder 6"/>
          <p:cNvSpPr>
            <a:spLocks noGrp="1"/>
          </p:cNvSpPr>
          <p:nvPr>
            <p:ph type="body" sz="quarter" idx="24" hasCustomPrompt="1"/>
          </p:nvPr>
        </p:nvSpPr>
        <p:spPr bwMode="white">
          <a:xfrm>
            <a:off x="1143000" y="3808284"/>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57" name="Text Placeholder 6"/>
          <p:cNvSpPr>
            <a:spLocks noGrp="1"/>
          </p:cNvSpPr>
          <p:nvPr>
            <p:ph type="body" sz="quarter" idx="25" hasCustomPrompt="1"/>
          </p:nvPr>
        </p:nvSpPr>
        <p:spPr bwMode="white">
          <a:xfrm>
            <a:off x="381000" y="4226526"/>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58" name="Text Placeholder 6"/>
          <p:cNvSpPr>
            <a:spLocks noGrp="1"/>
          </p:cNvSpPr>
          <p:nvPr>
            <p:ph type="body" sz="quarter" idx="26" hasCustomPrompt="1"/>
          </p:nvPr>
        </p:nvSpPr>
        <p:spPr bwMode="white">
          <a:xfrm>
            <a:off x="1143000" y="4246005"/>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59" name="Text Placeholder 6"/>
          <p:cNvSpPr>
            <a:spLocks noGrp="1"/>
          </p:cNvSpPr>
          <p:nvPr>
            <p:ph type="body" sz="quarter" idx="27" hasCustomPrompt="1"/>
          </p:nvPr>
        </p:nvSpPr>
        <p:spPr bwMode="white">
          <a:xfrm>
            <a:off x="381000" y="4664247"/>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60" name="Text Placeholder 6"/>
          <p:cNvSpPr>
            <a:spLocks noGrp="1"/>
          </p:cNvSpPr>
          <p:nvPr>
            <p:ph type="body" sz="quarter" idx="28" hasCustomPrompt="1"/>
          </p:nvPr>
        </p:nvSpPr>
        <p:spPr bwMode="white">
          <a:xfrm>
            <a:off x="1143000" y="4683726"/>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61" name="Text Placeholder 6"/>
          <p:cNvSpPr>
            <a:spLocks noGrp="1"/>
          </p:cNvSpPr>
          <p:nvPr>
            <p:ph type="body" sz="quarter" idx="29" hasCustomPrompt="1"/>
          </p:nvPr>
        </p:nvSpPr>
        <p:spPr bwMode="white">
          <a:xfrm>
            <a:off x="381000" y="5101968"/>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62" name="Text Placeholder 6"/>
          <p:cNvSpPr>
            <a:spLocks noGrp="1"/>
          </p:cNvSpPr>
          <p:nvPr>
            <p:ph type="body" sz="quarter" idx="30" hasCustomPrompt="1"/>
          </p:nvPr>
        </p:nvSpPr>
        <p:spPr bwMode="white">
          <a:xfrm>
            <a:off x="1143000" y="5121447"/>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63" name="Text Placeholder 6"/>
          <p:cNvSpPr>
            <a:spLocks noGrp="1"/>
          </p:cNvSpPr>
          <p:nvPr>
            <p:ph type="body" sz="quarter" idx="31" hasCustomPrompt="1"/>
          </p:nvPr>
        </p:nvSpPr>
        <p:spPr bwMode="white">
          <a:xfrm>
            <a:off x="381000" y="5539689"/>
            <a:ext cx="685800" cy="380999"/>
          </a:xfrm>
        </p:spPr>
        <p:txBody>
          <a:bodyPr tIns="0" bIns="0" anchor="ctr">
            <a:noAutofit/>
          </a:bodyPr>
          <a:lstStyle>
            <a:lvl1pPr marL="0" indent="0" algn="r">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a:t>
            </a:r>
          </a:p>
        </p:txBody>
      </p:sp>
      <p:sp>
        <p:nvSpPr>
          <p:cNvPr id="64" name="Text Placeholder 6"/>
          <p:cNvSpPr>
            <a:spLocks noGrp="1"/>
          </p:cNvSpPr>
          <p:nvPr>
            <p:ph type="body" sz="quarter" idx="32" hasCustomPrompt="1"/>
          </p:nvPr>
        </p:nvSpPr>
        <p:spPr bwMode="white">
          <a:xfrm>
            <a:off x="1143000" y="5559168"/>
            <a:ext cx="7620000" cy="361521"/>
          </a:xfrm>
        </p:spPr>
        <p:txBody>
          <a:bodyPr tIns="0" bIns="0" anchor="ctr">
            <a:noAutofit/>
          </a:bodyPr>
          <a:lstStyle>
            <a:lvl1pPr marL="0" indent="0">
              <a:spcBef>
                <a:spcPts val="0"/>
              </a:spcBef>
              <a:buNone/>
              <a:defRPr sz="2400">
                <a:solidFill>
                  <a:srgbClr val="157DC6"/>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Tree>
    <p:extLst>
      <p:ext uri="{BB962C8B-B14F-4D97-AF65-F5344CB8AC3E}">
        <p14:creationId xmlns:p14="http://schemas.microsoft.com/office/powerpoint/2010/main" val="3584935152"/>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2-Column TOC Pix3">
    <p:bg>
      <p:bgRef idx="1001">
        <a:schemeClr val="bg1"/>
      </p:bgRef>
    </p:bg>
    <p:spTree>
      <p:nvGrpSpPr>
        <p:cNvPr id="1" name=""/>
        <p:cNvGrpSpPr/>
        <p:nvPr/>
      </p:nvGrpSpPr>
      <p:grpSpPr>
        <a:xfrm>
          <a:off x="0" y="0"/>
          <a:ext cx="0" cy="0"/>
          <a:chOff x="0" y="0"/>
          <a:chExt cx="0" cy="0"/>
        </a:xfrm>
      </p:grpSpPr>
      <p:sp>
        <p:nvSpPr>
          <p:cNvPr id="34" name="Rectangle 33"/>
          <p:cNvSpPr/>
          <p:nvPr userDrawn="1"/>
        </p:nvSpPr>
        <p:spPr>
          <a:xfrm>
            <a:off x="0" y="6367193"/>
            <a:ext cx="9153144" cy="310896"/>
          </a:xfrm>
          <a:prstGeom prst="rect">
            <a:avLst/>
          </a:prstGeom>
          <a:solidFill>
            <a:srgbClr val="3455A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3455A6"/>
              </a:solidFill>
            </a:endParaRPr>
          </a:p>
        </p:txBody>
      </p:sp>
      <p:sp>
        <p:nvSpPr>
          <p:cNvPr id="2" name="Title 1"/>
          <p:cNvSpPr>
            <a:spLocks noGrp="1"/>
          </p:cNvSpPr>
          <p:nvPr>
            <p:ph type="title" hasCustomPrompt="1"/>
          </p:nvPr>
        </p:nvSpPr>
        <p:spPr bwMode="white">
          <a:xfrm>
            <a:off x="381000" y="152400"/>
            <a:ext cx="8375904" cy="1143000"/>
          </a:xfrm>
        </p:spPr>
        <p:txBody>
          <a:bodyPr anchor="b">
            <a:normAutofit/>
          </a:bodyPr>
          <a:lstStyle>
            <a:lvl1pPr algn="l">
              <a:defRPr sz="3200" b="1" i="0" cap="all">
                <a:solidFill>
                  <a:schemeClr val="tx2"/>
                </a:solidFill>
                <a:latin typeface="Helvetica Light"/>
              </a:defRPr>
            </a:lvl1pPr>
          </a:lstStyle>
          <a:p>
            <a:r>
              <a:rPr lang="en-US" dirty="0"/>
              <a:t>Summary</a:t>
            </a:r>
            <a:endParaRPr dirty="0"/>
          </a:p>
        </p:txBody>
      </p:sp>
      <p:sp>
        <p:nvSpPr>
          <p:cNvPr id="3" name="Date Placeholder 2"/>
          <p:cNvSpPr>
            <a:spLocks noGrp="1"/>
          </p:cNvSpPr>
          <p:nvPr>
            <p:ph type="dt" sz="half" idx="10"/>
          </p:nvPr>
        </p:nvSpPr>
        <p:spPr bwMode="white">
          <a:xfrm>
            <a:off x="6649845" y="6324600"/>
            <a:ext cx="1351155" cy="365125"/>
          </a:xfrm>
        </p:spPr>
        <p:txBody>
          <a:bodyPr/>
          <a:lstStyle>
            <a:lvl1pPr>
              <a:defRPr>
                <a:solidFill>
                  <a:srgbClr val="FFFFFF"/>
                </a:solidFill>
              </a:defRPr>
            </a:lvl1pPr>
          </a:lstStyle>
          <a:p>
            <a:endParaRPr lang="en-US" dirty="0"/>
          </a:p>
        </p:txBody>
      </p:sp>
      <p:sp>
        <p:nvSpPr>
          <p:cNvPr id="4" name="Footer Placeholder 3"/>
          <p:cNvSpPr>
            <a:spLocks noGrp="1"/>
          </p:cNvSpPr>
          <p:nvPr>
            <p:ph type="ftr" sz="quarter" idx="11"/>
          </p:nvPr>
        </p:nvSpPr>
        <p:spPr bwMode="white">
          <a:xfrm>
            <a:off x="2471853" y="6367193"/>
            <a:ext cx="2895600" cy="288925"/>
          </a:xfrm>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bwMode="white">
          <a:xfrm>
            <a:off x="8001000" y="6324600"/>
            <a:ext cx="783936" cy="365125"/>
          </a:xfrm>
        </p:spPr>
        <p:txBody>
          <a:bodyPr/>
          <a:lstStyle>
            <a:lvl1pPr>
              <a:defRPr>
                <a:solidFill>
                  <a:srgbClr val="FFFFFF"/>
                </a:solidFill>
              </a:defRPr>
            </a:lvl1pPr>
          </a:lstStyle>
          <a:p>
            <a:fld id="{4E4A4924-7CC3-4BF6-9C5C-A8E770D15754}" type="slidenum">
              <a:rPr lang="en-US" smtClean="0"/>
              <a:pPr/>
              <a:t>‹#›</a:t>
            </a:fld>
            <a:endParaRPr lang="en-US" dirty="0"/>
          </a:p>
        </p:txBody>
      </p:sp>
      <p:pic>
        <p:nvPicPr>
          <p:cNvPr id="35" name="slu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000" y="6493365"/>
            <a:ext cx="786384" cy="102428"/>
          </a:xfrm>
          <a:prstGeom prst="rect">
            <a:avLst/>
          </a:prstGeom>
        </p:spPr>
      </p:pic>
      <p:sp>
        <p:nvSpPr>
          <p:cNvPr id="36" name="Rectangle 35"/>
          <p:cNvSpPr/>
          <p:nvPr userDrawn="1"/>
        </p:nvSpPr>
        <p:spPr>
          <a:xfrm>
            <a:off x="6172200" y="6642556"/>
            <a:ext cx="2964543" cy="230832"/>
          </a:xfrm>
          <a:prstGeom prst="rect">
            <a:avLst/>
          </a:prstGeom>
        </p:spPr>
        <p:txBody>
          <a:bodyPr wrap="square">
            <a:spAutoFit/>
          </a:bodyPr>
          <a:lstStyle/>
          <a:p>
            <a:pPr algn="r"/>
            <a:r>
              <a:rPr lang="en-US" sz="900" dirty="0">
                <a:solidFill>
                  <a:schemeClr val="tx2">
                    <a:lumMod val="60000"/>
                    <a:lumOff val="40000"/>
                  </a:schemeClr>
                </a:solidFill>
              </a:rPr>
              <a:t>© 2020 CFA Institute. All rights reserved. </a:t>
            </a:r>
          </a:p>
        </p:txBody>
      </p:sp>
    </p:spTree>
    <p:extLst>
      <p:ext uri="{BB962C8B-B14F-4D97-AF65-F5344CB8AC3E}">
        <p14:creationId xmlns:p14="http://schemas.microsoft.com/office/powerpoint/2010/main" val="459871318"/>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544551" y="5440681"/>
            <a:ext cx="5358384" cy="283464"/>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381000" y="152400"/>
            <a:ext cx="6705600" cy="1576039"/>
          </a:xfrm>
        </p:spPr>
        <p:txBody>
          <a:bodyPr/>
          <a:lstStyle>
            <a:lvl1pPr>
              <a:defRPr>
                <a:solidFill>
                  <a:schemeClr val="accent3">
                    <a:lumMod val="75000"/>
                  </a:schemeClr>
                </a:solidFill>
              </a:defRPr>
            </a:lvl1pPr>
          </a:lstStyle>
          <a:p>
            <a:r>
              <a:rPr lang="en-US" dirty="0"/>
              <a:t>Click to edit Master title style</a:t>
            </a:r>
            <a:endParaRPr dirty="0"/>
          </a:p>
        </p:txBody>
      </p:sp>
      <p:sp>
        <p:nvSpPr>
          <p:cNvPr id="3" name="Subtitle 2"/>
          <p:cNvSpPr>
            <a:spLocks noGrp="1"/>
          </p:cNvSpPr>
          <p:nvPr>
            <p:ph type="subTitle" idx="1" hasCustomPrompt="1"/>
          </p:nvPr>
        </p:nvSpPr>
        <p:spPr>
          <a:xfrm>
            <a:off x="381000" y="1784196"/>
            <a:ext cx="6705600" cy="1490472"/>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 </a:t>
            </a:r>
            <a:br>
              <a:rPr/>
            </a:br>
            <a:r>
              <a:t>Presenter’s title, </a:t>
            </a:r>
            <a:br>
              <a:rPr/>
            </a:br>
            <a:r>
              <a:t>dd Month yyyy</a:t>
            </a:r>
          </a:p>
        </p:txBody>
      </p:sp>
      <p:sp>
        <p:nvSpPr>
          <p:cNvPr id="8" name="Rectangle 7"/>
          <p:cNvSpPr/>
          <p:nvPr/>
        </p:nvSpPr>
        <p:spPr>
          <a:xfrm>
            <a:off x="0" y="4595768"/>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981200" y="4879232"/>
            <a:ext cx="5358384" cy="283464"/>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0" y="5162696"/>
            <a:ext cx="9144000" cy="2834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0" y="5724145"/>
            <a:ext cx="9144000" cy="283464"/>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4210666" y="6007609"/>
            <a:ext cx="4933334" cy="2834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0" y="6291073"/>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6" name="Rectangle 15"/>
          <p:cNvSpPr/>
          <p:nvPr/>
        </p:nvSpPr>
        <p:spPr>
          <a:xfrm>
            <a:off x="3048000" y="6574536"/>
            <a:ext cx="5358384" cy="283464"/>
          </a:xfrm>
          <a:prstGeom prst="rect">
            <a:avLst/>
          </a:prstGeom>
          <a:solidFill>
            <a:srgbClr val="003DA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3512462"/>
            <a:ext cx="3086100" cy="665798"/>
          </a:xfrm>
          <a:prstGeom prst="rect">
            <a:avLst/>
          </a:prstGeom>
        </p:spPr>
      </p:pic>
    </p:spTree>
    <p:extLst>
      <p:ext uri="{BB962C8B-B14F-4D97-AF65-F5344CB8AC3E}">
        <p14:creationId xmlns:p14="http://schemas.microsoft.com/office/powerpoint/2010/main" val="28798235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endParaRPr/>
          </a:p>
        </p:txBody>
      </p:sp>
      <p:sp>
        <p:nvSpPr>
          <p:cNvPr id="9" name="Text Placeholder 8"/>
          <p:cNvSpPr>
            <a:spLocks noGrp="1"/>
          </p:cNvSpPr>
          <p:nvPr>
            <p:ph type="body" sz="quarter" idx="13" hasCustomPrompt="1"/>
          </p:nvPr>
        </p:nvSpPr>
        <p:spPr>
          <a:xfrm>
            <a:off x="381000" y="1447800"/>
            <a:ext cx="8382000" cy="685800"/>
          </a:xfrm>
        </p:spPr>
        <p:txBody>
          <a:bodyPr/>
          <a:lstStyle>
            <a:lvl1pPr marL="0" indent="0">
              <a:spcBef>
                <a:spcPts val="0"/>
              </a:spcBef>
              <a:buFont typeface="Arial" pitchFamily="34" charset="0"/>
              <a:buNone/>
              <a:defRPr b="1"/>
            </a:lvl1pPr>
            <a:lvl2pPr marL="0" indent="0">
              <a:spcBef>
                <a:spcPts val="0"/>
              </a:spcBef>
              <a:buFont typeface="Arial" pitchFamily="34" charset="0"/>
              <a:buNone/>
              <a:defRPr b="1"/>
            </a:lvl2pPr>
            <a:lvl3pPr marL="0" indent="0">
              <a:spcBef>
                <a:spcPts val="0"/>
              </a:spcBef>
              <a:buFont typeface="Arial" pitchFamily="34" charset="0"/>
              <a:buNone/>
              <a:defRPr b="1"/>
            </a:lvl3pPr>
            <a:lvl4pPr marL="0" indent="0">
              <a:spcBef>
                <a:spcPts val="0"/>
              </a:spcBef>
              <a:buFont typeface="Arial" pitchFamily="34" charset="0"/>
              <a:buNone/>
              <a:defRPr b="1"/>
            </a:lvl4pPr>
            <a:lvl5pPr marL="0" indent="0">
              <a:spcBef>
                <a:spcPts val="0"/>
              </a:spcBef>
              <a:buFont typeface="Arial" pitchFamily="34" charset="0"/>
              <a:buNone/>
              <a:defRPr b="1"/>
            </a:lvl5pPr>
            <a:lvl6pPr marL="0" indent="0">
              <a:spcBef>
                <a:spcPts val="0"/>
              </a:spcBef>
              <a:buNone/>
              <a:defRPr b="1"/>
            </a:lvl6pPr>
            <a:lvl7pPr marL="0" indent="0">
              <a:spcBef>
                <a:spcPts val="0"/>
              </a:spcBef>
              <a:buNone/>
              <a:defRPr b="1"/>
            </a:lvl7pPr>
            <a:lvl8pPr marL="0" indent="0">
              <a:spcBef>
                <a:spcPts val="0"/>
              </a:spcBef>
              <a:buNone/>
              <a:defRPr b="1"/>
            </a:lvl8pPr>
            <a:lvl9pPr marL="0" indent="0">
              <a:spcBef>
                <a:spcPts val="0"/>
              </a:spcBef>
              <a:buNone/>
              <a:defRPr b="1"/>
            </a:lvl9pPr>
          </a:lstStyle>
          <a:p>
            <a:pPr lvl="0"/>
            <a:r>
              <a:t>Click to add subtitle</a:t>
            </a:r>
          </a:p>
        </p:txBody>
      </p:sp>
      <p:sp>
        <p:nvSpPr>
          <p:cNvPr id="3" name="Content Placeholder 2"/>
          <p:cNvSpPr>
            <a:spLocks noGrp="1"/>
          </p:cNvSpPr>
          <p:nvPr>
            <p:ph idx="1"/>
          </p:nvPr>
        </p:nvSpPr>
        <p:spPr>
          <a:xfrm>
            <a:off x="381000" y="2243138"/>
            <a:ext cx="8375904" cy="39290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r>
              <a:rPr lang="en-US" dirty="0"/>
              <a:t>Copyright © 2013 CFA Institute</a:t>
            </a:r>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638668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r>
              <a:rPr lang="en-US" dirty="0"/>
              <a:t>Copyright © 2013 CFA Institute</a:t>
            </a:r>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497889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a:p>
        </p:txBody>
      </p:sp>
      <p:sp>
        <p:nvSpPr>
          <p:cNvPr id="9" name="Text Placeholder 8"/>
          <p:cNvSpPr>
            <a:spLocks noGrp="1"/>
          </p:cNvSpPr>
          <p:nvPr>
            <p:ph type="body" sz="quarter" idx="13" hasCustomPrompt="1"/>
          </p:nvPr>
        </p:nvSpPr>
        <p:spPr>
          <a:xfrm>
            <a:off x="381000" y="1447800"/>
            <a:ext cx="8382000" cy="685800"/>
          </a:xfrm>
        </p:spPr>
        <p:txBody>
          <a:bodyPr/>
          <a:lstStyle>
            <a:lvl1pPr marL="0" indent="0">
              <a:spcBef>
                <a:spcPts val="0"/>
              </a:spcBef>
              <a:buFont typeface="Arial" pitchFamily="34" charset="0"/>
              <a:buNone/>
              <a:defRPr b="1"/>
            </a:lvl1pPr>
            <a:lvl2pPr marL="0" indent="0">
              <a:spcBef>
                <a:spcPts val="0"/>
              </a:spcBef>
              <a:buFont typeface="Arial" pitchFamily="34" charset="0"/>
              <a:buNone/>
              <a:defRPr b="1"/>
            </a:lvl2pPr>
            <a:lvl3pPr marL="0" indent="0">
              <a:spcBef>
                <a:spcPts val="0"/>
              </a:spcBef>
              <a:buFont typeface="Arial" pitchFamily="34" charset="0"/>
              <a:buNone/>
              <a:defRPr b="1"/>
            </a:lvl3pPr>
            <a:lvl4pPr marL="0" indent="0">
              <a:spcBef>
                <a:spcPts val="0"/>
              </a:spcBef>
              <a:buFont typeface="Arial" pitchFamily="34" charset="0"/>
              <a:buNone/>
              <a:defRPr b="1"/>
            </a:lvl4pPr>
            <a:lvl5pPr marL="0" indent="0">
              <a:spcBef>
                <a:spcPts val="0"/>
              </a:spcBef>
              <a:buFont typeface="Arial" pitchFamily="34" charset="0"/>
              <a:buNone/>
              <a:defRPr b="1"/>
            </a:lvl5pPr>
            <a:lvl6pPr marL="0" indent="0">
              <a:spcBef>
                <a:spcPts val="0"/>
              </a:spcBef>
              <a:buNone/>
              <a:defRPr b="1"/>
            </a:lvl6pPr>
            <a:lvl7pPr marL="0" indent="0">
              <a:spcBef>
                <a:spcPts val="0"/>
              </a:spcBef>
              <a:buNone/>
              <a:defRPr b="1"/>
            </a:lvl7pPr>
            <a:lvl8pPr marL="0" indent="0">
              <a:spcBef>
                <a:spcPts val="0"/>
              </a:spcBef>
              <a:buNone/>
              <a:defRPr b="1"/>
            </a:lvl8pPr>
            <a:lvl9pPr marL="0" indent="0">
              <a:spcBef>
                <a:spcPts val="0"/>
              </a:spcBef>
              <a:buNone/>
              <a:defRPr b="1"/>
            </a:lvl9pPr>
          </a:lstStyle>
          <a:p>
            <a:pPr lvl="0"/>
            <a:r>
              <a:t>Click to add subtitle</a:t>
            </a:r>
          </a:p>
        </p:txBody>
      </p:sp>
      <p:sp>
        <p:nvSpPr>
          <p:cNvPr id="3" name="Content Placeholder 2"/>
          <p:cNvSpPr>
            <a:spLocks noGrp="1"/>
          </p:cNvSpPr>
          <p:nvPr>
            <p:ph idx="1"/>
          </p:nvPr>
        </p:nvSpPr>
        <p:spPr>
          <a:xfrm>
            <a:off x="381000" y="2243138"/>
            <a:ext cx="8375904" cy="39290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4457260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O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bg1"/>
                </a:solidFill>
              </a:defRPr>
            </a:lvl1pPr>
          </a:lstStyle>
          <a:p>
            <a:r>
              <a:t>Click to add title: Table of Contents, Agenda, etc</a:t>
            </a:r>
          </a:p>
        </p:txBody>
      </p:sp>
      <p:sp>
        <p:nvSpPr>
          <p:cNvPr id="3" name="Date Placeholder 2"/>
          <p:cNvSpPr>
            <a:spLocks noGrp="1"/>
          </p:cNvSpPr>
          <p:nvPr>
            <p:ph type="dt" sz="half" idx="10"/>
          </p:nvPr>
        </p:nvSpPr>
        <p:spPr bwMode="black"/>
        <p:txBody>
          <a:bodyPr/>
          <a:lstStyle/>
          <a:p>
            <a:endParaRPr dirty="0"/>
          </a:p>
        </p:txBody>
      </p:sp>
      <p:sp>
        <p:nvSpPr>
          <p:cNvPr id="4" name="Footer Placeholder 3"/>
          <p:cNvSpPr>
            <a:spLocks noGrp="1"/>
          </p:cNvSpPr>
          <p:nvPr>
            <p:ph type="ftr" sz="quarter" idx="11"/>
          </p:nvPr>
        </p:nvSpPr>
        <p:spPr bwMode="black"/>
        <p:txBody>
          <a:bodyPr/>
          <a:lstStyle/>
          <a:p>
            <a:r>
              <a:rPr lang="en-US" dirty="0"/>
              <a:t>Copyright © 2012 CFA Institute</a:t>
            </a:r>
            <a:endParaRPr dirty="0"/>
          </a:p>
        </p:txBody>
      </p:sp>
      <p:sp>
        <p:nvSpPr>
          <p:cNvPr id="5" name="Slide Number Placeholder 4"/>
          <p:cNvSpPr>
            <a:spLocks noGrp="1"/>
          </p:cNvSpPr>
          <p:nvPr>
            <p:ph type="sldNum" sz="quarter" idx="12"/>
          </p:nvPr>
        </p:nvSpPr>
        <p:spPr bwMode="black"/>
        <p:txBody>
          <a:bodyPr/>
          <a:lstStyle/>
          <a:p>
            <a:fld id="{4E4A4924-7CC3-4BF6-9C5C-A8E770D15754}" type="slidenum">
              <a:rPr/>
              <a:pPr/>
              <a:t>‹#›</a:t>
            </a:fld>
            <a:endParaRPr dirty="0"/>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24567918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Divider Blue">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bwMode="black"/>
        <p:txBody>
          <a:bodyPr/>
          <a:lstStyle/>
          <a:p>
            <a:endParaRPr dirty="0"/>
          </a:p>
        </p:txBody>
      </p:sp>
      <p:sp>
        <p:nvSpPr>
          <p:cNvPr id="5" name="Footer Placeholder 4"/>
          <p:cNvSpPr>
            <a:spLocks noGrp="1"/>
          </p:cNvSpPr>
          <p:nvPr>
            <p:ph type="ftr" sz="quarter" idx="11"/>
          </p:nvPr>
        </p:nvSpPr>
        <p:spPr bwMode="black"/>
        <p:txBody>
          <a:bodyPr/>
          <a:lstStyle/>
          <a:p>
            <a:r>
              <a:rPr lang="en-US" dirty="0"/>
              <a:t>Copyright © 2012 CFA Institute</a:t>
            </a:r>
            <a:endParaRPr dirty="0"/>
          </a:p>
        </p:txBody>
      </p:sp>
      <p:sp>
        <p:nvSpPr>
          <p:cNvPr id="6" name="Slide Number Placeholder 5"/>
          <p:cNvSpPr>
            <a:spLocks noGrp="1"/>
          </p:cNvSpPr>
          <p:nvPr>
            <p:ph type="sldNum" sz="quarter" idx="12"/>
          </p:nvPr>
        </p:nvSpPr>
        <p:spPr bwMode="black"/>
        <p:txBody>
          <a:bodyPr/>
          <a:lstStyle/>
          <a:p>
            <a:fld id="{4E4A4924-7CC3-4BF6-9C5C-A8E770D15754}" type="slidenum">
              <a:r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bg1"/>
                </a:solidFill>
              </a:defRPr>
            </a:lvl1pPr>
          </a:lstStyle>
          <a:p>
            <a:r>
              <a:rPr lang="en-US"/>
              <a:t>Click to edit Master title style</a:t>
            </a:r>
            <a:endParaRP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757285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endParaRPr/>
          </a:p>
        </p:txBody>
      </p:sp>
      <p:sp>
        <p:nvSpPr>
          <p:cNvPr id="3" name="Content Placeholder 2"/>
          <p:cNvSpPr>
            <a:spLocks noGrp="1"/>
          </p:cNvSpPr>
          <p:nvPr>
            <p:ph sz="half" idx="1"/>
          </p:nvPr>
        </p:nvSpPr>
        <p:spPr>
          <a:xfrm>
            <a:off x="381000" y="1447800"/>
            <a:ext cx="4191000" cy="4724399"/>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572000" y="1447800"/>
            <a:ext cx="4191000" cy="4724400"/>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r>
              <a:rPr lang="en-US" dirty="0"/>
              <a:t>Copyright © 2012 CFA Institute</a:t>
            </a:r>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42806935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endParaRPr/>
          </a:p>
        </p:txBody>
      </p:sp>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r>
              <a:rPr lang="en-US" dirty="0"/>
              <a:t>Copyright © 2013 CFA Institute</a:t>
            </a:r>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0845608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dirty="0"/>
          </a:p>
        </p:txBody>
      </p:sp>
      <p:sp>
        <p:nvSpPr>
          <p:cNvPr id="3" name="Footer Placeholder 2"/>
          <p:cNvSpPr>
            <a:spLocks noGrp="1"/>
          </p:cNvSpPr>
          <p:nvPr>
            <p:ph type="ftr" sz="quarter" idx="11"/>
          </p:nvPr>
        </p:nvSpPr>
        <p:spPr/>
        <p:txBody>
          <a:bodyPr/>
          <a:lstStyle/>
          <a:p>
            <a:r>
              <a:rPr lang="en-US" dirty="0"/>
              <a:t>Copyright © 2013 CFA Institute</a:t>
            </a:r>
          </a:p>
        </p:txBody>
      </p:sp>
      <p:sp>
        <p:nvSpPr>
          <p:cNvPr id="4" name="Slide Number Placeholder 3"/>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1048168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ideo with Captio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r>
              <a:rPr lang="en-US" dirty="0"/>
              <a:t>Copyright © 2013 CFA Institute</a:t>
            </a:r>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
        <p:nvSpPr>
          <p:cNvPr id="9" name="Media Placeholder 8"/>
          <p:cNvSpPr>
            <a:spLocks noGrp="1"/>
          </p:cNvSpPr>
          <p:nvPr>
            <p:ph type="media" sz="quarter" idx="13" hasCustomPrompt="1"/>
          </p:nvPr>
        </p:nvSpPr>
        <p:spPr>
          <a:xfrm>
            <a:off x="379476" y="155448"/>
            <a:ext cx="8385048" cy="4645152"/>
          </a:xfrm>
          <a:solidFill>
            <a:schemeClr val="bg1">
              <a:lumMod val="95000"/>
            </a:schemeClr>
          </a:solidFill>
        </p:spPr>
        <p:txBody>
          <a:bodyPr lIns="91440" tIns="457200" anchor="t" anchorCtr="0"/>
          <a:lstStyle>
            <a:lvl1pPr marL="9144" indent="0" algn="ctr">
              <a:buNone/>
              <a:defRPr baseline="0"/>
            </a:lvl1pPr>
          </a:lstStyle>
          <a:p>
            <a:r>
              <a:rPr dirty="0"/>
              <a:t>Click icon to insert video</a:t>
            </a:r>
          </a:p>
        </p:txBody>
      </p:sp>
      <p:sp>
        <p:nvSpPr>
          <p:cNvPr id="11" name="Text Placeholder 10"/>
          <p:cNvSpPr>
            <a:spLocks noGrp="1"/>
          </p:cNvSpPr>
          <p:nvPr>
            <p:ph type="body" sz="quarter" idx="14"/>
          </p:nvPr>
        </p:nvSpPr>
        <p:spPr>
          <a:xfrm>
            <a:off x="379476" y="5029200"/>
            <a:ext cx="8385048" cy="1219200"/>
          </a:xfrm>
        </p:spPr>
        <p:txBody>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Tree>
    <p:extLst>
      <p:ext uri="{BB962C8B-B14F-4D97-AF65-F5344CB8AC3E}">
        <p14:creationId xmlns:p14="http://schemas.microsoft.com/office/powerpoint/2010/main" val="29026782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Text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1143000"/>
          </a:xfrm>
        </p:spPr>
        <p:txBody>
          <a:bodyPr anchor="b">
            <a:normAutofit/>
          </a:bodyPr>
          <a:lstStyle>
            <a:lvl1pPr algn="l">
              <a:defRPr sz="2800" b="0">
                <a:solidFill>
                  <a:schemeClr val="bg2"/>
                </a:solidFill>
              </a:defRPr>
            </a:lvl1pPr>
          </a:lstStyle>
          <a:p>
            <a:r>
              <a:rPr lang="en-US"/>
              <a:t>Click to edit Master title style</a:t>
            </a:r>
            <a:endParaRPr/>
          </a:p>
        </p:txBody>
      </p:sp>
      <p:sp>
        <p:nvSpPr>
          <p:cNvPr id="3" name="Picture Placeholder 2"/>
          <p:cNvSpPr>
            <a:spLocks noGrp="1"/>
          </p:cNvSpPr>
          <p:nvPr>
            <p:ph type="pic" idx="1"/>
          </p:nvPr>
        </p:nvSpPr>
        <p:spPr>
          <a:xfrm>
            <a:off x="4572000" y="1447800"/>
            <a:ext cx="4191000" cy="4724400"/>
          </a:xfrm>
          <a:solidFill>
            <a:schemeClr val="bg1">
              <a:lumMod val="95000"/>
            </a:schemeClr>
          </a:solidFill>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81000" y="1447800"/>
            <a:ext cx="4191000" cy="4724399"/>
          </a:xfrm>
        </p:spPr>
        <p:txBody>
          <a:bodyPr rIns="182880">
            <a:normAutofit/>
          </a:bodyPr>
          <a:lstStyle>
            <a:lvl1pPr marL="182880" indent="-173736">
              <a:buFont typeface="Arial" pitchFamily="34" charset="0"/>
              <a:buChar char="•"/>
              <a:defRPr sz="1800"/>
            </a:lvl1pPr>
            <a:lvl2pPr marL="384048" indent="-171450">
              <a:buFont typeface="Arial" pitchFamily="34" charset="0"/>
              <a:buChar char="-"/>
              <a:defRPr sz="1800"/>
            </a:lvl2pPr>
            <a:lvl3pPr marL="585216" indent="-171450">
              <a:buFont typeface="Arial" pitchFamily="34" charset="0"/>
              <a:buChar char="-"/>
              <a:defRPr sz="1800"/>
            </a:lvl3pPr>
            <a:lvl4pPr marL="786384" indent="-171450">
              <a:buFont typeface="Arial" pitchFamily="34" charset="0"/>
              <a:buChar char="-"/>
              <a:defRPr sz="1800"/>
            </a:lvl4pPr>
            <a:lvl5pPr marL="987552" indent="-171450">
              <a:buFont typeface="Arial" pitchFamily="34" charset="0"/>
              <a:buChar char="-"/>
              <a:defRPr sz="1800"/>
            </a:lvl5pPr>
            <a:lvl6pPr marL="1188720" indent="-171450">
              <a:buFont typeface="Arial" pitchFamily="34" charset="0"/>
              <a:buChar char="-"/>
              <a:defRPr sz="1800"/>
            </a:lvl6pPr>
            <a:lvl7pPr marL="1389888" indent="-171450">
              <a:buFont typeface="Arial" pitchFamily="34" charset="0"/>
              <a:buChar char="-"/>
              <a:defRPr sz="1800"/>
            </a:lvl7pPr>
            <a:lvl8pPr marL="1591056" indent="-171450">
              <a:buFont typeface="Arial" pitchFamily="34" charset="0"/>
              <a:buChar char="-"/>
              <a:defRPr sz="1800"/>
            </a:lvl8pPr>
            <a:lvl9pPr marL="1792224" indent="-171450">
              <a:buFont typeface="Arial" pitchFamily="34" charset="0"/>
              <a:buChar cha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r>
              <a:rPr lang="en-US" dirty="0"/>
              <a:t>Copyright © 2012 CFA Institute</a:t>
            </a:r>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
        <p:nvSpPr>
          <p:cNvPr id="10" name="Rounded Rectangle 9"/>
          <p:cNvSpPr/>
          <p:nvPr/>
        </p:nvSpPr>
        <p:spPr>
          <a:xfrm>
            <a:off x="9372600" y="114300"/>
            <a:ext cx="1219200" cy="3086100"/>
          </a:xfrm>
          <a:prstGeom prst="roundRect">
            <a:avLst>
              <a:gd name="adj" fmla="val 888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sz="1400" dirty="0"/>
              <a:t>Click the icon</a:t>
            </a:r>
            <a:r>
              <a:rPr sz="1400" baseline="0" dirty="0"/>
              <a:t> to add an image. The photo will be cropped to fit the placeholder.</a:t>
            </a:r>
            <a:endParaRPr sz="1400" dirty="0"/>
          </a:p>
        </p:txBody>
      </p:sp>
    </p:spTree>
    <p:extLst>
      <p:ext uri="{BB962C8B-B14F-4D97-AF65-F5344CB8AC3E}">
        <p14:creationId xmlns:p14="http://schemas.microsoft.com/office/powerpoint/2010/main" val="10320243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r>
              <a:rPr lang="en-US" dirty="0"/>
              <a:t>Copyright © 2012 CFA Institute</a:t>
            </a:r>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3391202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133600" cy="5791200"/>
          </a:xfrm>
        </p:spPr>
        <p:txBody>
          <a:bodyPr vert="eaVert"/>
          <a:lstStyle>
            <a:lvl1pPr>
              <a:defRPr>
                <a:solidFill>
                  <a:schemeClr val="bg2"/>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381000" y="381000"/>
            <a:ext cx="60960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r>
              <a:rPr lang="en-US" dirty="0"/>
              <a:t>Copyright © 2012 CFA Institute</a:t>
            </a:r>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4002089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Shape 70"/>
          <p:cNvSpPr>
            <a:spLocks noGrp="1"/>
          </p:cNvSpPr>
          <p:nvPr>
            <p:ph type="title"/>
          </p:nvPr>
        </p:nvSpPr>
        <p:spPr>
          <a:prstGeom prst="rect">
            <a:avLst/>
          </a:prstGeom>
        </p:spPr>
        <p:txBody>
          <a:bodyPr/>
          <a:lstStyle/>
          <a:p>
            <a:r>
              <a:t>Title Text</a:t>
            </a:r>
          </a:p>
        </p:txBody>
      </p:sp>
      <p:sp>
        <p:nvSpPr>
          <p:cNvPr id="71" name="Shape 7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hape 72"/>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4416781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2752598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79" name="Shape 79"/>
          <p:cNvSpPr>
            <a:spLocks noGrp="1"/>
          </p:cNvSpPr>
          <p:nvPr>
            <p:ph type="pic" sz="half" idx="13"/>
          </p:nvPr>
        </p:nvSpPr>
        <p:spPr>
          <a:xfrm>
            <a:off x="4795242" y="1866305"/>
            <a:ext cx="3929063" cy="4464844"/>
          </a:xfrm>
          <a:prstGeom prst="rect">
            <a:avLst/>
          </a:prstGeom>
          <a:ln w="9525">
            <a:round/>
          </a:ln>
        </p:spPr>
        <p:txBody>
          <a:bodyPr lIns="91439" tIns="45719" rIns="91439" bIns="45719" anchor="t">
            <a:noAutofit/>
          </a:bodyPr>
          <a:lstStyle/>
          <a:p>
            <a:endParaRPr/>
          </a:p>
        </p:txBody>
      </p:sp>
      <p:sp>
        <p:nvSpPr>
          <p:cNvPr id="80" name="Shape 80"/>
          <p:cNvSpPr>
            <a:spLocks noGrp="1"/>
          </p:cNvSpPr>
          <p:nvPr>
            <p:ph type="title"/>
          </p:nvPr>
        </p:nvSpPr>
        <p:spPr>
          <a:prstGeom prst="rect">
            <a:avLst/>
          </a:prstGeom>
        </p:spPr>
        <p:txBody>
          <a:bodyPr/>
          <a:lstStyle/>
          <a:p>
            <a:r>
              <a:t>Title Text</a:t>
            </a:r>
          </a:p>
        </p:txBody>
      </p:sp>
      <p:sp>
        <p:nvSpPr>
          <p:cNvPr id="81" name="Shape 81"/>
          <p:cNvSpPr>
            <a:spLocks noGrp="1"/>
          </p:cNvSpPr>
          <p:nvPr>
            <p:ph type="body" sz="half" idx="1"/>
          </p:nvPr>
        </p:nvSpPr>
        <p:spPr>
          <a:xfrm>
            <a:off x="357187" y="1919883"/>
            <a:ext cx="4089797" cy="4464844"/>
          </a:xfrm>
          <a:prstGeom prst="rect">
            <a:avLst/>
          </a:prstGeom>
        </p:spPr>
        <p:txBody>
          <a:bodyPr/>
          <a:lstStyle>
            <a:lvl1pPr marL="276810" indent="-276810">
              <a:spcBef>
                <a:spcPts val="1266"/>
              </a:spcBef>
              <a:buSzPct val="65000"/>
              <a:defRPr sz="2109"/>
            </a:lvl1pPr>
            <a:lvl2pPr marL="553621" indent="-276810">
              <a:spcBef>
                <a:spcPts val="1266"/>
              </a:spcBef>
              <a:buSzPct val="65000"/>
              <a:defRPr sz="2109"/>
            </a:lvl2pPr>
            <a:lvl3pPr marL="830431" indent="-276810">
              <a:spcBef>
                <a:spcPts val="1266"/>
              </a:spcBef>
              <a:buSzPct val="65000"/>
              <a:defRPr sz="2109"/>
            </a:lvl3pPr>
            <a:lvl4pPr marL="1107242" indent="-276810">
              <a:spcBef>
                <a:spcPts val="1266"/>
              </a:spcBef>
              <a:buSzPct val="65000"/>
              <a:defRPr sz="2109"/>
            </a:lvl4pPr>
            <a:lvl5pPr marL="1384052" indent="-276810">
              <a:spcBef>
                <a:spcPts val="1266"/>
              </a:spcBef>
              <a:buSzPct val="65000"/>
              <a:defRPr sz="2109"/>
            </a:lvl5pPr>
          </a:lstStyle>
          <a:p>
            <a:r>
              <a:t>Body Level One</a:t>
            </a:r>
          </a:p>
          <a:p>
            <a:pPr lvl="1"/>
            <a:r>
              <a:t>Body Level Two</a:t>
            </a:r>
          </a:p>
          <a:p>
            <a:pPr lvl="2"/>
            <a:r>
              <a:t>Body Level Three</a:t>
            </a:r>
          </a:p>
          <a:p>
            <a:pPr lvl="3"/>
            <a:r>
              <a:t>Body Level Four</a:t>
            </a:r>
          </a:p>
          <a:p>
            <a:pPr lvl="4"/>
            <a:r>
              <a:t>Body Level Five</a:t>
            </a:r>
          </a:p>
        </p:txBody>
      </p:sp>
      <p:sp>
        <p:nvSpPr>
          <p:cNvPr id="82" name="Shape 82"/>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4303356"/>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two lin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26A0F882-29AC-4E84-B92B-1DCCED8F7913}"/>
              </a:ext>
            </a:extLst>
          </p:cNvPr>
          <p:cNvSpPr/>
          <p:nvPr userDrawn="1">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a:p>
        </p:txBody>
      </p:sp>
      <p:pic>
        <p:nvPicPr>
          <p:cNvPr id="5" name="Picture 10" descr="MasterLogoCMYKKeyline.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65700" y="373063"/>
            <a:ext cx="425608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00334278-809C-448D-A1EB-063D371E46EA}"/>
              </a:ext>
            </a:extLst>
          </p:cNvPr>
          <p:cNvSpPr txBox="1">
            <a:spLocks noChangeArrowheads="1"/>
          </p:cNvSpPr>
          <p:nvPr/>
        </p:nvSpPr>
        <p:spPr bwMode="auto">
          <a:xfrm>
            <a:off x="5037138" y="6478588"/>
            <a:ext cx="4127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defRPr/>
            </a:pPr>
            <a:r>
              <a:rPr lang="en-GB" altLang="en-US" sz="750" baseline="30000" dirty="0"/>
              <a:t>CRICOS Provider code 00301J</a:t>
            </a:r>
          </a:p>
          <a:p>
            <a:pPr algn="r" eaLnBrk="1" hangingPunct="1">
              <a:defRPr/>
            </a:pPr>
            <a:r>
              <a:rPr lang="en-GB" altLang="en-US" sz="750" baseline="30000" dirty="0"/>
              <a:t>Curtin University is a trademark of Curtin University of Technology.</a:t>
            </a:r>
            <a:endParaRPr lang="en-US" altLang="en-US" sz="750" baseline="30000" dirty="0"/>
          </a:p>
        </p:txBody>
      </p:sp>
      <p:sp>
        <p:nvSpPr>
          <p:cNvPr id="6" name="Title 1"/>
          <p:cNvSpPr>
            <a:spLocks noGrp="1"/>
          </p:cNvSpPr>
          <p:nvPr>
            <p:ph type="ctrTitle"/>
          </p:nvPr>
        </p:nvSpPr>
        <p:spPr>
          <a:xfrm>
            <a:off x="0" y="3433535"/>
            <a:ext cx="7625860" cy="476660"/>
          </a:xfrm>
          <a:solidFill>
            <a:srgbClr val="A47C18">
              <a:alpha val="75000"/>
            </a:srgbClr>
          </a:solidFill>
        </p:spPr>
        <p:txBody>
          <a:bodyPr lIns="216000" tIns="36000" rIns="216000" bIns="36000">
            <a:spAutoFit/>
          </a:bodyPr>
          <a:lstStyle>
            <a:lvl1pPr algn="l">
              <a:defRPr sz="2625" cap="all">
                <a:solidFill>
                  <a:schemeClr val="bg1"/>
                </a:solidFill>
              </a:defRPr>
            </a:lvl1pPr>
          </a:lstStyle>
          <a:p>
            <a:r>
              <a:rPr lang="en-US"/>
              <a:t>Click to edit Master title style</a:t>
            </a:r>
            <a:endParaRPr lang="en-US" dirty="0"/>
          </a:p>
        </p:txBody>
      </p:sp>
      <p:sp>
        <p:nvSpPr>
          <p:cNvPr id="7" name="Subtitle 2"/>
          <p:cNvSpPr>
            <a:spLocks noGrp="1"/>
          </p:cNvSpPr>
          <p:nvPr>
            <p:ph type="subTitle" idx="1"/>
          </p:nvPr>
        </p:nvSpPr>
        <p:spPr>
          <a:xfrm>
            <a:off x="0" y="3966735"/>
            <a:ext cx="2603064" cy="265457"/>
          </a:xfrm>
          <a:solidFill>
            <a:schemeClr val="tx1"/>
          </a:solidFill>
        </p:spPr>
        <p:txBody>
          <a:bodyPr lIns="216000" rIns="216000">
            <a:spAutoFit/>
          </a:bodyPr>
          <a:lstStyle>
            <a:lvl1pPr marL="0" indent="0" algn="l">
              <a:buNone/>
              <a:defRPr sz="1125">
                <a:solidFill>
                  <a:schemeClr val="bg1"/>
                </a:solidFill>
              </a:defRPr>
            </a:lvl1pPr>
            <a:lvl2pPr marL="342883" indent="0" algn="ctr">
              <a:buNone/>
              <a:defRPr>
                <a:solidFill>
                  <a:schemeClr val="tx1">
                    <a:tint val="75000"/>
                  </a:schemeClr>
                </a:solidFill>
              </a:defRPr>
            </a:lvl2pPr>
            <a:lvl3pPr marL="685765" indent="0" algn="ctr">
              <a:buNone/>
              <a:defRPr>
                <a:solidFill>
                  <a:schemeClr val="tx1">
                    <a:tint val="75000"/>
                  </a:schemeClr>
                </a:solidFill>
              </a:defRPr>
            </a:lvl3pPr>
            <a:lvl4pPr marL="1028648" indent="0" algn="ctr">
              <a:buNone/>
              <a:defRPr>
                <a:solidFill>
                  <a:schemeClr val="tx1">
                    <a:tint val="75000"/>
                  </a:schemeClr>
                </a:solidFill>
              </a:defRPr>
            </a:lvl4pPr>
            <a:lvl5pPr marL="1371530" indent="0" algn="ctr">
              <a:buNone/>
              <a:defRPr>
                <a:solidFill>
                  <a:schemeClr val="tx1">
                    <a:tint val="75000"/>
                  </a:schemeClr>
                </a:solidFill>
              </a:defRPr>
            </a:lvl5pPr>
            <a:lvl6pPr marL="1714412" indent="0" algn="ctr">
              <a:buNone/>
              <a:defRPr>
                <a:solidFill>
                  <a:schemeClr val="tx1">
                    <a:tint val="75000"/>
                  </a:schemeClr>
                </a:solidFill>
              </a:defRPr>
            </a:lvl6pPr>
            <a:lvl7pPr marL="2057295" indent="0" algn="ctr">
              <a:buNone/>
              <a:defRPr>
                <a:solidFill>
                  <a:schemeClr val="tx1">
                    <a:tint val="75000"/>
                  </a:schemeClr>
                </a:solidFill>
              </a:defRPr>
            </a:lvl7pPr>
            <a:lvl8pPr marL="2400177" indent="0" algn="ctr">
              <a:buNone/>
              <a:defRPr>
                <a:solidFill>
                  <a:schemeClr val="tx1">
                    <a:tint val="75000"/>
                  </a:schemeClr>
                </a:solidFill>
              </a:defRPr>
            </a:lvl8pPr>
            <a:lvl9pPr marL="2743060" indent="0" algn="ctr">
              <a:buNone/>
              <a:defRPr>
                <a:solidFill>
                  <a:schemeClr val="tx1">
                    <a:tint val="75000"/>
                  </a:schemeClr>
                </a:solidFill>
              </a:defRPr>
            </a:lvl9pPr>
          </a:lstStyle>
          <a:p>
            <a:r>
              <a:rPr lang="en-US"/>
              <a:t>Click to edit Master subtitle style</a:t>
            </a:r>
            <a:endParaRPr lang="en-US" dirty="0"/>
          </a:p>
        </p:txBody>
      </p:sp>
      <p:sp>
        <p:nvSpPr>
          <p:cNvPr id="9" name="Date Placeholder 3">
            <a:extLst>
              <a:ext uri="{FF2B5EF4-FFF2-40B4-BE49-F238E27FC236}">
                <a16:creationId xmlns:a16="http://schemas.microsoft.com/office/drawing/2014/main" id="{0EB716A7-5CFA-4E3C-A86F-354BC9E123B1}"/>
              </a:ext>
            </a:extLst>
          </p:cNvPr>
          <p:cNvSpPr>
            <a:spLocks noGrp="1"/>
          </p:cNvSpPr>
          <p:nvPr>
            <p:ph type="dt" sz="half" idx="10"/>
          </p:nvPr>
        </p:nvSpPr>
        <p:spPr>
          <a:xfrm>
            <a:off x="6927850" y="5967413"/>
            <a:ext cx="2133600" cy="363537"/>
          </a:xfrm>
        </p:spPr>
        <p:txBody>
          <a:bodyPr/>
          <a:lstStyle>
            <a:lvl1pPr algn="r">
              <a:defRPr/>
            </a:lvl1pPr>
          </a:lstStyle>
          <a:p>
            <a:pPr>
              <a:defRPr/>
            </a:pPr>
            <a:endParaRPr lang="en-US"/>
          </a:p>
        </p:txBody>
      </p:sp>
      <p:sp>
        <p:nvSpPr>
          <p:cNvPr id="10" name="Slide Number Placeholder 5">
            <a:extLst>
              <a:ext uri="{FF2B5EF4-FFF2-40B4-BE49-F238E27FC236}">
                <a16:creationId xmlns:a16="http://schemas.microsoft.com/office/drawing/2014/main" id="{24E7BBF8-B493-46E7-8072-01C732089DC2}"/>
              </a:ext>
            </a:extLst>
          </p:cNvPr>
          <p:cNvSpPr>
            <a:spLocks noGrp="1"/>
          </p:cNvSpPr>
          <p:nvPr>
            <p:ph type="sldNum" sz="quarter" idx="11"/>
          </p:nvPr>
        </p:nvSpPr>
        <p:spPr>
          <a:xfrm>
            <a:off x="7300913" y="5410200"/>
            <a:ext cx="1760537" cy="323850"/>
          </a:xfrm>
        </p:spPr>
        <p:txBody>
          <a:bodyPr anchorCtr="0"/>
          <a:lstStyle>
            <a:lvl1pPr algn="r">
              <a:defRPr/>
            </a:lvl1pPr>
          </a:lstStyle>
          <a:p>
            <a:pPr>
              <a:defRPr/>
            </a:pPr>
            <a:fld id="{43DE03F9-4CD2-4CFC-83AB-A9F715CF84CA}" type="slidenum">
              <a:rPr lang="en-US"/>
              <a:pPr>
                <a:defRPr/>
              </a:pPr>
              <a:t>‹#›</a:t>
            </a:fld>
            <a:endParaRPr lang="en-US"/>
          </a:p>
        </p:txBody>
      </p:sp>
    </p:spTree>
    <p:extLst>
      <p:ext uri="{BB962C8B-B14F-4D97-AF65-F5344CB8AC3E}">
        <p14:creationId xmlns:p14="http://schemas.microsoft.com/office/powerpoint/2010/main" val="22187161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Copyright">
    <p:spTree>
      <p:nvGrpSpPr>
        <p:cNvPr id="1" name=""/>
        <p:cNvGrpSpPr/>
        <p:nvPr/>
      </p:nvGrpSpPr>
      <p:grpSpPr>
        <a:xfrm>
          <a:off x="0" y="0"/>
          <a:ext cx="0" cy="0"/>
          <a:chOff x="0" y="0"/>
          <a:chExt cx="0" cy="0"/>
        </a:xfrm>
      </p:grpSpPr>
      <p:sp>
        <p:nvSpPr>
          <p:cNvPr id="2" name="Do not remove" hidden="1">
            <a:extLst>
              <a:ext uri="{FF2B5EF4-FFF2-40B4-BE49-F238E27FC236}">
                <a16:creationId xmlns:a16="http://schemas.microsoft.com/office/drawing/2014/main" id="{2D532C32-C3C3-42D5-AB86-BDC97A453C9C}"/>
              </a:ext>
            </a:extLst>
          </p:cNvPr>
          <p:cNvSpPr/>
          <p:nvPr userDrawn="1">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dirty="0"/>
          </a:p>
        </p:txBody>
      </p:sp>
      <p:graphicFrame>
        <p:nvGraphicFramePr>
          <p:cNvPr id="3" name="Table 2">
            <a:extLst>
              <a:ext uri="{FF2B5EF4-FFF2-40B4-BE49-F238E27FC236}">
                <a16:creationId xmlns:a16="http://schemas.microsoft.com/office/drawing/2014/main" id="{BD051A9A-A16E-4D97-A2B4-C4ABB130E62F}"/>
              </a:ext>
            </a:extLst>
          </p:cNvPr>
          <p:cNvGraphicFramePr>
            <a:graphicFrameLocks noGrp="1"/>
          </p:cNvGraphicFramePr>
          <p:nvPr/>
        </p:nvGraphicFramePr>
        <p:xfrm>
          <a:off x="1866900" y="566738"/>
          <a:ext cx="5410200" cy="4252912"/>
        </p:xfrm>
        <a:graphic>
          <a:graphicData uri="http://schemas.openxmlformats.org/drawingml/2006/table">
            <a:tbl>
              <a:tblPr>
                <a:tableStyleId>{5C22544A-7EE6-4342-B048-85BDC9FD1C3A}</a:tableStyleId>
              </a:tblPr>
              <a:tblGrid>
                <a:gridCol w="5410200">
                  <a:extLst>
                    <a:ext uri="{9D8B030D-6E8A-4147-A177-3AD203B41FA5}">
                      <a16:colId xmlns:a16="http://schemas.microsoft.com/office/drawing/2014/main" val="3184881611"/>
                    </a:ext>
                  </a:extLst>
                </a:gridCol>
              </a:tblGrid>
              <a:tr h="4252912">
                <a:tc>
                  <a:txBody>
                    <a:bodyPr/>
                    <a:lstStyle/>
                    <a:p>
                      <a:pPr marL="0" marR="0" algn="l">
                        <a:spcBef>
                          <a:spcPts val="0"/>
                        </a:spcBef>
                        <a:spcAft>
                          <a:spcPts val="0"/>
                        </a:spcAft>
                      </a:pPr>
                      <a:r>
                        <a:rPr lang="en-AU" sz="1600" dirty="0">
                          <a:effectLst/>
                        </a:rPr>
                        <a:t> </a:t>
                      </a:r>
                      <a:endParaRPr lang="en-US" sz="1600" dirty="0">
                        <a:effectLst/>
                      </a:endParaRPr>
                    </a:p>
                    <a:p>
                      <a:pPr marL="0" marR="0" algn="ctr">
                        <a:spcBef>
                          <a:spcPts val="0"/>
                        </a:spcBef>
                        <a:spcAft>
                          <a:spcPts val="0"/>
                        </a:spcAft>
                      </a:pPr>
                      <a:r>
                        <a:rPr lang="en-AU" sz="1900" dirty="0">
                          <a:effectLst/>
                        </a:rPr>
                        <a:t>WARNING</a:t>
                      </a:r>
                      <a:endParaRPr lang="en-US" sz="1600" dirty="0">
                        <a:effectLst/>
                      </a:endParaRPr>
                    </a:p>
                    <a:p>
                      <a:pPr marL="0" marR="0" algn="l">
                        <a:spcBef>
                          <a:spcPts val="0"/>
                        </a:spcBef>
                        <a:spcAft>
                          <a:spcPts val="0"/>
                        </a:spcAft>
                      </a:pPr>
                      <a:r>
                        <a:rPr lang="en-AU" sz="1900" dirty="0">
                          <a:effectLst/>
                        </a:rPr>
                        <a:t> </a:t>
                      </a:r>
                      <a:endParaRPr lang="en-US" sz="1600" dirty="0">
                        <a:effectLst/>
                      </a:endParaRPr>
                    </a:p>
                    <a:p>
                      <a:pPr marL="0" marR="0" algn="ctr">
                        <a:spcBef>
                          <a:spcPts val="0"/>
                        </a:spcBef>
                        <a:spcAft>
                          <a:spcPts val="0"/>
                        </a:spcAft>
                      </a:pPr>
                      <a:r>
                        <a:rPr lang="en-AU" sz="1900" dirty="0">
                          <a:effectLst/>
                        </a:rPr>
                        <a:t>This material has been reproduced and communicated to you by or on behalf of Curtin University in accordance with section 113P of the Copyright Act 1968 (the Act)</a:t>
                      </a:r>
                      <a:endParaRPr lang="en-US" sz="1600" dirty="0">
                        <a:effectLst/>
                      </a:endParaRPr>
                    </a:p>
                    <a:p>
                      <a:pPr marL="0" marR="0" algn="l">
                        <a:spcBef>
                          <a:spcPts val="0"/>
                        </a:spcBef>
                        <a:spcAft>
                          <a:spcPts val="0"/>
                        </a:spcAft>
                      </a:pPr>
                      <a:r>
                        <a:rPr lang="en-AU" sz="1900" dirty="0">
                          <a:effectLst/>
                        </a:rPr>
                        <a:t> </a:t>
                      </a:r>
                      <a:endParaRPr lang="en-US" sz="1600" dirty="0">
                        <a:effectLst/>
                      </a:endParaRPr>
                    </a:p>
                    <a:p>
                      <a:pPr marL="0" marR="0" algn="ctr">
                        <a:spcBef>
                          <a:spcPts val="0"/>
                        </a:spcBef>
                        <a:spcAft>
                          <a:spcPts val="0"/>
                        </a:spcAft>
                      </a:pPr>
                      <a:r>
                        <a:rPr lang="en-AU" sz="1900" dirty="0">
                          <a:effectLst/>
                        </a:rPr>
                        <a:t>The material in this communication may be subject to copyright under the Act. Any further reproduction or communication of this material by you may be the subject of copyright protection under the Act.</a:t>
                      </a:r>
                      <a:endParaRPr lang="en-US" sz="1600" dirty="0">
                        <a:effectLst/>
                      </a:endParaRPr>
                    </a:p>
                    <a:p>
                      <a:pPr marL="0" marR="0" algn="l">
                        <a:spcBef>
                          <a:spcPts val="0"/>
                        </a:spcBef>
                        <a:spcAft>
                          <a:spcPts val="0"/>
                        </a:spcAft>
                      </a:pPr>
                      <a:r>
                        <a:rPr lang="en-AU" sz="1900" dirty="0">
                          <a:effectLst/>
                        </a:rPr>
                        <a:t> </a:t>
                      </a:r>
                      <a:endParaRPr lang="en-US" sz="1600" dirty="0">
                        <a:effectLst/>
                      </a:endParaRPr>
                    </a:p>
                    <a:p>
                      <a:pPr marL="0" marR="0" algn="ctr">
                        <a:spcBef>
                          <a:spcPts val="0"/>
                        </a:spcBef>
                        <a:spcAft>
                          <a:spcPts val="0"/>
                        </a:spcAft>
                      </a:pPr>
                      <a:r>
                        <a:rPr lang="en-AU" sz="1900" dirty="0">
                          <a:effectLst/>
                        </a:rPr>
                        <a:t>Do not remove this notice.</a:t>
                      </a:r>
                      <a:endParaRPr lang="en-US" sz="1600" dirty="0">
                        <a:effectLst/>
                      </a:endParaRPr>
                    </a:p>
                    <a:p>
                      <a:pPr marL="0" marR="0" algn="l">
                        <a:spcBef>
                          <a:spcPts val="0"/>
                        </a:spcBef>
                        <a:spcAft>
                          <a:spcPts val="0"/>
                        </a:spcAft>
                      </a:pPr>
                      <a:r>
                        <a:rPr lang="en-AU" sz="1600" dirty="0">
                          <a:effectLst/>
                        </a:rPr>
                        <a:t> </a:t>
                      </a:r>
                      <a:endParaRPr lang="en-US" sz="1600" dirty="0">
                        <a:effectLst/>
                        <a:latin typeface="Times New Roman" panose="02020603050405020304" pitchFamily="18" charset="0"/>
                        <a:ea typeface="Times New Roman" panose="02020603050405020304" pitchFamily="18" charset="0"/>
                      </a:endParaRPr>
                    </a:p>
                  </a:txBody>
                  <a:tcPr marL="68564" marR="68564" marT="0" marB="0"/>
                </a:tc>
                <a:extLst>
                  <a:ext uri="{0D108BD9-81ED-4DB2-BD59-A6C34878D82A}">
                    <a16:rowId xmlns:a16="http://schemas.microsoft.com/office/drawing/2014/main" val="122881073"/>
                  </a:ext>
                </a:extLst>
              </a:tr>
            </a:tbl>
          </a:graphicData>
        </a:graphic>
      </p:graphicFrame>
      <p:sp>
        <p:nvSpPr>
          <p:cNvPr id="4" name="Date Placeholder 8">
            <a:extLst>
              <a:ext uri="{FF2B5EF4-FFF2-40B4-BE49-F238E27FC236}">
                <a16:creationId xmlns:a16="http://schemas.microsoft.com/office/drawing/2014/main" id="{836DEA5E-D881-4280-9829-D29D3B170DE9}"/>
              </a:ext>
            </a:extLst>
          </p:cNvPr>
          <p:cNvSpPr>
            <a:spLocks noGrp="1"/>
          </p:cNvSpPr>
          <p:nvPr>
            <p:ph type="dt" sz="half" idx="10"/>
          </p:nvPr>
        </p:nvSpPr>
        <p:spPr/>
        <p:txBody>
          <a:bodyPr/>
          <a:lstStyle>
            <a:lvl1pPr>
              <a:defRPr/>
            </a:lvl1pPr>
          </a:lstStyle>
          <a:p>
            <a:pPr>
              <a:defRPr/>
            </a:pPr>
            <a:endParaRPr lang="en-US"/>
          </a:p>
        </p:txBody>
      </p:sp>
      <p:sp>
        <p:nvSpPr>
          <p:cNvPr id="5" name="Footer Placeholder 9">
            <a:extLst>
              <a:ext uri="{FF2B5EF4-FFF2-40B4-BE49-F238E27FC236}">
                <a16:creationId xmlns:a16="http://schemas.microsoft.com/office/drawing/2014/main" id="{52E423DB-4032-40DC-AF8F-07EEB7137F61}"/>
              </a:ext>
            </a:extLst>
          </p:cNvPr>
          <p:cNvSpPr>
            <a:spLocks noGrp="1"/>
          </p:cNvSpPr>
          <p:nvPr>
            <p:ph type="ftr" sz="quarter" idx="11"/>
          </p:nvPr>
        </p:nvSpPr>
        <p:spPr>
          <a:xfrm>
            <a:off x="3124200" y="6435725"/>
            <a:ext cx="2895600" cy="366713"/>
          </a:xfrm>
        </p:spPr>
        <p:txBody>
          <a:bodyPr/>
          <a:lstStyle>
            <a:lvl1pPr algn="ctr">
              <a:defRPr sz="738"/>
            </a:lvl1pPr>
          </a:lstStyle>
          <a:p>
            <a:pPr>
              <a:defRPr/>
            </a:pPr>
            <a:r>
              <a:rPr lang="en-AU"/>
              <a:t>Obligatory cover your ... Material in this presentation is based on anecdotal evidence to be backed up by stats and is very much open to discussion and debate</a:t>
            </a:r>
            <a:endParaRPr lang="en-US"/>
          </a:p>
        </p:txBody>
      </p:sp>
      <p:sp>
        <p:nvSpPr>
          <p:cNvPr id="6" name="Slide Number Placeholder 10">
            <a:extLst>
              <a:ext uri="{FF2B5EF4-FFF2-40B4-BE49-F238E27FC236}">
                <a16:creationId xmlns:a16="http://schemas.microsoft.com/office/drawing/2014/main" id="{6172BC22-0642-4266-A8C6-F8327B2513FE}"/>
              </a:ext>
            </a:extLst>
          </p:cNvPr>
          <p:cNvSpPr>
            <a:spLocks noGrp="1"/>
          </p:cNvSpPr>
          <p:nvPr>
            <p:ph type="sldNum" sz="quarter" idx="12"/>
          </p:nvPr>
        </p:nvSpPr>
        <p:spPr/>
        <p:txBody>
          <a:bodyPr/>
          <a:lstStyle>
            <a:lvl1pPr>
              <a:defRPr/>
            </a:lvl1pPr>
          </a:lstStyle>
          <a:p>
            <a:pPr>
              <a:defRPr/>
            </a:pPr>
            <a:fld id="{6A6B11E1-6D45-4033-8463-D0A5063B51E5}" type="slidenum">
              <a:rPr lang="en-US"/>
              <a:pPr>
                <a:defRPr/>
              </a:pPr>
              <a:t>‹#›</a:t>
            </a:fld>
            <a:endParaRPr lang="en-US"/>
          </a:p>
        </p:txBody>
      </p:sp>
    </p:spTree>
    <p:extLst>
      <p:ext uri="{BB962C8B-B14F-4D97-AF65-F5344CB8AC3E}">
        <p14:creationId xmlns:p14="http://schemas.microsoft.com/office/powerpoint/2010/main" val="12096001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A1721AA6-0155-455C-A294-78CF4F359F9A}"/>
              </a:ext>
            </a:extLst>
          </p:cNvPr>
          <p:cNvSpPr/>
          <p:nvPr>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dirty="0"/>
          </a:p>
        </p:txBody>
      </p:sp>
      <p:sp>
        <p:nvSpPr>
          <p:cNvPr id="5" name="Rectangle 4">
            <a:extLst>
              <a:ext uri="{FF2B5EF4-FFF2-40B4-BE49-F238E27FC236}">
                <a16:creationId xmlns:a16="http://schemas.microsoft.com/office/drawing/2014/main" id="{4514F823-4D89-4DD0-B2FE-12CE6569B924}"/>
              </a:ext>
            </a:extLst>
          </p:cNvPr>
          <p:cNvSpPr/>
          <p:nvPr/>
        </p:nvSpPr>
        <p:spPr>
          <a:xfrm>
            <a:off x="727075" y="2655888"/>
            <a:ext cx="7772400" cy="1500187"/>
          </a:xfrm>
          <a:prstGeom prst="rect">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sz="949" dirty="0"/>
          </a:p>
        </p:txBody>
      </p:sp>
      <p:sp>
        <p:nvSpPr>
          <p:cNvPr id="2" name="Title 1"/>
          <p:cNvSpPr>
            <a:spLocks noGrp="1"/>
          </p:cNvSpPr>
          <p:nvPr>
            <p:ph type="title"/>
          </p:nvPr>
        </p:nvSpPr>
        <p:spPr>
          <a:xfrm>
            <a:off x="722314" y="4155547"/>
            <a:ext cx="7772400" cy="1362075"/>
          </a:xfrm>
        </p:spPr>
        <p:txBody>
          <a:bodyPr anchor="t"/>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722314" y="2655359"/>
            <a:ext cx="7772400" cy="1488017"/>
          </a:xfrm>
        </p:spPr>
        <p:txBody>
          <a:bodyPr anchor="b"/>
          <a:lstStyle>
            <a:lvl1pPr marL="0" indent="0">
              <a:buNone/>
              <a:defRPr sz="1500">
                <a:solidFill>
                  <a:schemeClr val="bg1"/>
                </a:solidFill>
              </a:defRPr>
            </a:lvl1pPr>
            <a:lvl2pPr marL="342883" indent="0">
              <a:buNone/>
              <a:defRPr sz="1350">
                <a:solidFill>
                  <a:schemeClr val="tx1">
                    <a:tint val="75000"/>
                  </a:schemeClr>
                </a:solidFill>
              </a:defRPr>
            </a:lvl2pPr>
            <a:lvl3pPr marL="685765" indent="0">
              <a:buNone/>
              <a:defRPr sz="1200">
                <a:solidFill>
                  <a:schemeClr val="tx1">
                    <a:tint val="75000"/>
                  </a:schemeClr>
                </a:solidFill>
              </a:defRPr>
            </a:lvl3pPr>
            <a:lvl4pPr marL="1028648" indent="0">
              <a:buNone/>
              <a:defRPr sz="1050">
                <a:solidFill>
                  <a:schemeClr val="tx1">
                    <a:tint val="75000"/>
                  </a:schemeClr>
                </a:solidFill>
              </a:defRPr>
            </a:lvl4pPr>
            <a:lvl5pPr marL="1371530" indent="0">
              <a:buNone/>
              <a:defRPr sz="1050">
                <a:solidFill>
                  <a:schemeClr val="tx1">
                    <a:tint val="75000"/>
                  </a:schemeClr>
                </a:solidFill>
              </a:defRPr>
            </a:lvl5pPr>
            <a:lvl6pPr marL="1714412" indent="0">
              <a:buNone/>
              <a:defRPr sz="1050">
                <a:solidFill>
                  <a:schemeClr val="tx1">
                    <a:tint val="75000"/>
                  </a:schemeClr>
                </a:solidFill>
              </a:defRPr>
            </a:lvl6pPr>
            <a:lvl7pPr marL="2057295" indent="0">
              <a:buNone/>
              <a:defRPr sz="1050">
                <a:solidFill>
                  <a:schemeClr val="tx1">
                    <a:tint val="75000"/>
                  </a:schemeClr>
                </a:solidFill>
              </a:defRPr>
            </a:lvl7pPr>
            <a:lvl8pPr marL="2400177" indent="0">
              <a:buNone/>
              <a:defRPr sz="1050">
                <a:solidFill>
                  <a:schemeClr val="tx1">
                    <a:tint val="75000"/>
                  </a:schemeClr>
                </a:solidFill>
              </a:defRPr>
            </a:lvl8pPr>
            <a:lvl9pPr marL="2743060" indent="0">
              <a:buNone/>
              <a:defRPr sz="1050">
                <a:solidFill>
                  <a:schemeClr val="tx1">
                    <a:tint val="75000"/>
                  </a:schemeClr>
                </a:solidFill>
              </a:defRPr>
            </a:lvl9pPr>
          </a:lstStyle>
          <a:p>
            <a:pPr lvl="0"/>
            <a:r>
              <a:rPr lang="en-US"/>
              <a:t>Edit Master text styles</a:t>
            </a:r>
          </a:p>
        </p:txBody>
      </p:sp>
      <p:sp>
        <p:nvSpPr>
          <p:cNvPr id="6" name="Footer Placeholder 4">
            <a:extLst>
              <a:ext uri="{FF2B5EF4-FFF2-40B4-BE49-F238E27FC236}">
                <a16:creationId xmlns:a16="http://schemas.microsoft.com/office/drawing/2014/main" id="{7D5EB6E4-B079-4D15-9F2A-908C8760BC87}"/>
              </a:ext>
            </a:extLst>
          </p:cNvPr>
          <p:cNvSpPr>
            <a:spLocks noGrp="1"/>
          </p:cNvSpPr>
          <p:nvPr>
            <p:ph type="ftr" sz="quarter" idx="10"/>
          </p:nvPr>
        </p:nvSpPr>
        <p:spPr>
          <a:xfrm>
            <a:off x="3124200" y="649128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7" name="Slide Number Placeholder 5">
            <a:extLst>
              <a:ext uri="{FF2B5EF4-FFF2-40B4-BE49-F238E27FC236}">
                <a16:creationId xmlns:a16="http://schemas.microsoft.com/office/drawing/2014/main" id="{B00C153E-2989-4BC4-9DBA-121F46B5EC04}"/>
              </a:ext>
            </a:extLst>
          </p:cNvPr>
          <p:cNvSpPr>
            <a:spLocks noGrp="1"/>
          </p:cNvSpPr>
          <p:nvPr>
            <p:ph type="sldNum" sz="quarter" idx="11"/>
          </p:nvPr>
        </p:nvSpPr>
        <p:spPr/>
        <p:txBody>
          <a:bodyPr/>
          <a:lstStyle>
            <a:lvl1pPr>
              <a:defRPr/>
            </a:lvl1pPr>
          </a:lstStyle>
          <a:p>
            <a:pPr>
              <a:defRPr/>
            </a:pPr>
            <a:fld id="{73E464BD-039E-4E63-84F0-36AFA27C48C7}" type="slidenum">
              <a:rPr lang="en-US"/>
              <a:pPr>
                <a:defRPr/>
              </a:pPr>
              <a:t>‹#›</a:t>
            </a:fld>
            <a:endParaRPr lang="en-US"/>
          </a:p>
        </p:txBody>
      </p:sp>
    </p:spTree>
    <p:extLst>
      <p:ext uri="{BB962C8B-B14F-4D97-AF65-F5344CB8AC3E}">
        <p14:creationId xmlns:p14="http://schemas.microsoft.com/office/powerpoint/2010/main" val="21064168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7BCCB54B-CB9D-4F0E-83BB-DCEF2BF2CE41}"/>
              </a:ext>
            </a:extLst>
          </p:cNvPr>
          <p:cNvSpPr/>
          <p:nvPr userDrawn="1">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3"/>
            <a:ext cx="8229600" cy="4379671"/>
          </a:xfrm>
        </p:spPr>
        <p:txBody>
          <a:bodyPr/>
          <a:lstStyle>
            <a:lvl1pPr>
              <a:defRPr sz="1265"/>
            </a:lvl1pPr>
            <a:lvl2pPr>
              <a:defRPr sz="1265"/>
            </a:lvl2pPr>
            <a:lvl3pPr>
              <a:defRPr sz="1265"/>
            </a:lvl3pPr>
            <a:lvl4pPr>
              <a:defRPr sz="1055"/>
            </a:lvl4pPr>
            <a:lvl5pPr>
              <a:defRPr sz="1055"/>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C75573FE-9840-40EA-A7F9-5C321487CD5A}"/>
              </a:ext>
            </a:extLst>
          </p:cNvPr>
          <p:cNvSpPr>
            <a:spLocks noGrp="1"/>
          </p:cNvSpPr>
          <p:nvPr>
            <p:ph type="ftr" sz="quarter" idx="10"/>
          </p:nvPr>
        </p:nvSpPr>
        <p:spPr>
          <a:xfrm>
            <a:off x="3124200" y="649128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6" name="Slide Number Placeholder 5">
            <a:extLst>
              <a:ext uri="{FF2B5EF4-FFF2-40B4-BE49-F238E27FC236}">
                <a16:creationId xmlns:a16="http://schemas.microsoft.com/office/drawing/2014/main" id="{0695E6EF-ADF7-4C8B-84B7-30522BBBFA83}"/>
              </a:ext>
            </a:extLst>
          </p:cNvPr>
          <p:cNvSpPr>
            <a:spLocks noGrp="1"/>
          </p:cNvSpPr>
          <p:nvPr>
            <p:ph type="sldNum" sz="quarter" idx="11"/>
          </p:nvPr>
        </p:nvSpPr>
        <p:spPr/>
        <p:txBody>
          <a:bodyPr/>
          <a:lstStyle>
            <a:lvl1pPr>
              <a:defRPr/>
            </a:lvl1pPr>
          </a:lstStyle>
          <a:p>
            <a:pPr>
              <a:defRPr/>
            </a:pPr>
            <a:fld id="{5A3BEFE5-A5B1-4B19-89D3-E7DF72A98DD5}" type="slidenum">
              <a:rPr lang="en-US"/>
              <a:pPr>
                <a:defRPr/>
              </a:pPr>
              <a:t>‹#›</a:t>
            </a:fld>
            <a:endParaRPr lang="en-US"/>
          </a:p>
        </p:txBody>
      </p:sp>
    </p:spTree>
    <p:extLst>
      <p:ext uri="{BB962C8B-B14F-4D97-AF65-F5344CB8AC3E}">
        <p14:creationId xmlns:p14="http://schemas.microsoft.com/office/powerpoint/2010/main" val="21500550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o not remove" hidden="1">
            <a:extLst>
              <a:ext uri="{FF2B5EF4-FFF2-40B4-BE49-F238E27FC236}">
                <a16:creationId xmlns:a16="http://schemas.microsoft.com/office/drawing/2014/main" id="{0F626767-9EB1-414A-8EE4-A093ECF22F25}"/>
              </a:ext>
            </a:extLst>
          </p:cNvPr>
          <p:cNvSpPr/>
          <p:nvPr>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444895"/>
            <a:ext cx="4038601" cy="4515132"/>
          </a:xfrm>
        </p:spPr>
        <p:txBody>
          <a:bodyPr/>
          <a:lstStyle>
            <a:lvl1pPr>
              <a:defRPr sz="1265"/>
            </a:lvl1pPr>
            <a:lvl2pPr>
              <a:defRPr sz="1265"/>
            </a:lvl2pPr>
            <a:lvl3pPr>
              <a:defRPr sz="1055"/>
            </a:lvl3pPr>
            <a:lvl4pPr>
              <a:defRPr sz="949"/>
            </a:lvl4pPr>
            <a:lvl5pPr>
              <a:defRPr sz="949"/>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44895"/>
            <a:ext cx="4038601" cy="4515132"/>
          </a:xfrm>
        </p:spPr>
        <p:txBody>
          <a:bodyPr/>
          <a:lstStyle>
            <a:lvl1pPr>
              <a:defRPr sz="1265"/>
            </a:lvl1pPr>
            <a:lvl2pPr>
              <a:defRPr sz="1265"/>
            </a:lvl2pPr>
            <a:lvl3pPr>
              <a:defRPr sz="1055"/>
            </a:lvl3pPr>
            <a:lvl4pPr>
              <a:defRPr sz="949"/>
            </a:lvl4pPr>
            <a:lvl5pPr>
              <a:defRPr sz="949"/>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a:extLst>
              <a:ext uri="{FF2B5EF4-FFF2-40B4-BE49-F238E27FC236}">
                <a16:creationId xmlns:a16="http://schemas.microsoft.com/office/drawing/2014/main" id="{1EACED16-4581-4613-AB79-6E516A97243E}"/>
              </a:ext>
            </a:extLst>
          </p:cNvPr>
          <p:cNvSpPr>
            <a:spLocks noGrp="1"/>
          </p:cNvSpPr>
          <p:nvPr>
            <p:ph type="ftr" sz="quarter" idx="10"/>
          </p:nvPr>
        </p:nvSpPr>
        <p:spPr>
          <a:xfrm>
            <a:off x="3124200" y="649128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7" name="Slide Number Placeholder 5">
            <a:extLst>
              <a:ext uri="{FF2B5EF4-FFF2-40B4-BE49-F238E27FC236}">
                <a16:creationId xmlns:a16="http://schemas.microsoft.com/office/drawing/2014/main" id="{57F7E9E7-5D1F-4DAE-BDD1-31553938A4D8}"/>
              </a:ext>
            </a:extLst>
          </p:cNvPr>
          <p:cNvSpPr>
            <a:spLocks noGrp="1"/>
          </p:cNvSpPr>
          <p:nvPr>
            <p:ph type="sldNum" sz="quarter" idx="11"/>
          </p:nvPr>
        </p:nvSpPr>
        <p:spPr/>
        <p:txBody>
          <a:bodyPr/>
          <a:lstStyle>
            <a:lvl1pPr>
              <a:defRPr/>
            </a:lvl1pPr>
          </a:lstStyle>
          <a:p>
            <a:pPr>
              <a:defRPr/>
            </a:pPr>
            <a:fld id="{DAEFE19B-A2B1-4BCD-9066-6BA8CA4CCABF}" type="slidenum">
              <a:rPr lang="en-US"/>
              <a:pPr>
                <a:defRPr/>
              </a:pPr>
              <a:t>‹#›</a:t>
            </a:fld>
            <a:endParaRPr lang="en-US"/>
          </a:p>
        </p:txBody>
      </p:sp>
    </p:spTree>
    <p:extLst>
      <p:ext uri="{BB962C8B-B14F-4D97-AF65-F5344CB8AC3E}">
        <p14:creationId xmlns:p14="http://schemas.microsoft.com/office/powerpoint/2010/main" val="30061677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0D36D77D-4CF4-46DE-B426-EF7B52763801}"/>
              </a:ext>
            </a:extLst>
          </p:cNvPr>
          <p:cNvSpPr/>
          <p:nvPr>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dirty="0"/>
          </a:p>
        </p:txBody>
      </p:sp>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865848"/>
            <a:ext cx="4040188" cy="639763"/>
          </a:xfrm>
        </p:spPr>
        <p:txBody>
          <a:bodyPr anchor="b"/>
          <a:lstStyle>
            <a:lvl1pPr marL="0" indent="0">
              <a:buNone/>
              <a:defRPr sz="1800" b="1"/>
            </a:lvl1pPr>
            <a:lvl2pPr marL="342883" indent="0">
              <a:buNone/>
              <a:defRPr sz="1500" b="1"/>
            </a:lvl2pPr>
            <a:lvl3pPr marL="685765" indent="0">
              <a:buNone/>
              <a:defRPr sz="1350" b="1"/>
            </a:lvl3pPr>
            <a:lvl4pPr marL="1028648" indent="0">
              <a:buNone/>
              <a:defRPr sz="1200" b="1"/>
            </a:lvl4pPr>
            <a:lvl5pPr marL="1371530" indent="0">
              <a:buNone/>
              <a:defRPr sz="1200" b="1"/>
            </a:lvl5pPr>
            <a:lvl6pPr marL="1714412" indent="0">
              <a:buNone/>
              <a:defRPr sz="1200" b="1"/>
            </a:lvl6pPr>
            <a:lvl7pPr marL="2057295" indent="0">
              <a:buNone/>
              <a:defRPr sz="1200" b="1"/>
            </a:lvl7pPr>
            <a:lvl8pPr marL="2400177" indent="0">
              <a:buNone/>
              <a:defRPr sz="1200" b="1"/>
            </a:lvl8pPr>
            <a:lvl9pPr marL="2743060" indent="0">
              <a:buNone/>
              <a:defRPr sz="1200" b="1"/>
            </a:lvl9pPr>
          </a:lstStyle>
          <a:p>
            <a:pPr lvl="0"/>
            <a:r>
              <a:rPr lang="en-US"/>
              <a:t>Edit Master text styles</a:t>
            </a:r>
          </a:p>
        </p:txBody>
      </p:sp>
      <p:sp>
        <p:nvSpPr>
          <p:cNvPr id="4" name="Content Placeholder 3"/>
          <p:cNvSpPr>
            <a:spLocks noGrp="1"/>
          </p:cNvSpPr>
          <p:nvPr>
            <p:ph sz="half" idx="2"/>
          </p:nvPr>
        </p:nvSpPr>
        <p:spPr>
          <a:xfrm>
            <a:off x="457201" y="2606274"/>
            <a:ext cx="4040188" cy="3341295"/>
          </a:xfrm>
        </p:spPr>
        <p:txBody>
          <a:bodyPr/>
          <a:lstStyle>
            <a:lvl1pPr>
              <a:defRPr sz="1477"/>
            </a:lvl1pPr>
            <a:lvl2pPr>
              <a:defRPr sz="1265"/>
            </a:lvl2pPr>
            <a:lvl3pPr>
              <a:defRPr sz="1055"/>
            </a:lvl3pPr>
            <a:lvl4pPr>
              <a:defRPr sz="949"/>
            </a:lvl4pPr>
            <a:lvl5pPr>
              <a:defRPr sz="949"/>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9" y="1865848"/>
            <a:ext cx="4041775" cy="639763"/>
          </a:xfrm>
        </p:spPr>
        <p:txBody>
          <a:bodyPr anchor="b"/>
          <a:lstStyle>
            <a:lvl1pPr marL="0" indent="0">
              <a:buNone/>
              <a:defRPr sz="1800" b="1"/>
            </a:lvl1pPr>
            <a:lvl2pPr marL="342883" indent="0">
              <a:buNone/>
              <a:defRPr sz="1500" b="1"/>
            </a:lvl2pPr>
            <a:lvl3pPr marL="685765" indent="0">
              <a:buNone/>
              <a:defRPr sz="1350" b="1"/>
            </a:lvl3pPr>
            <a:lvl4pPr marL="1028648" indent="0">
              <a:buNone/>
              <a:defRPr sz="1200" b="1"/>
            </a:lvl4pPr>
            <a:lvl5pPr marL="1371530" indent="0">
              <a:buNone/>
              <a:defRPr sz="1200" b="1"/>
            </a:lvl5pPr>
            <a:lvl6pPr marL="1714412" indent="0">
              <a:buNone/>
              <a:defRPr sz="1200" b="1"/>
            </a:lvl6pPr>
            <a:lvl7pPr marL="2057295" indent="0">
              <a:buNone/>
              <a:defRPr sz="1200" b="1"/>
            </a:lvl7pPr>
            <a:lvl8pPr marL="2400177" indent="0">
              <a:buNone/>
              <a:defRPr sz="1200" b="1"/>
            </a:lvl8pPr>
            <a:lvl9pPr marL="2743060" indent="0">
              <a:buNone/>
              <a:defRPr sz="1200" b="1"/>
            </a:lvl9pPr>
          </a:lstStyle>
          <a:p>
            <a:pPr lvl="0"/>
            <a:r>
              <a:rPr lang="en-US"/>
              <a:t>Edit Master text styles</a:t>
            </a:r>
          </a:p>
        </p:txBody>
      </p:sp>
      <p:sp>
        <p:nvSpPr>
          <p:cNvPr id="6" name="Content Placeholder 5"/>
          <p:cNvSpPr>
            <a:spLocks noGrp="1"/>
          </p:cNvSpPr>
          <p:nvPr>
            <p:ph sz="quarter" idx="4"/>
          </p:nvPr>
        </p:nvSpPr>
        <p:spPr>
          <a:xfrm>
            <a:off x="4645029" y="2606274"/>
            <a:ext cx="4041775" cy="3341295"/>
          </a:xfrm>
        </p:spPr>
        <p:txBody>
          <a:bodyPr/>
          <a:lstStyle>
            <a:lvl1pPr>
              <a:defRPr sz="1477"/>
            </a:lvl1pPr>
            <a:lvl2pPr>
              <a:defRPr sz="1265"/>
            </a:lvl2pPr>
            <a:lvl3pPr>
              <a:defRPr sz="1055"/>
            </a:lvl3pPr>
            <a:lvl4pPr>
              <a:defRPr sz="949"/>
            </a:lvl4pPr>
            <a:lvl5pPr>
              <a:defRPr sz="949"/>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a:extLst>
              <a:ext uri="{FF2B5EF4-FFF2-40B4-BE49-F238E27FC236}">
                <a16:creationId xmlns:a16="http://schemas.microsoft.com/office/drawing/2014/main" id="{2973676D-A13D-4D51-83F0-BA5DAA0FAA9C}"/>
              </a:ext>
            </a:extLst>
          </p:cNvPr>
          <p:cNvSpPr>
            <a:spLocks noGrp="1"/>
          </p:cNvSpPr>
          <p:nvPr>
            <p:ph type="ftr" sz="quarter" idx="10"/>
          </p:nvPr>
        </p:nvSpPr>
        <p:spPr>
          <a:xfrm>
            <a:off x="3124200" y="649128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9" name="Slide Number Placeholder 5">
            <a:extLst>
              <a:ext uri="{FF2B5EF4-FFF2-40B4-BE49-F238E27FC236}">
                <a16:creationId xmlns:a16="http://schemas.microsoft.com/office/drawing/2014/main" id="{8C3B193C-B73A-41EE-9953-4510ABD787A3}"/>
              </a:ext>
            </a:extLst>
          </p:cNvPr>
          <p:cNvSpPr>
            <a:spLocks noGrp="1"/>
          </p:cNvSpPr>
          <p:nvPr>
            <p:ph type="sldNum" sz="quarter" idx="11"/>
          </p:nvPr>
        </p:nvSpPr>
        <p:spPr/>
        <p:txBody>
          <a:bodyPr/>
          <a:lstStyle>
            <a:lvl1pPr>
              <a:defRPr/>
            </a:lvl1pPr>
          </a:lstStyle>
          <a:p>
            <a:pPr>
              <a:defRPr/>
            </a:pPr>
            <a:fld id="{06BE2E02-ADB8-4598-9E47-5BCEC3FB7F69}" type="slidenum">
              <a:rPr lang="en-US"/>
              <a:pPr>
                <a:defRPr/>
              </a:pPr>
              <a:t>‹#›</a:t>
            </a:fld>
            <a:endParaRPr lang="en-US"/>
          </a:p>
        </p:txBody>
      </p:sp>
    </p:spTree>
    <p:extLst>
      <p:ext uri="{BB962C8B-B14F-4D97-AF65-F5344CB8AC3E}">
        <p14:creationId xmlns:p14="http://schemas.microsoft.com/office/powerpoint/2010/main" val="28095184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060754A6-3079-47A0-811C-0C3976615EA6}"/>
              </a:ext>
            </a:extLst>
          </p:cNvPr>
          <p:cNvSpPr/>
          <p:nvPr>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dirty="0"/>
          </a:p>
        </p:txBody>
      </p:sp>
      <p:sp>
        <p:nvSpPr>
          <p:cNvPr id="2" name="Title 1"/>
          <p:cNvSpPr>
            <a:spLocks noGrp="1"/>
          </p:cNvSpPr>
          <p:nvPr>
            <p:ph type="title"/>
          </p:nvPr>
        </p:nvSpPr>
        <p:spPr/>
        <p:txBody>
          <a:bodyPr/>
          <a:lstStyle/>
          <a:p>
            <a:r>
              <a:rPr lang="en-US"/>
              <a:t>Click to edit Master title style</a:t>
            </a:r>
          </a:p>
        </p:txBody>
      </p:sp>
      <p:sp>
        <p:nvSpPr>
          <p:cNvPr id="4" name="Footer Placeholder 4">
            <a:extLst>
              <a:ext uri="{FF2B5EF4-FFF2-40B4-BE49-F238E27FC236}">
                <a16:creationId xmlns:a16="http://schemas.microsoft.com/office/drawing/2014/main" id="{BD6BF849-FCF8-4726-97E4-48172FCA601E}"/>
              </a:ext>
            </a:extLst>
          </p:cNvPr>
          <p:cNvSpPr>
            <a:spLocks noGrp="1"/>
          </p:cNvSpPr>
          <p:nvPr>
            <p:ph type="ftr" sz="quarter" idx="10"/>
          </p:nvPr>
        </p:nvSpPr>
        <p:spPr>
          <a:xfrm>
            <a:off x="3124200" y="649763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5" name="Slide Number Placeholder 5">
            <a:extLst>
              <a:ext uri="{FF2B5EF4-FFF2-40B4-BE49-F238E27FC236}">
                <a16:creationId xmlns:a16="http://schemas.microsoft.com/office/drawing/2014/main" id="{199DD91F-D264-44D6-895B-5878EB100BFD}"/>
              </a:ext>
            </a:extLst>
          </p:cNvPr>
          <p:cNvSpPr>
            <a:spLocks noGrp="1"/>
          </p:cNvSpPr>
          <p:nvPr>
            <p:ph type="sldNum" sz="quarter" idx="11"/>
          </p:nvPr>
        </p:nvSpPr>
        <p:spPr/>
        <p:txBody>
          <a:bodyPr/>
          <a:lstStyle>
            <a:lvl1pPr>
              <a:defRPr/>
            </a:lvl1pPr>
          </a:lstStyle>
          <a:p>
            <a:pPr>
              <a:defRPr/>
            </a:pPr>
            <a:fld id="{034B4D39-F825-4464-8524-B7BD1683912E}" type="slidenum">
              <a:rPr lang="en-US"/>
              <a:pPr>
                <a:defRPr/>
              </a:pPr>
              <a:t>‹#›</a:t>
            </a:fld>
            <a:endParaRPr lang="en-US"/>
          </a:p>
        </p:txBody>
      </p:sp>
    </p:spTree>
    <p:extLst>
      <p:ext uri="{BB962C8B-B14F-4D97-AF65-F5344CB8AC3E}">
        <p14:creationId xmlns:p14="http://schemas.microsoft.com/office/powerpoint/2010/main" val="9487444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8B0D8E89-493F-4E44-B59D-026A93BB27C7}"/>
              </a:ext>
            </a:extLst>
          </p:cNvPr>
          <p:cNvSpPr>
            <a:spLocks noGrp="1"/>
          </p:cNvSpPr>
          <p:nvPr>
            <p:ph type="ftr" sz="quarter" idx="10"/>
          </p:nvPr>
        </p:nvSpPr>
        <p:spPr>
          <a:xfrm>
            <a:off x="3124200" y="649128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3" name="Slide Number Placeholder 5">
            <a:extLst>
              <a:ext uri="{FF2B5EF4-FFF2-40B4-BE49-F238E27FC236}">
                <a16:creationId xmlns:a16="http://schemas.microsoft.com/office/drawing/2014/main" id="{2D6EF958-4A71-40B9-AF10-45334E09F783}"/>
              </a:ext>
            </a:extLst>
          </p:cNvPr>
          <p:cNvSpPr>
            <a:spLocks noGrp="1"/>
          </p:cNvSpPr>
          <p:nvPr>
            <p:ph type="sldNum" sz="quarter" idx="11"/>
          </p:nvPr>
        </p:nvSpPr>
        <p:spPr/>
        <p:txBody>
          <a:bodyPr/>
          <a:lstStyle>
            <a:lvl1pPr>
              <a:defRPr/>
            </a:lvl1pPr>
          </a:lstStyle>
          <a:p>
            <a:pPr>
              <a:defRPr/>
            </a:pPr>
            <a:fld id="{B15CE74E-7628-46A3-959E-CCE7BD8D36A3}" type="slidenum">
              <a:rPr lang="en-US"/>
              <a:pPr>
                <a:defRPr/>
              </a:pPr>
              <a:t>‹#›</a:t>
            </a:fld>
            <a:endParaRPr lang="en-US"/>
          </a:p>
        </p:txBody>
      </p:sp>
    </p:spTree>
    <p:extLst>
      <p:ext uri="{BB962C8B-B14F-4D97-AF65-F5344CB8AC3E}">
        <p14:creationId xmlns:p14="http://schemas.microsoft.com/office/powerpoint/2010/main" val="20291569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4"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5"/>
            <a:ext cx="5111750" cy="568708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5"/>
            <a:ext cx="3008314" cy="4557999"/>
          </a:xfrm>
        </p:spPr>
        <p:txBody>
          <a:bodyPr/>
          <a:lstStyle>
            <a:lvl1pPr marL="0" indent="0">
              <a:buNone/>
              <a:defRPr sz="1050"/>
            </a:lvl1pPr>
            <a:lvl2pPr marL="342883" indent="0">
              <a:buNone/>
              <a:defRPr sz="900"/>
            </a:lvl2pPr>
            <a:lvl3pPr marL="685765" indent="0">
              <a:buNone/>
              <a:defRPr sz="750"/>
            </a:lvl3pPr>
            <a:lvl4pPr marL="1028648" indent="0">
              <a:buNone/>
              <a:defRPr sz="675"/>
            </a:lvl4pPr>
            <a:lvl5pPr marL="1371530" indent="0">
              <a:buNone/>
              <a:defRPr sz="675"/>
            </a:lvl5pPr>
            <a:lvl6pPr marL="1714412" indent="0">
              <a:buNone/>
              <a:defRPr sz="675"/>
            </a:lvl6pPr>
            <a:lvl7pPr marL="2057295" indent="0">
              <a:buNone/>
              <a:defRPr sz="675"/>
            </a:lvl7pPr>
            <a:lvl8pPr marL="2400177" indent="0">
              <a:buNone/>
              <a:defRPr sz="675"/>
            </a:lvl8pPr>
            <a:lvl9pPr marL="2743060" indent="0">
              <a:buNone/>
              <a:defRPr sz="675"/>
            </a:lvl9pPr>
          </a:lstStyle>
          <a:p>
            <a:pPr lvl="0"/>
            <a:r>
              <a:rPr lang="en-US"/>
              <a:t>Edit Master text styles</a:t>
            </a:r>
          </a:p>
        </p:txBody>
      </p:sp>
      <p:sp>
        <p:nvSpPr>
          <p:cNvPr id="5" name="Footer Placeholder 4">
            <a:extLst>
              <a:ext uri="{FF2B5EF4-FFF2-40B4-BE49-F238E27FC236}">
                <a16:creationId xmlns:a16="http://schemas.microsoft.com/office/drawing/2014/main" id="{28330B4F-5DA2-4B29-B638-9E4EC3AD0B28}"/>
              </a:ext>
            </a:extLst>
          </p:cNvPr>
          <p:cNvSpPr>
            <a:spLocks noGrp="1"/>
          </p:cNvSpPr>
          <p:nvPr>
            <p:ph type="ftr" sz="quarter" idx="10"/>
          </p:nvPr>
        </p:nvSpPr>
        <p:spPr>
          <a:xfrm>
            <a:off x="0" y="6056313"/>
            <a:ext cx="2895600" cy="365125"/>
          </a:xfrm>
        </p:spPr>
        <p:txBody>
          <a:bodyPr/>
          <a:lstStyle>
            <a:lvl1pPr>
              <a:defRPr/>
            </a:lvl1pPr>
          </a:lstStyle>
          <a:p>
            <a:pPr>
              <a:defRPr/>
            </a:pPr>
            <a:r>
              <a:rPr lang="en-AU"/>
              <a:t>Obligatory cover your ... Material in this presentation is based on anecdotal evidence to be backed up by stats and is very much open to discussion..</a:t>
            </a:r>
            <a:endParaRPr lang="en-US"/>
          </a:p>
        </p:txBody>
      </p:sp>
      <p:sp>
        <p:nvSpPr>
          <p:cNvPr id="6" name="Slide Number Placeholder 5">
            <a:extLst>
              <a:ext uri="{FF2B5EF4-FFF2-40B4-BE49-F238E27FC236}">
                <a16:creationId xmlns:a16="http://schemas.microsoft.com/office/drawing/2014/main" id="{90F31C62-8152-4391-B3F6-F9406712698E}"/>
              </a:ext>
            </a:extLst>
          </p:cNvPr>
          <p:cNvSpPr>
            <a:spLocks noGrp="1"/>
          </p:cNvSpPr>
          <p:nvPr>
            <p:ph type="sldNum" sz="quarter" idx="11"/>
          </p:nvPr>
        </p:nvSpPr>
        <p:spPr/>
        <p:txBody>
          <a:bodyPr/>
          <a:lstStyle>
            <a:lvl1pPr>
              <a:defRPr/>
            </a:lvl1pPr>
          </a:lstStyle>
          <a:p>
            <a:pPr>
              <a:defRPr/>
            </a:pPr>
            <a:fld id="{561BE104-12E6-40CE-8CE5-DA0B98DA212F}" type="slidenum">
              <a:rPr lang="en-US"/>
              <a:pPr>
                <a:defRPr/>
              </a:pPr>
              <a:t>‹#›</a:t>
            </a:fld>
            <a:endParaRPr lang="en-US"/>
          </a:p>
        </p:txBody>
      </p:sp>
    </p:spTree>
    <p:extLst>
      <p:ext uri="{BB962C8B-B14F-4D97-AF65-F5344CB8AC3E}">
        <p14:creationId xmlns:p14="http://schemas.microsoft.com/office/powerpoint/2010/main" val="3737318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OC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tx2"/>
                </a:solidFill>
              </a:defRPr>
            </a:lvl1pPr>
          </a:lstStyle>
          <a:p>
            <a:r>
              <a:t>Click to add title: Table of Contents, Agenda, etc</a:t>
            </a:r>
          </a:p>
        </p:txBody>
      </p:sp>
      <p:sp>
        <p:nvSpPr>
          <p:cNvPr id="3" name="Date Placeholder 2"/>
          <p:cNvSpPr>
            <a:spLocks noGrp="1"/>
          </p:cNvSpPr>
          <p:nvPr>
            <p:ph type="dt" sz="half" idx="10"/>
          </p:nvPr>
        </p:nvSpPr>
        <p:spPr bwMode="black"/>
        <p:txBody>
          <a:bodyPr/>
          <a:lstStyle/>
          <a:p>
            <a:endParaRPr dirty="0"/>
          </a:p>
        </p:txBody>
      </p:sp>
      <p:sp>
        <p:nvSpPr>
          <p:cNvPr id="4" name="Footer Placeholder 3"/>
          <p:cNvSpPr>
            <a:spLocks noGrp="1"/>
          </p:cNvSpPr>
          <p:nvPr>
            <p:ph type="ftr" sz="quarter" idx="11"/>
          </p:nvPr>
        </p:nvSpPr>
        <p:spPr bwMode="black"/>
        <p:txBody>
          <a:bodyPr/>
          <a:lstStyle/>
          <a:p>
            <a:endParaRPr dirty="0"/>
          </a:p>
        </p:txBody>
      </p:sp>
      <p:sp>
        <p:nvSpPr>
          <p:cNvPr id="5" name="Slide Number Placeholder 4"/>
          <p:cNvSpPr>
            <a:spLocks noGrp="1"/>
          </p:cNvSpPr>
          <p:nvPr>
            <p:ph type="sldNum" sz="quarter" idx="12"/>
          </p:nvPr>
        </p:nvSpPr>
        <p:spPr bwMode="black"/>
        <p:txBody>
          <a:bodyPr/>
          <a:lstStyle/>
          <a:p>
            <a:fld id="{4E4A4924-7CC3-4BF6-9C5C-A8E770D15754}" type="slidenum">
              <a:rPr/>
              <a:pPr/>
              <a:t>‹#›</a:t>
            </a:fld>
            <a:endParaRPr dirty="0"/>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28173991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2"/>
            <a:ext cx="5486400" cy="566738"/>
          </a:xfrm>
        </p:spPr>
        <p:txBody>
          <a:bodyPr anchor="b"/>
          <a:lstStyle>
            <a:lvl1pPr algn="l">
              <a:defRPr sz="1500" b="1"/>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883" indent="0">
              <a:buNone/>
              <a:defRPr sz="2100"/>
            </a:lvl2pPr>
            <a:lvl3pPr marL="685765" indent="0">
              <a:buNone/>
              <a:defRPr sz="1800"/>
            </a:lvl3pPr>
            <a:lvl4pPr marL="1028648" indent="0">
              <a:buNone/>
              <a:defRPr sz="1500"/>
            </a:lvl4pPr>
            <a:lvl5pPr marL="1371530" indent="0">
              <a:buNone/>
              <a:defRPr sz="1500"/>
            </a:lvl5pPr>
            <a:lvl6pPr marL="1714412" indent="0">
              <a:buNone/>
              <a:defRPr sz="1500"/>
            </a:lvl6pPr>
            <a:lvl7pPr marL="2057295" indent="0">
              <a:buNone/>
              <a:defRPr sz="1500"/>
            </a:lvl7pPr>
            <a:lvl8pPr marL="2400177" indent="0">
              <a:buNone/>
              <a:defRPr sz="1500"/>
            </a:lvl8pPr>
            <a:lvl9pPr marL="2743060" indent="0">
              <a:buNone/>
              <a:defRPr sz="1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41"/>
            <a:ext cx="5486400" cy="605919"/>
          </a:xfrm>
        </p:spPr>
        <p:txBody>
          <a:bodyPr/>
          <a:lstStyle>
            <a:lvl1pPr marL="0" indent="0">
              <a:buNone/>
              <a:defRPr sz="1050"/>
            </a:lvl1pPr>
            <a:lvl2pPr marL="342883" indent="0">
              <a:buNone/>
              <a:defRPr sz="900"/>
            </a:lvl2pPr>
            <a:lvl3pPr marL="685765" indent="0">
              <a:buNone/>
              <a:defRPr sz="750"/>
            </a:lvl3pPr>
            <a:lvl4pPr marL="1028648" indent="0">
              <a:buNone/>
              <a:defRPr sz="675"/>
            </a:lvl4pPr>
            <a:lvl5pPr marL="1371530" indent="0">
              <a:buNone/>
              <a:defRPr sz="675"/>
            </a:lvl5pPr>
            <a:lvl6pPr marL="1714412" indent="0">
              <a:buNone/>
              <a:defRPr sz="675"/>
            </a:lvl6pPr>
            <a:lvl7pPr marL="2057295" indent="0">
              <a:buNone/>
              <a:defRPr sz="675"/>
            </a:lvl7pPr>
            <a:lvl8pPr marL="2400177" indent="0">
              <a:buNone/>
              <a:defRPr sz="675"/>
            </a:lvl8pPr>
            <a:lvl9pPr marL="2743060" indent="0">
              <a:buNone/>
              <a:defRPr sz="675"/>
            </a:lvl9pPr>
          </a:lstStyle>
          <a:p>
            <a:pPr lvl="0"/>
            <a:r>
              <a:rPr lang="en-US"/>
              <a:t>Edit Master text styles</a:t>
            </a:r>
          </a:p>
        </p:txBody>
      </p:sp>
      <p:sp>
        <p:nvSpPr>
          <p:cNvPr id="5" name="Footer Placeholder 4">
            <a:extLst>
              <a:ext uri="{FF2B5EF4-FFF2-40B4-BE49-F238E27FC236}">
                <a16:creationId xmlns:a16="http://schemas.microsoft.com/office/drawing/2014/main" id="{166F5D2D-4ADD-47EC-B783-E6D7BF542308}"/>
              </a:ext>
            </a:extLst>
          </p:cNvPr>
          <p:cNvSpPr>
            <a:spLocks noGrp="1"/>
          </p:cNvSpPr>
          <p:nvPr>
            <p:ph type="ftr" sz="quarter" idx="10"/>
          </p:nvPr>
        </p:nvSpPr>
        <p:spPr>
          <a:xfrm>
            <a:off x="0" y="6062663"/>
            <a:ext cx="2895600" cy="365125"/>
          </a:xfrm>
        </p:spPr>
        <p:txBody>
          <a:bodyPr/>
          <a:lstStyle>
            <a:lvl1pPr>
              <a:defRPr/>
            </a:lvl1pPr>
          </a:lstStyle>
          <a:p>
            <a:pPr>
              <a:defRPr/>
            </a:pPr>
            <a:r>
              <a:rPr lang="en-AU"/>
              <a:t>Obligatory cover your ... Material in this presentation is based on anecdotal evidence to be backed up by stats and is very much open to discussion..</a:t>
            </a:r>
            <a:endParaRPr lang="en-US"/>
          </a:p>
        </p:txBody>
      </p:sp>
      <p:sp>
        <p:nvSpPr>
          <p:cNvPr id="6" name="Slide Number Placeholder 5">
            <a:extLst>
              <a:ext uri="{FF2B5EF4-FFF2-40B4-BE49-F238E27FC236}">
                <a16:creationId xmlns:a16="http://schemas.microsoft.com/office/drawing/2014/main" id="{013D7C78-D81E-4037-9A91-6E5A5369C959}"/>
              </a:ext>
            </a:extLst>
          </p:cNvPr>
          <p:cNvSpPr>
            <a:spLocks noGrp="1"/>
          </p:cNvSpPr>
          <p:nvPr>
            <p:ph type="sldNum" sz="quarter" idx="11"/>
          </p:nvPr>
        </p:nvSpPr>
        <p:spPr/>
        <p:txBody>
          <a:bodyPr/>
          <a:lstStyle>
            <a:lvl1pPr>
              <a:defRPr/>
            </a:lvl1pPr>
          </a:lstStyle>
          <a:p>
            <a:pPr>
              <a:defRPr/>
            </a:pPr>
            <a:fld id="{C79B700E-76B2-4A4E-A9D5-9F55830E1A97}" type="slidenum">
              <a:rPr lang="en-US"/>
              <a:pPr>
                <a:defRPr/>
              </a:pPr>
              <a:t>‹#›</a:t>
            </a:fld>
            <a:endParaRPr lang="en-US"/>
          </a:p>
        </p:txBody>
      </p:sp>
    </p:spTree>
    <p:extLst>
      <p:ext uri="{BB962C8B-B14F-4D97-AF65-F5344CB8AC3E}">
        <p14:creationId xmlns:p14="http://schemas.microsoft.com/office/powerpoint/2010/main" val="13962596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5C08E239-2268-4E69-BB12-B0110112E9C4}"/>
              </a:ext>
            </a:extLst>
          </p:cNvPr>
          <p:cNvSpPr>
            <a:spLocks noGrp="1"/>
          </p:cNvSpPr>
          <p:nvPr>
            <p:ph type="ftr" sz="quarter" idx="10"/>
          </p:nvPr>
        </p:nvSpPr>
        <p:spPr>
          <a:xfrm>
            <a:off x="0" y="6054725"/>
            <a:ext cx="2895600" cy="365125"/>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5" name="Slide Number Placeholder 5">
            <a:extLst>
              <a:ext uri="{FF2B5EF4-FFF2-40B4-BE49-F238E27FC236}">
                <a16:creationId xmlns:a16="http://schemas.microsoft.com/office/drawing/2014/main" id="{550C8817-3D81-4278-9D8B-F41FCFF21EC8}"/>
              </a:ext>
            </a:extLst>
          </p:cNvPr>
          <p:cNvSpPr>
            <a:spLocks noGrp="1"/>
          </p:cNvSpPr>
          <p:nvPr>
            <p:ph type="sldNum" sz="quarter" idx="11"/>
          </p:nvPr>
        </p:nvSpPr>
        <p:spPr/>
        <p:txBody>
          <a:bodyPr/>
          <a:lstStyle>
            <a:lvl1pPr>
              <a:defRPr/>
            </a:lvl1pPr>
          </a:lstStyle>
          <a:p>
            <a:pPr>
              <a:defRPr/>
            </a:pPr>
            <a:fld id="{CC45369A-F967-44A5-BEE0-A87259726CEA}" type="slidenum">
              <a:rPr lang="en-US"/>
              <a:pPr>
                <a:defRPr/>
              </a:pPr>
              <a:t>‹#›</a:t>
            </a:fld>
            <a:endParaRPr lang="en-US"/>
          </a:p>
        </p:txBody>
      </p:sp>
    </p:spTree>
    <p:extLst>
      <p:ext uri="{BB962C8B-B14F-4D97-AF65-F5344CB8AC3E}">
        <p14:creationId xmlns:p14="http://schemas.microsoft.com/office/powerpoint/2010/main" val="39717602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06378"/>
            <a:ext cx="20574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206378"/>
            <a:ext cx="6019800" cy="43878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8BDF6B3A-5B75-4E9A-B737-836FD551EB1E}"/>
              </a:ext>
            </a:extLst>
          </p:cNvPr>
          <p:cNvSpPr>
            <a:spLocks noGrp="1"/>
          </p:cNvSpPr>
          <p:nvPr>
            <p:ph type="ftr" sz="quarter" idx="10"/>
          </p:nvPr>
        </p:nvSpPr>
        <p:spPr>
          <a:xfrm>
            <a:off x="0" y="6062663"/>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5" name="Slide Number Placeholder 5">
            <a:extLst>
              <a:ext uri="{FF2B5EF4-FFF2-40B4-BE49-F238E27FC236}">
                <a16:creationId xmlns:a16="http://schemas.microsoft.com/office/drawing/2014/main" id="{AD400E01-B934-4972-9F87-B65DCA3BFB04}"/>
              </a:ext>
            </a:extLst>
          </p:cNvPr>
          <p:cNvSpPr>
            <a:spLocks noGrp="1"/>
          </p:cNvSpPr>
          <p:nvPr>
            <p:ph type="sldNum" sz="quarter" idx="11"/>
          </p:nvPr>
        </p:nvSpPr>
        <p:spPr/>
        <p:txBody>
          <a:bodyPr/>
          <a:lstStyle>
            <a:lvl1pPr>
              <a:defRPr/>
            </a:lvl1pPr>
          </a:lstStyle>
          <a:p>
            <a:pPr>
              <a:defRPr/>
            </a:pPr>
            <a:fld id="{A085CA6F-33E1-4CFA-BB84-0D96F1B75165}" type="slidenum">
              <a:rPr lang="en-US"/>
              <a:pPr>
                <a:defRPr/>
              </a:pPr>
              <a:t>‹#›</a:t>
            </a:fld>
            <a:endParaRPr lang="en-US"/>
          </a:p>
        </p:txBody>
      </p:sp>
    </p:spTree>
    <p:extLst>
      <p:ext uri="{BB962C8B-B14F-4D97-AF65-F5344CB8AC3E}">
        <p14:creationId xmlns:p14="http://schemas.microsoft.com/office/powerpoint/2010/main" val="955957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Divider Blu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accent3">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bwMode="black"/>
        <p:txBody>
          <a:bodyPr/>
          <a:lstStyle/>
          <a:p>
            <a:endParaRPr dirty="0"/>
          </a:p>
        </p:txBody>
      </p:sp>
      <p:sp>
        <p:nvSpPr>
          <p:cNvPr id="5" name="Footer Placeholder 4"/>
          <p:cNvSpPr>
            <a:spLocks noGrp="1"/>
          </p:cNvSpPr>
          <p:nvPr>
            <p:ph type="ftr" sz="quarter" idx="11"/>
          </p:nvPr>
        </p:nvSpPr>
        <p:spPr bwMode="black"/>
        <p:txBody>
          <a:bodyPr/>
          <a:lstStyle/>
          <a:p>
            <a:endParaRPr dirty="0"/>
          </a:p>
        </p:txBody>
      </p:sp>
      <p:sp>
        <p:nvSpPr>
          <p:cNvPr id="6" name="Slide Number Placeholder 5"/>
          <p:cNvSpPr>
            <a:spLocks noGrp="1"/>
          </p:cNvSpPr>
          <p:nvPr>
            <p:ph type="sldNum" sz="quarter" idx="12"/>
          </p:nvPr>
        </p:nvSpPr>
        <p:spPr bwMode="black"/>
        <p:txBody>
          <a:bodyPr/>
          <a:lstStyle/>
          <a:p>
            <a:fld id="{4E4A4924-7CC3-4BF6-9C5C-A8E770D15754}" type="slidenum">
              <a:r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accent3">
                    <a:lumMod val="75000"/>
                  </a:schemeClr>
                </a:solidFill>
              </a:defRPr>
            </a:lvl1pPr>
          </a:lstStyle>
          <a:p>
            <a:r>
              <a:rPr lang="en-US"/>
              <a:t>Click to edit Master title style</a:t>
            </a:r>
            <a:endParaRP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958413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75000"/>
                  </a:schemeClr>
                </a:solidFill>
              </a:defRPr>
            </a:lvl1pPr>
          </a:lstStyle>
          <a:p>
            <a:r>
              <a:rPr lang="en-US"/>
              <a:t>Click to edit Master title style</a:t>
            </a:r>
            <a:endParaRPr/>
          </a:p>
        </p:txBody>
      </p:sp>
      <p:sp>
        <p:nvSpPr>
          <p:cNvPr id="3" name="Content Placeholder 2"/>
          <p:cNvSpPr>
            <a:spLocks noGrp="1"/>
          </p:cNvSpPr>
          <p:nvPr>
            <p:ph sz="half" idx="1"/>
          </p:nvPr>
        </p:nvSpPr>
        <p:spPr>
          <a:xfrm>
            <a:off x="381000" y="1447800"/>
            <a:ext cx="4191000" cy="4724399"/>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572000" y="1447800"/>
            <a:ext cx="4191000" cy="4724400"/>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63901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75000"/>
                  </a:schemeClr>
                </a:solidFill>
              </a:defRPr>
            </a:lvl1pPr>
          </a:lstStyle>
          <a:p>
            <a:r>
              <a:rPr lang="en-US"/>
              <a:t>Click to edit Master title style</a:t>
            </a:r>
            <a:endParaRPr/>
          </a:p>
        </p:txBody>
      </p:sp>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458064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140669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ideo with Captio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
        <p:nvSpPr>
          <p:cNvPr id="9" name="Media Placeholder 8"/>
          <p:cNvSpPr>
            <a:spLocks noGrp="1"/>
          </p:cNvSpPr>
          <p:nvPr>
            <p:ph type="media" sz="quarter" idx="13" hasCustomPrompt="1"/>
          </p:nvPr>
        </p:nvSpPr>
        <p:spPr>
          <a:xfrm>
            <a:off x="379476" y="155448"/>
            <a:ext cx="8385048" cy="4645152"/>
          </a:xfrm>
          <a:solidFill>
            <a:schemeClr val="bg1">
              <a:lumMod val="95000"/>
            </a:schemeClr>
          </a:solidFill>
        </p:spPr>
        <p:txBody>
          <a:bodyPr lIns="91440" tIns="457200" anchor="t" anchorCtr="0"/>
          <a:lstStyle>
            <a:lvl1pPr marL="9144" indent="0" algn="ctr">
              <a:buNone/>
              <a:defRPr baseline="0"/>
            </a:lvl1pPr>
          </a:lstStyle>
          <a:p>
            <a:r>
              <a:rPr dirty="0"/>
              <a:t>Click icon to insert video</a:t>
            </a:r>
          </a:p>
        </p:txBody>
      </p:sp>
      <p:sp>
        <p:nvSpPr>
          <p:cNvPr id="11" name="Text Placeholder 10"/>
          <p:cNvSpPr>
            <a:spLocks noGrp="1"/>
          </p:cNvSpPr>
          <p:nvPr>
            <p:ph type="body" sz="quarter" idx="14"/>
          </p:nvPr>
        </p:nvSpPr>
        <p:spPr>
          <a:xfrm>
            <a:off x="379476" y="5029200"/>
            <a:ext cx="8385048" cy="1219200"/>
          </a:xfrm>
        </p:spPr>
        <p:txBody>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Tree>
    <p:extLst>
      <p:ext uri="{BB962C8B-B14F-4D97-AF65-F5344CB8AC3E}">
        <p14:creationId xmlns:p14="http://schemas.microsoft.com/office/powerpoint/2010/main" val="2391995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367191"/>
            <a:ext cx="9153144" cy="502920"/>
          </a:xfrm>
          <a:prstGeom prst="rect">
            <a:avLst/>
          </a:prstGeom>
          <a:solidFill>
            <a:srgbClr val="3455A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3455A6"/>
              </a:solidFill>
            </a:endParaRPr>
          </a:p>
        </p:txBody>
      </p:sp>
      <p:sp>
        <p:nvSpPr>
          <p:cNvPr id="2" name="Title Placeholder 1"/>
          <p:cNvSpPr>
            <a:spLocks noGrp="1"/>
          </p:cNvSpPr>
          <p:nvPr>
            <p:ph type="title"/>
          </p:nvPr>
        </p:nvSpPr>
        <p:spPr>
          <a:xfrm>
            <a:off x="381000" y="152400"/>
            <a:ext cx="8375904" cy="1143000"/>
          </a:xfrm>
          <a:prstGeom prst="rect">
            <a:avLst/>
          </a:prstGeom>
          <a:noFill/>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381000" y="1447800"/>
            <a:ext cx="8375904" cy="4724399"/>
          </a:xfrm>
          <a:prstGeom prst="rect">
            <a:avLst/>
          </a:prstGeom>
          <a:no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bwMode="white">
          <a:xfrm>
            <a:off x="6649845" y="6434407"/>
            <a:ext cx="1351155" cy="365125"/>
          </a:xfrm>
          <a:prstGeom prst="rect">
            <a:avLst/>
          </a:prstGeom>
        </p:spPr>
        <p:txBody>
          <a:bodyPr vert="horz" lIns="91440" tIns="45720" rIns="91440" bIns="45720" rtlCol="0" anchor="ctr"/>
          <a:lstStyle>
            <a:lvl1pPr algn="l">
              <a:defRPr sz="1100">
                <a:solidFill>
                  <a:schemeClr val="bg1">
                    <a:lumMod val="85000"/>
                  </a:schemeClr>
                </a:solidFill>
              </a:defRPr>
            </a:lvl1pPr>
          </a:lstStyle>
          <a:p>
            <a:endParaRPr lang="en-US" dirty="0"/>
          </a:p>
        </p:txBody>
      </p:sp>
      <p:sp>
        <p:nvSpPr>
          <p:cNvPr id="5" name="Footer Placeholder 4"/>
          <p:cNvSpPr>
            <a:spLocks noGrp="1"/>
          </p:cNvSpPr>
          <p:nvPr>
            <p:ph type="ftr" sz="quarter" idx="3"/>
          </p:nvPr>
        </p:nvSpPr>
        <p:spPr bwMode="white">
          <a:xfrm>
            <a:off x="2471853" y="6435042"/>
            <a:ext cx="2895600" cy="365125"/>
          </a:xfrm>
          <a:prstGeom prst="rect">
            <a:avLst/>
          </a:prstGeom>
        </p:spPr>
        <p:txBody>
          <a:bodyPr vert="horz" lIns="91440" tIns="45720" rIns="91440" bIns="45720" rtlCol="0" anchor="ctr"/>
          <a:lstStyle>
            <a:lvl1pPr algn="l">
              <a:defRPr sz="1100">
                <a:solidFill>
                  <a:schemeClr val="bg1">
                    <a:lumMod val="85000"/>
                  </a:schemeClr>
                </a:solidFill>
              </a:defRPr>
            </a:lvl1pPr>
          </a:lstStyle>
          <a:p>
            <a:endParaRPr lang="en-US" dirty="0"/>
          </a:p>
        </p:txBody>
      </p:sp>
      <p:sp>
        <p:nvSpPr>
          <p:cNvPr id="6" name="Slide Number Placeholder 5"/>
          <p:cNvSpPr>
            <a:spLocks noGrp="1"/>
          </p:cNvSpPr>
          <p:nvPr>
            <p:ph type="sldNum" sz="quarter" idx="4"/>
          </p:nvPr>
        </p:nvSpPr>
        <p:spPr bwMode="white">
          <a:xfrm>
            <a:off x="8001000" y="6434407"/>
            <a:ext cx="783936" cy="365125"/>
          </a:xfrm>
          <a:prstGeom prst="rect">
            <a:avLst/>
          </a:prstGeom>
        </p:spPr>
        <p:txBody>
          <a:bodyPr vert="horz" lIns="91440" tIns="45720" rIns="91440" bIns="45720" rtlCol="0" anchor="ctr"/>
          <a:lstStyle>
            <a:lvl1pPr algn="r">
              <a:defRPr sz="1100">
                <a:solidFill>
                  <a:schemeClr val="bg1">
                    <a:lumMod val="85000"/>
                  </a:schemeClr>
                </a:solidFill>
              </a:defRPr>
            </a:lvl1pPr>
          </a:lstStyle>
          <a:p>
            <a:fld id="{4E4A4924-7CC3-4BF6-9C5C-A8E770D15754}" type="slidenum">
              <a:rPr lang="en-US" smtClean="0"/>
              <a:pPr/>
              <a:t>‹#›</a:t>
            </a:fld>
            <a:endParaRPr lang="en-US" dirty="0"/>
          </a:p>
        </p:txBody>
      </p:sp>
      <p:pic>
        <p:nvPicPr>
          <p:cNvPr id="10" name="slu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102257737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31" r:id="rId13"/>
  </p:sldLayoutIdLst>
  <p:hf hdr="0" ftr="0" dt="0"/>
  <p:txStyles>
    <p:titleStyle>
      <a:lvl1pPr algn="ctr" defTabSz="914400" rtl="0" eaLnBrk="1" latinLnBrk="0" hangingPunct="1">
        <a:spcBef>
          <a:spcPct val="0"/>
        </a:spcBef>
        <a:buNone/>
        <a:defRPr sz="2800" kern="1200" cap="all" baseline="0">
          <a:solidFill>
            <a:schemeClr val="accent3">
              <a:lumMod val="75000"/>
            </a:schemeClr>
          </a:solidFill>
          <a:latin typeface="+mj-lt"/>
          <a:ea typeface="+mj-ea"/>
          <a:cs typeface="+mj-cs"/>
        </a:defRPr>
      </a:lvl1pPr>
    </p:titleStyle>
    <p:bodyStyle>
      <a:lvl1pPr marL="18288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1pPr>
      <a:lvl2pPr marL="38404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2pPr>
      <a:lvl3pPr marL="58521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3pPr>
      <a:lvl4pPr marL="78638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4pPr>
      <a:lvl5pPr marL="987552"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5pPr>
      <a:lvl6pPr marL="118872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6pPr>
      <a:lvl7pPr marL="138988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7pPr>
      <a:lvl8pPr marL="159105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8pPr>
      <a:lvl9pPr marL="179222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bwMode="gray">
          <a:xfrm>
            <a:off x="0" y="6400800"/>
            <a:ext cx="914400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Placeholder 1"/>
          <p:cNvSpPr>
            <a:spLocks noGrp="1"/>
          </p:cNvSpPr>
          <p:nvPr>
            <p:ph type="title"/>
          </p:nvPr>
        </p:nvSpPr>
        <p:spPr>
          <a:xfrm>
            <a:off x="381000" y="152400"/>
            <a:ext cx="8375904"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381000" y="1447800"/>
            <a:ext cx="8375904" cy="47243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bwMode="white">
          <a:xfrm>
            <a:off x="6649845" y="6434407"/>
            <a:ext cx="1351155" cy="365125"/>
          </a:xfrm>
          <a:prstGeom prst="rect">
            <a:avLst/>
          </a:prstGeom>
        </p:spPr>
        <p:txBody>
          <a:bodyPr vert="horz" lIns="91440" tIns="45720" rIns="91440" bIns="45720" rtlCol="0" anchor="ctr"/>
          <a:lstStyle>
            <a:lvl1pPr algn="l">
              <a:defRPr sz="1100">
                <a:solidFill>
                  <a:schemeClr val="bg1"/>
                </a:solidFill>
              </a:defRPr>
            </a:lvl1pPr>
          </a:lstStyle>
          <a:p>
            <a:endParaRPr dirty="0"/>
          </a:p>
        </p:txBody>
      </p:sp>
      <p:sp>
        <p:nvSpPr>
          <p:cNvPr id="5" name="Footer Placeholder 4"/>
          <p:cNvSpPr>
            <a:spLocks noGrp="1"/>
          </p:cNvSpPr>
          <p:nvPr>
            <p:ph type="ftr" sz="quarter" idx="3"/>
          </p:nvPr>
        </p:nvSpPr>
        <p:spPr bwMode="white">
          <a:xfrm>
            <a:off x="381000" y="6429716"/>
            <a:ext cx="2895600" cy="399367"/>
          </a:xfrm>
          <a:prstGeom prst="rect">
            <a:avLst/>
          </a:prstGeom>
        </p:spPr>
        <p:txBody>
          <a:bodyPr vert="horz" lIns="91440" tIns="45720" rIns="91440" bIns="45720" rtlCol="0" anchor="ctr"/>
          <a:lstStyle>
            <a:lvl1pPr algn="l">
              <a:defRPr sz="1100">
                <a:solidFill>
                  <a:schemeClr val="bg1"/>
                </a:solidFill>
              </a:defRPr>
            </a:lvl1pPr>
          </a:lstStyle>
          <a:p>
            <a:r>
              <a:rPr lang="en-US" dirty="0"/>
              <a:t>Copyright © 2013 CFA Institute</a:t>
            </a:r>
          </a:p>
        </p:txBody>
      </p:sp>
      <p:sp>
        <p:nvSpPr>
          <p:cNvPr id="6" name="Slide Number Placeholder 5"/>
          <p:cNvSpPr>
            <a:spLocks noGrp="1"/>
          </p:cNvSpPr>
          <p:nvPr>
            <p:ph type="sldNum" sz="quarter" idx="4"/>
          </p:nvPr>
        </p:nvSpPr>
        <p:spPr bwMode="white">
          <a:xfrm>
            <a:off x="8001000" y="6434407"/>
            <a:ext cx="783936" cy="365125"/>
          </a:xfrm>
          <a:prstGeom prst="rect">
            <a:avLst/>
          </a:prstGeom>
        </p:spPr>
        <p:txBody>
          <a:bodyPr vert="horz" lIns="91440" tIns="45720" rIns="91440" bIns="45720" rtlCol="0" anchor="ctr"/>
          <a:lstStyle>
            <a:lvl1pPr algn="r">
              <a:defRPr sz="1100">
                <a:solidFill>
                  <a:schemeClr val="bg1"/>
                </a:solidFill>
              </a:defRPr>
            </a:lvl1pPr>
          </a:lstStyle>
          <a:p>
            <a:fld id="{4E4A4924-7CC3-4BF6-9C5C-A8E770D15754}" type="slidenum">
              <a:rPr/>
              <a:pPr/>
              <a:t>‹#›</a:t>
            </a:fld>
            <a:endParaRPr dirty="0"/>
          </a:p>
        </p:txBody>
      </p:sp>
    </p:spTree>
    <p:extLst>
      <p:ext uri="{BB962C8B-B14F-4D97-AF65-F5344CB8AC3E}">
        <p14:creationId xmlns:p14="http://schemas.microsoft.com/office/powerpoint/2010/main" val="1465475346"/>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2" r:id="rId16"/>
    <p:sldLayoutId id="2147483733" r:id="rId17"/>
  </p:sldLayoutIdLst>
  <p:hf hdr="0" dt="0"/>
  <p:txStyles>
    <p:titleStyle>
      <a:lvl1pPr algn="l" defTabSz="914400" rtl="0" eaLnBrk="1" latinLnBrk="0" hangingPunct="1">
        <a:spcBef>
          <a:spcPct val="0"/>
        </a:spcBef>
        <a:buNone/>
        <a:defRPr sz="2800" kern="1200" cap="all" baseline="0">
          <a:solidFill>
            <a:schemeClr val="bg2"/>
          </a:solidFill>
          <a:latin typeface="+mj-lt"/>
          <a:ea typeface="+mj-ea"/>
          <a:cs typeface="+mj-cs"/>
        </a:defRPr>
      </a:lvl1pPr>
    </p:titleStyle>
    <p:bodyStyle>
      <a:lvl1pPr marL="18288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1pPr>
      <a:lvl2pPr marL="38404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2pPr>
      <a:lvl3pPr marL="58521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3pPr>
      <a:lvl4pPr marL="78638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4pPr>
      <a:lvl5pPr marL="987552"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5pPr>
      <a:lvl6pPr marL="118872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6pPr>
      <a:lvl7pPr marL="138988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7pPr>
      <a:lvl8pPr marL="159105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8pPr>
      <a:lvl9pPr marL="179222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9" name="Text Placeholder 2"/>
          <p:cNvSpPr>
            <a:spLocks noGrp="1"/>
          </p:cNvSpPr>
          <p:nvPr>
            <p:ph type="body" idx="1"/>
          </p:nvPr>
        </p:nvSpPr>
        <p:spPr bwMode="auto">
          <a:xfrm>
            <a:off x="457200" y="1600200"/>
            <a:ext cx="8229600" cy="433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 name="Date Placeholder 3">
            <a:extLst>
              <a:ext uri="{FF2B5EF4-FFF2-40B4-BE49-F238E27FC236}">
                <a16:creationId xmlns:a16="http://schemas.microsoft.com/office/drawing/2014/main" id="{970E00A1-8A7D-47DD-92B6-4AD6D47C4FBA}"/>
              </a:ext>
            </a:extLst>
          </p:cNvPr>
          <p:cNvSpPr>
            <a:spLocks noGrp="1"/>
          </p:cNvSpPr>
          <p:nvPr>
            <p:ph type="dt" sz="half" idx="2"/>
          </p:nvPr>
        </p:nvSpPr>
        <p:spPr>
          <a:xfrm>
            <a:off x="457200" y="6051550"/>
            <a:ext cx="2133600" cy="366713"/>
          </a:xfrm>
          <a:prstGeom prst="rect">
            <a:avLst/>
          </a:prstGeom>
        </p:spPr>
        <p:txBody>
          <a:bodyPr vert="horz" wrap="square" lIns="91440" tIns="45720" rIns="91440" bIns="45720" numCol="1" anchor="t" anchorCtr="0" compatLnSpc="1">
            <a:prstTxWarp prst="textNoShape">
              <a:avLst/>
            </a:prstTxWarp>
          </a:bodyPr>
          <a:lstStyle>
            <a:lvl1pPr eaLnBrk="1" hangingPunct="1">
              <a:defRPr sz="900"/>
            </a:lvl1pPr>
          </a:lstStyle>
          <a:p>
            <a:pPr>
              <a:defRPr/>
            </a:pPr>
            <a:endParaRPr lang="en-US"/>
          </a:p>
        </p:txBody>
      </p:sp>
      <p:sp>
        <p:nvSpPr>
          <p:cNvPr id="9" name="Footer Placeholder 4">
            <a:extLst>
              <a:ext uri="{FF2B5EF4-FFF2-40B4-BE49-F238E27FC236}">
                <a16:creationId xmlns:a16="http://schemas.microsoft.com/office/drawing/2014/main" id="{4B596286-FFE0-42C3-9C19-95051488620E}"/>
              </a:ext>
            </a:extLst>
          </p:cNvPr>
          <p:cNvSpPr>
            <a:spLocks noGrp="1"/>
          </p:cNvSpPr>
          <p:nvPr>
            <p:ph type="ftr" sz="quarter" idx="3"/>
          </p:nvPr>
        </p:nvSpPr>
        <p:spPr>
          <a:xfrm>
            <a:off x="3124200" y="6459538"/>
            <a:ext cx="2895600" cy="366712"/>
          </a:xfrm>
          <a:prstGeom prst="rect">
            <a:avLst/>
          </a:prstGeom>
        </p:spPr>
        <p:txBody>
          <a:bodyPr anchor="ctr" anchorCtr="1"/>
          <a:lstStyle>
            <a:lvl1pPr eaLnBrk="1" fontAlgn="auto" hangingPunct="1">
              <a:spcBef>
                <a:spcPts val="0"/>
              </a:spcBef>
              <a:spcAft>
                <a:spcPts val="0"/>
              </a:spcAft>
              <a:defRPr sz="900">
                <a:latin typeface="+mn-lt"/>
                <a:ea typeface="+mn-ea"/>
              </a:defRPr>
            </a:lvl1pPr>
          </a:lstStyle>
          <a:p>
            <a:pPr>
              <a:defRPr/>
            </a:pPr>
            <a:r>
              <a:rPr lang="en-AU"/>
              <a:t>Obligatory cover your ... Material in this presentation is based on anecdotal evidence to be backed up by stats and is very much open to discussion..</a:t>
            </a:r>
            <a:endParaRPr lang="en-US"/>
          </a:p>
        </p:txBody>
      </p:sp>
      <p:sp>
        <p:nvSpPr>
          <p:cNvPr id="10" name="Slide Number Placeholder 5">
            <a:extLst>
              <a:ext uri="{FF2B5EF4-FFF2-40B4-BE49-F238E27FC236}">
                <a16:creationId xmlns:a16="http://schemas.microsoft.com/office/drawing/2014/main" id="{6FF8999A-4BB1-44E1-B121-FFC2512F0FED}"/>
              </a:ext>
            </a:extLst>
          </p:cNvPr>
          <p:cNvSpPr>
            <a:spLocks noGrp="1"/>
          </p:cNvSpPr>
          <p:nvPr>
            <p:ph type="sldNum" sz="quarter" idx="4"/>
          </p:nvPr>
        </p:nvSpPr>
        <p:spPr>
          <a:xfrm>
            <a:off x="8809038" y="6534150"/>
            <a:ext cx="334962" cy="323850"/>
          </a:xfrm>
          <a:prstGeom prst="rect">
            <a:avLst/>
          </a:prstGeom>
        </p:spPr>
        <p:txBody>
          <a:bodyPr vert="horz" wrap="square" lIns="91440" tIns="45720" rIns="91440" bIns="45720" numCol="1" anchor="ctr" anchorCtr="1" compatLnSpc="1">
            <a:prstTxWarp prst="textNoShape">
              <a:avLst/>
            </a:prstTxWarp>
          </a:bodyPr>
          <a:lstStyle>
            <a:lvl1pPr eaLnBrk="1" hangingPunct="1">
              <a:defRPr sz="900"/>
            </a:lvl1pPr>
          </a:lstStyle>
          <a:p>
            <a:pPr>
              <a:defRPr/>
            </a:pPr>
            <a:fld id="{27A54A03-6475-4B60-866F-7AAA7DDA1D1E}" type="slidenum">
              <a:rPr lang="en-US"/>
              <a:pPr>
                <a:defRPr/>
              </a:pPr>
              <a:t>‹#›</a:t>
            </a:fld>
            <a:endParaRPr lang="en-US"/>
          </a:p>
        </p:txBody>
      </p:sp>
    </p:spTree>
    <p:extLst>
      <p:ext uri="{BB962C8B-B14F-4D97-AF65-F5344CB8AC3E}">
        <p14:creationId xmlns:p14="http://schemas.microsoft.com/office/powerpoint/2010/main" val="114276126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Lst>
  <p:hf hdr="0" dt="0"/>
  <p:txStyles>
    <p:titleStyle>
      <a:lvl1pPr algn="ctr" defTabSz="341313" rtl="0" eaLnBrk="0" fontAlgn="base" hangingPunct="0">
        <a:spcBef>
          <a:spcPct val="0"/>
        </a:spcBef>
        <a:spcAft>
          <a:spcPct val="0"/>
        </a:spcAft>
        <a:defRPr sz="2600" kern="1200">
          <a:solidFill>
            <a:schemeClr val="tx1"/>
          </a:solidFill>
          <a:latin typeface="+mj-lt"/>
          <a:ea typeface="MS PGothic" panose="020B0600070205080204" pitchFamily="34" charset="-128"/>
          <a:cs typeface="+mj-cs"/>
        </a:defRPr>
      </a:lvl1pPr>
      <a:lvl2pPr algn="ctr" defTabSz="341313" rtl="0" eaLnBrk="0" fontAlgn="base" hangingPunct="0">
        <a:spcBef>
          <a:spcPct val="0"/>
        </a:spcBef>
        <a:spcAft>
          <a:spcPct val="0"/>
        </a:spcAft>
        <a:defRPr sz="2600">
          <a:solidFill>
            <a:schemeClr val="tx1"/>
          </a:solidFill>
          <a:latin typeface="Cambria" panose="02040503050406030204" pitchFamily="18" charset="0"/>
          <a:ea typeface="MS PGothic" panose="020B0600070205080204" pitchFamily="34" charset="-128"/>
        </a:defRPr>
      </a:lvl2pPr>
      <a:lvl3pPr algn="ctr" defTabSz="341313" rtl="0" eaLnBrk="0" fontAlgn="base" hangingPunct="0">
        <a:spcBef>
          <a:spcPct val="0"/>
        </a:spcBef>
        <a:spcAft>
          <a:spcPct val="0"/>
        </a:spcAft>
        <a:defRPr sz="2600">
          <a:solidFill>
            <a:schemeClr val="tx1"/>
          </a:solidFill>
          <a:latin typeface="Cambria" panose="02040503050406030204" pitchFamily="18" charset="0"/>
          <a:ea typeface="MS PGothic" panose="020B0600070205080204" pitchFamily="34" charset="-128"/>
        </a:defRPr>
      </a:lvl3pPr>
      <a:lvl4pPr algn="ctr" defTabSz="341313" rtl="0" eaLnBrk="0" fontAlgn="base" hangingPunct="0">
        <a:spcBef>
          <a:spcPct val="0"/>
        </a:spcBef>
        <a:spcAft>
          <a:spcPct val="0"/>
        </a:spcAft>
        <a:defRPr sz="2600">
          <a:solidFill>
            <a:schemeClr val="tx1"/>
          </a:solidFill>
          <a:latin typeface="Cambria" panose="02040503050406030204" pitchFamily="18" charset="0"/>
          <a:ea typeface="MS PGothic" panose="020B0600070205080204" pitchFamily="34" charset="-128"/>
        </a:defRPr>
      </a:lvl4pPr>
      <a:lvl5pPr algn="ctr" defTabSz="341313" rtl="0" eaLnBrk="0" fontAlgn="base" hangingPunct="0">
        <a:spcBef>
          <a:spcPct val="0"/>
        </a:spcBef>
        <a:spcAft>
          <a:spcPct val="0"/>
        </a:spcAft>
        <a:defRPr sz="2600">
          <a:solidFill>
            <a:schemeClr val="tx1"/>
          </a:solidFill>
          <a:latin typeface="Cambria" panose="02040503050406030204" pitchFamily="18" charset="0"/>
          <a:ea typeface="MS PGothic" panose="020B0600070205080204" pitchFamily="34" charset="-128"/>
        </a:defRPr>
      </a:lvl5pPr>
      <a:lvl6pPr marL="342883" algn="ctr" defTabSz="342883" rtl="0" eaLnBrk="1" fontAlgn="base" hangingPunct="1">
        <a:spcBef>
          <a:spcPct val="0"/>
        </a:spcBef>
        <a:spcAft>
          <a:spcPct val="0"/>
        </a:spcAft>
        <a:defRPr sz="3300">
          <a:solidFill>
            <a:schemeClr val="tx1"/>
          </a:solidFill>
          <a:latin typeface="Arial" panose="020B0604020202020204" pitchFamily="34" charset="0"/>
          <a:ea typeface="MS PGothic" panose="020B0600070205080204" pitchFamily="34" charset="-128"/>
        </a:defRPr>
      </a:lvl6pPr>
      <a:lvl7pPr marL="685765" algn="ctr" defTabSz="342883" rtl="0" eaLnBrk="1" fontAlgn="base" hangingPunct="1">
        <a:spcBef>
          <a:spcPct val="0"/>
        </a:spcBef>
        <a:spcAft>
          <a:spcPct val="0"/>
        </a:spcAft>
        <a:defRPr sz="3300">
          <a:solidFill>
            <a:schemeClr val="tx1"/>
          </a:solidFill>
          <a:latin typeface="Arial" panose="020B0604020202020204" pitchFamily="34" charset="0"/>
          <a:ea typeface="MS PGothic" panose="020B0600070205080204" pitchFamily="34" charset="-128"/>
        </a:defRPr>
      </a:lvl7pPr>
      <a:lvl8pPr marL="1028648" algn="ctr" defTabSz="342883" rtl="0" eaLnBrk="1" fontAlgn="base" hangingPunct="1">
        <a:spcBef>
          <a:spcPct val="0"/>
        </a:spcBef>
        <a:spcAft>
          <a:spcPct val="0"/>
        </a:spcAft>
        <a:defRPr sz="3300">
          <a:solidFill>
            <a:schemeClr val="tx1"/>
          </a:solidFill>
          <a:latin typeface="Arial" panose="020B0604020202020204" pitchFamily="34" charset="0"/>
          <a:ea typeface="MS PGothic" panose="020B0600070205080204" pitchFamily="34" charset="-128"/>
        </a:defRPr>
      </a:lvl8pPr>
      <a:lvl9pPr marL="1371530" algn="ctr" defTabSz="342883" rtl="0" eaLnBrk="1" fontAlgn="base" hangingPunct="1">
        <a:spcBef>
          <a:spcPct val="0"/>
        </a:spcBef>
        <a:spcAft>
          <a:spcPct val="0"/>
        </a:spcAft>
        <a:defRPr sz="3300">
          <a:solidFill>
            <a:schemeClr val="tx1"/>
          </a:solidFill>
          <a:latin typeface="Arial" panose="020B0604020202020204" pitchFamily="34" charset="0"/>
          <a:ea typeface="MS PGothic" panose="020B0600070205080204" pitchFamily="34" charset="-128"/>
        </a:defRPr>
      </a:lvl9pPr>
    </p:titleStyle>
    <p:bodyStyle>
      <a:lvl1pPr marL="255588" indent="-255588" algn="l" defTabSz="341313" rtl="0" eaLnBrk="0" fontAlgn="base" hangingPunct="0">
        <a:spcBef>
          <a:spcPct val="20000"/>
        </a:spcBef>
        <a:spcAft>
          <a:spcPct val="0"/>
        </a:spcAft>
        <a:buClr>
          <a:srgbClr val="A47C18"/>
        </a:buClr>
        <a:buFont typeface="Arial" panose="020B0604020202020204" pitchFamily="34" charset="0"/>
        <a:buChar char="•"/>
        <a:defRPr sz="1600" kern="1200">
          <a:solidFill>
            <a:schemeClr val="tx1"/>
          </a:solidFill>
          <a:latin typeface="+mn-lt"/>
          <a:ea typeface="MS PGothic" panose="020B0600070205080204" pitchFamily="34" charset="-128"/>
          <a:cs typeface="+mn-cs"/>
        </a:defRPr>
      </a:lvl1pPr>
      <a:lvl2pPr marL="555625" indent="-212725" algn="l" defTabSz="341313" rtl="0" eaLnBrk="0" fontAlgn="base" hangingPunct="0">
        <a:spcBef>
          <a:spcPct val="20000"/>
        </a:spcBef>
        <a:spcAft>
          <a:spcPct val="0"/>
        </a:spcAft>
        <a:buClr>
          <a:srgbClr val="A47C18"/>
        </a:buClr>
        <a:buFont typeface="Arial" panose="020B0604020202020204" pitchFamily="34" charset="0"/>
        <a:buChar char="–"/>
        <a:defRPr sz="1400" kern="1200">
          <a:solidFill>
            <a:schemeClr val="tx1"/>
          </a:solidFill>
          <a:latin typeface="+mn-lt"/>
          <a:ea typeface="MS PGothic" panose="020B0600070205080204" pitchFamily="34" charset="-128"/>
          <a:cs typeface="+mn-cs"/>
        </a:defRPr>
      </a:lvl2pPr>
      <a:lvl3pPr marL="855663" indent="-169863" algn="l" defTabSz="341313" rtl="0" eaLnBrk="0" fontAlgn="base" hangingPunct="0">
        <a:spcBef>
          <a:spcPct val="20000"/>
        </a:spcBef>
        <a:spcAft>
          <a:spcPct val="0"/>
        </a:spcAft>
        <a:buClr>
          <a:srgbClr val="A47C18"/>
        </a:buClr>
        <a:buFont typeface="Arial" panose="020B0604020202020204" pitchFamily="34" charset="0"/>
        <a:buChar char="•"/>
        <a:defRPr sz="1400" kern="1200">
          <a:solidFill>
            <a:schemeClr val="tx1"/>
          </a:solidFill>
          <a:latin typeface="+mn-lt"/>
          <a:ea typeface="MS PGothic" panose="020B0600070205080204" pitchFamily="34" charset="-128"/>
          <a:cs typeface="+mn-cs"/>
        </a:defRPr>
      </a:lvl3pPr>
      <a:lvl4pPr marL="1198563" indent="-169863" algn="l" defTabSz="341313" rtl="0" eaLnBrk="0" fontAlgn="base" hangingPunct="0">
        <a:spcBef>
          <a:spcPct val="20000"/>
        </a:spcBef>
        <a:spcAft>
          <a:spcPct val="0"/>
        </a:spcAft>
        <a:buClr>
          <a:srgbClr val="A47C18"/>
        </a:buClr>
        <a:buFont typeface="Arial" panose="020B0604020202020204" pitchFamily="34" charset="0"/>
        <a:buChar char="–"/>
        <a:defRPr sz="1200" kern="1200">
          <a:solidFill>
            <a:schemeClr val="tx1"/>
          </a:solidFill>
          <a:latin typeface="+mn-lt"/>
          <a:ea typeface="MS PGothic" panose="020B0600070205080204" pitchFamily="34" charset="-128"/>
          <a:cs typeface="+mn-cs"/>
        </a:defRPr>
      </a:lvl4pPr>
      <a:lvl5pPr marL="1541463" indent="-169863" algn="l" defTabSz="341313" rtl="0" eaLnBrk="0" fontAlgn="base" hangingPunct="0">
        <a:spcBef>
          <a:spcPct val="20000"/>
        </a:spcBef>
        <a:spcAft>
          <a:spcPct val="0"/>
        </a:spcAft>
        <a:buClr>
          <a:srgbClr val="A47C18"/>
        </a:buClr>
        <a:buFont typeface="Arial" panose="020B0604020202020204" pitchFamily="34" charset="0"/>
        <a:buChar char="»"/>
        <a:defRPr sz="1200" kern="1200">
          <a:solidFill>
            <a:schemeClr val="tx1"/>
          </a:solidFill>
          <a:latin typeface="+mn-lt"/>
          <a:ea typeface="MS PGothic" panose="020B0600070205080204" pitchFamily="34" charset="-128"/>
          <a:cs typeface="+mn-cs"/>
        </a:defRPr>
      </a:lvl5pPr>
      <a:lvl6pPr marL="1885853" indent="-171441" algn="l" defTabSz="342883" rtl="0" eaLnBrk="1" latinLnBrk="0" hangingPunct="1">
        <a:spcBef>
          <a:spcPct val="20000"/>
        </a:spcBef>
        <a:buFont typeface="Arial"/>
        <a:buChar char="•"/>
        <a:defRPr sz="1500" kern="1200">
          <a:solidFill>
            <a:schemeClr val="tx1"/>
          </a:solidFill>
          <a:latin typeface="+mn-lt"/>
          <a:ea typeface="+mn-ea"/>
          <a:cs typeface="+mn-cs"/>
        </a:defRPr>
      </a:lvl6pPr>
      <a:lvl7pPr marL="2228736" indent="-171441" algn="l" defTabSz="342883" rtl="0" eaLnBrk="1" latinLnBrk="0" hangingPunct="1">
        <a:spcBef>
          <a:spcPct val="20000"/>
        </a:spcBef>
        <a:buFont typeface="Arial"/>
        <a:buChar char="•"/>
        <a:defRPr sz="1500" kern="1200">
          <a:solidFill>
            <a:schemeClr val="tx1"/>
          </a:solidFill>
          <a:latin typeface="+mn-lt"/>
          <a:ea typeface="+mn-ea"/>
          <a:cs typeface="+mn-cs"/>
        </a:defRPr>
      </a:lvl7pPr>
      <a:lvl8pPr marL="2571619" indent="-171441" algn="l" defTabSz="342883" rtl="0" eaLnBrk="1" latinLnBrk="0" hangingPunct="1">
        <a:spcBef>
          <a:spcPct val="20000"/>
        </a:spcBef>
        <a:buFont typeface="Arial"/>
        <a:buChar char="•"/>
        <a:defRPr sz="1500" kern="1200">
          <a:solidFill>
            <a:schemeClr val="tx1"/>
          </a:solidFill>
          <a:latin typeface="+mn-lt"/>
          <a:ea typeface="+mn-ea"/>
          <a:cs typeface="+mn-cs"/>
        </a:defRPr>
      </a:lvl8pPr>
      <a:lvl9pPr marL="2914501" indent="-171441" algn="l" defTabSz="342883"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83" rtl="0" eaLnBrk="1" latinLnBrk="0" hangingPunct="1">
        <a:defRPr sz="1350" kern="1200">
          <a:solidFill>
            <a:schemeClr val="tx1"/>
          </a:solidFill>
          <a:latin typeface="+mn-lt"/>
          <a:ea typeface="+mn-ea"/>
          <a:cs typeface="+mn-cs"/>
        </a:defRPr>
      </a:lvl1pPr>
      <a:lvl2pPr marL="342883" algn="l" defTabSz="342883" rtl="0" eaLnBrk="1" latinLnBrk="0" hangingPunct="1">
        <a:defRPr sz="1350" kern="1200">
          <a:solidFill>
            <a:schemeClr val="tx1"/>
          </a:solidFill>
          <a:latin typeface="+mn-lt"/>
          <a:ea typeface="+mn-ea"/>
          <a:cs typeface="+mn-cs"/>
        </a:defRPr>
      </a:lvl2pPr>
      <a:lvl3pPr marL="685765" algn="l" defTabSz="342883" rtl="0" eaLnBrk="1" latinLnBrk="0" hangingPunct="1">
        <a:defRPr sz="1350" kern="1200">
          <a:solidFill>
            <a:schemeClr val="tx1"/>
          </a:solidFill>
          <a:latin typeface="+mn-lt"/>
          <a:ea typeface="+mn-ea"/>
          <a:cs typeface="+mn-cs"/>
        </a:defRPr>
      </a:lvl3pPr>
      <a:lvl4pPr marL="1028648" algn="l" defTabSz="342883" rtl="0" eaLnBrk="1" latinLnBrk="0" hangingPunct="1">
        <a:defRPr sz="1350" kern="1200">
          <a:solidFill>
            <a:schemeClr val="tx1"/>
          </a:solidFill>
          <a:latin typeface="+mn-lt"/>
          <a:ea typeface="+mn-ea"/>
          <a:cs typeface="+mn-cs"/>
        </a:defRPr>
      </a:lvl4pPr>
      <a:lvl5pPr marL="1371530" algn="l" defTabSz="342883" rtl="0" eaLnBrk="1" latinLnBrk="0" hangingPunct="1">
        <a:defRPr sz="1350" kern="1200">
          <a:solidFill>
            <a:schemeClr val="tx1"/>
          </a:solidFill>
          <a:latin typeface="+mn-lt"/>
          <a:ea typeface="+mn-ea"/>
          <a:cs typeface="+mn-cs"/>
        </a:defRPr>
      </a:lvl5pPr>
      <a:lvl6pPr marL="1714412" algn="l" defTabSz="342883" rtl="0" eaLnBrk="1" latinLnBrk="0" hangingPunct="1">
        <a:defRPr sz="1350" kern="1200">
          <a:solidFill>
            <a:schemeClr val="tx1"/>
          </a:solidFill>
          <a:latin typeface="+mn-lt"/>
          <a:ea typeface="+mn-ea"/>
          <a:cs typeface="+mn-cs"/>
        </a:defRPr>
      </a:lvl6pPr>
      <a:lvl7pPr marL="2057295" algn="l" defTabSz="342883" rtl="0" eaLnBrk="1" latinLnBrk="0" hangingPunct="1">
        <a:defRPr sz="1350" kern="1200">
          <a:solidFill>
            <a:schemeClr val="tx1"/>
          </a:solidFill>
          <a:latin typeface="+mn-lt"/>
          <a:ea typeface="+mn-ea"/>
          <a:cs typeface="+mn-cs"/>
        </a:defRPr>
      </a:lvl7pPr>
      <a:lvl8pPr marL="2400177" algn="l" defTabSz="342883" rtl="0" eaLnBrk="1" latinLnBrk="0" hangingPunct="1">
        <a:defRPr sz="1350" kern="1200">
          <a:solidFill>
            <a:schemeClr val="tx1"/>
          </a:solidFill>
          <a:latin typeface="+mn-lt"/>
          <a:ea typeface="+mn-ea"/>
          <a:cs typeface="+mn-cs"/>
        </a:defRPr>
      </a:lvl8pPr>
      <a:lvl9pPr marL="2743060" algn="l" defTabSz="3428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261A885-C240-41E5-B486-F9E2148498AF}"/>
              </a:ext>
            </a:extLst>
          </p:cNvPr>
          <p:cNvSpPr>
            <a:spLocks noGrp="1"/>
          </p:cNvSpPr>
          <p:nvPr>
            <p:ph type="sldNum" sz="quarter" idx="12"/>
          </p:nvPr>
        </p:nvSpPr>
        <p:spPr>
          <a:xfrm>
            <a:off x="8801100" y="5789613"/>
            <a:ext cx="322263" cy="242887"/>
          </a:xfrm>
        </p:spPr>
        <p:txBody>
          <a:bodyPr/>
          <a:lstStyle/>
          <a:p>
            <a:pPr marL="0" marR="0" lvl="0" indent="0" algn="l" defTabSz="241093" rtl="0" eaLnBrk="1" fontAlgn="base" latinLnBrk="0" hangingPunct="1">
              <a:lnSpc>
                <a:spcPct val="100000"/>
              </a:lnSpc>
              <a:spcBef>
                <a:spcPct val="0"/>
              </a:spcBef>
              <a:spcAft>
                <a:spcPct val="0"/>
              </a:spcAft>
              <a:buClrTx/>
              <a:buSzTx/>
              <a:buFontTx/>
              <a:buNone/>
              <a:tabLst/>
              <a:defRPr/>
            </a:pPr>
            <a:fld id="{64D3CE6A-E1A5-4339-A438-00C1E419BE63}" type="slidenum">
              <a:rPr kumimoji="0" lang="en-US" sz="9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l" defTabSz="241093" rtl="0" eaLnBrk="1" fontAlgn="base" latinLnBrk="0" hangingPunct="1">
                <a:lnSpc>
                  <a:spcPct val="100000"/>
                </a:lnSpc>
                <a:spcBef>
                  <a:spcPct val="0"/>
                </a:spcBef>
                <a:spcAft>
                  <a:spcPct val="0"/>
                </a:spcAft>
                <a:buClrTx/>
                <a:buSzTx/>
                <a:buFontTx/>
                <a:buNone/>
                <a:tabLst/>
                <a:defRPr/>
              </a:pPr>
              <a:t>1</a:t>
            </a:fld>
            <a:endPar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Tree>
    <p:extLst>
      <p:ext uri="{BB962C8B-B14F-4D97-AF65-F5344CB8AC3E}">
        <p14:creationId xmlns:p14="http://schemas.microsoft.com/office/powerpoint/2010/main" val="2508742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dirty="0"/>
              <a:t>Special case: long-term contract 4</a:t>
            </a:r>
          </a:p>
        </p:txBody>
      </p:sp>
      <p:sp>
        <p:nvSpPr>
          <p:cNvPr id="3" name="Content Placeholder 2"/>
          <p:cNvSpPr>
            <a:spLocks noGrp="1"/>
          </p:cNvSpPr>
          <p:nvPr>
            <p:ph idx="1"/>
          </p:nvPr>
        </p:nvSpPr>
        <p:spPr/>
        <p:txBody>
          <a:bodyPr>
            <a:noAutofit/>
          </a:bodyPr>
          <a:lstStyle/>
          <a:p>
            <a:pPr marL="9144" indent="0">
              <a:spcBef>
                <a:spcPts val="0"/>
              </a:spcBef>
              <a:buNone/>
            </a:pPr>
            <a:r>
              <a:rPr lang="en-US" sz="2000" dirty="0"/>
              <a:t>Question: Assume the facts from the previous example. At the start of year 2, Builder and Customer agree to changing the building floor plan and modify the contract. Consideration increases by $150,000 </a:t>
            </a:r>
            <a:r>
              <a:rPr lang="en-AU" sz="2000" dirty="0"/>
              <a:t>(originally 200,000) </a:t>
            </a:r>
            <a:r>
              <a:rPr lang="en-US" sz="2000" dirty="0"/>
              <a:t>and the allowable time for achieving the bonus is extended by 6 months. Builder expects its costs to increase by $120,000 (originally 700,000 in total, incurs 420,000 cost in year 1). Given the extension to the deadline, Builder concludes the bonus can now be achieved. How does Builder account for this change in the contract? </a:t>
            </a:r>
          </a:p>
          <a:p>
            <a:pPr>
              <a:spcBef>
                <a:spcPts val="0"/>
              </a:spcBef>
            </a:pPr>
            <a:endParaRPr lang="en-US" sz="2000" dirty="0"/>
          </a:p>
          <a:p>
            <a:pPr marL="9144" indent="0">
              <a:spcBef>
                <a:spcPts val="0"/>
              </a:spcBef>
              <a:buNone/>
            </a:pPr>
            <a:r>
              <a:rPr lang="en-US" sz="2000" dirty="0"/>
              <a:t>Answer: This is not a new contract but a modification to the existing contract. Hence, a catch-up adjustment will be needed. Builder’s total revenue is now $1.35 million and contract progress is now 51.2% (420,000/820,000=51.2%). So, the modified revenue recognition is 1.35*51.2%=691,200. An additional $91,200 (691,200-600,000) revenue is recognized as a cumulative catch-up adjustment on the date of the contract modification. </a:t>
            </a:r>
          </a:p>
        </p:txBody>
      </p:sp>
      <p:sp>
        <p:nvSpPr>
          <p:cNvPr id="5" name="Slide Number Placeholder 4"/>
          <p:cNvSpPr>
            <a:spLocks noGrp="1"/>
          </p:cNvSpPr>
          <p:nvPr>
            <p:ph type="sldNum" sz="quarter" idx="12"/>
          </p:nvPr>
        </p:nvSpPr>
        <p:spPr/>
        <p:txBody>
          <a:bodyPr/>
          <a:lstStyle/>
          <a:p>
            <a:fld id="{4E4A4924-7CC3-4BF6-9C5C-A8E770D15754}" type="slidenum">
              <a:rPr lang="en-US" smtClean="0"/>
              <a:t>10</a:t>
            </a:fld>
            <a:endParaRPr lang="en-US" dirty="0"/>
          </a:p>
        </p:txBody>
      </p:sp>
      <p:sp>
        <p:nvSpPr>
          <p:cNvPr id="6" name="Footer Placeholder 3">
            <a:extLst>
              <a:ext uri="{FF2B5EF4-FFF2-40B4-BE49-F238E27FC236}">
                <a16:creationId xmlns:a16="http://schemas.microsoft.com/office/drawing/2014/main" id="{5DD35BA1-CA54-BC4B-A324-2677F0C614A2}"/>
              </a:ext>
            </a:extLst>
          </p:cNvPr>
          <p:cNvSpPr>
            <a:spLocks noGrp="1"/>
          </p:cNvSpPr>
          <p:nvPr>
            <p:ph type="ftr" sz="quarter" idx="11"/>
          </p:nvPr>
        </p:nvSpPr>
        <p:spPr>
          <a:xfrm>
            <a:off x="381000" y="6429716"/>
            <a:ext cx="2895600" cy="399367"/>
          </a:xfrm>
        </p:spPr>
        <p:txBody>
          <a:bodyPr/>
          <a:lstStyle/>
          <a:p>
            <a:r>
              <a:rPr lang="en-US" dirty="0"/>
              <a:t>Copyright © 2020 CFA Institute</a:t>
            </a:r>
          </a:p>
        </p:txBody>
      </p:sp>
    </p:spTree>
    <p:extLst>
      <p:ext uri="{BB962C8B-B14F-4D97-AF65-F5344CB8AC3E}">
        <p14:creationId xmlns:p14="http://schemas.microsoft.com/office/powerpoint/2010/main" val="1197592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dirty="0"/>
              <a:t>Special case: long-term contract 5</a:t>
            </a:r>
          </a:p>
        </p:txBody>
      </p:sp>
      <p:sp>
        <p:nvSpPr>
          <p:cNvPr id="3" name="Content Placeholder 2"/>
          <p:cNvSpPr>
            <a:spLocks noGrp="1"/>
          </p:cNvSpPr>
          <p:nvPr>
            <p:ph idx="1"/>
          </p:nvPr>
        </p:nvSpPr>
        <p:spPr/>
        <p:txBody>
          <a:bodyPr>
            <a:noAutofit/>
          </a:bodyPr>
          <a:lstStyle/>
          <a:p>
            <a:pPr marL="210312" lvl="1" indent="0">
              <a:spcBef>
                <a:spcPts val="0"/>
              </a:spcBef>
              <a:buNone/>
            </a:pPr>
            <a:r>
              <a:rPr lang="en-US" dirty="0"/>
              <a:t>Question: A company operates a website enabling customers to purchase goods from various suppliers. Customers pay the company in advance and orders are non-refundable. The </a:t>
            </a:r>
            <a:r>
              <a:rPr lang="en-US" b="1" dirty="0"/>
              <a:t>supplier </a:t>
            </a:r>
            <a:r>
              <a:rPr lang="en-US" dirty="0"/>
              <a:t>delivers the goods directly to the customer and the company receives a commission of 10%. Should the company report total revenues equal to 100% of the sales amount (gross) or total revenues equal to 10% of the sales amount (net)? </a:t>
            </a:r>
          </a:p>
          <a:p>
            <a:pPr marL="210312" lvl="1" indent="0">
              <a:spcBef>
                <a:spcPts val="0"/>
              </a:spcBef>
              <a:buNone/>
            </a:pPr>
            <a:endParaRPr lang="en-US" dirty="0"/>
          </a:p>
          <a:p>
            <a:pPr marL="210312" lvl="1" indent="0">
              <a:spcBef>
                <a:spcPts val="0"/>
              </a:spcBef>
              <a:buNone/>
            </a:pPr>
            <a:r>
              <a:rPr lang="en-US" dirty="0"/>
              <a:t>Answer: Revenues are reported gross if the company is acting as </a:t>
            </a:r>
            <a:r>
              <a:rPr lang="en-US" b="1" dirty="0"/>
              <a:t>principal </a:t>
            </a:r>
            <a:r>
              <a:rPr lang="en-US" dirty="0"/>
              <a:t>or net if the company is acting as </a:t>
            </a:r>
            <a:r>
              <a:rPr lang="en-US" b="1" dirty="0"/>
              <a:t>agent</a:t>
            </a:r>
            <a:r>
              <a:rPr lang="en-US" dirty="0"/>
              <a:t>. In this example, the company is acting as agent because it is not primarily responsible for fulfilling the contract, does not take any inventory risk or credit risk, does not have discretion in setting the price and receives compensation in the form of a commission. The company therefore records the </a:t>
            </a:r>
            <a:r>
              <a:rPr lang="en-US" b="1" dirty="0"/>
              <a:t>net </a:t>
            </a:r>
            <a:r>
              <a:rPr lang="en-US" dirty="0"/>
              <a:t>amount of the revenue (i.e. its commission). </a:t>
            </a:r>
          </a:p>
          <a:p>
            <a:pPr lvl="1">
              <a:spcBef>
                <a:spcPts val="0"/>
              </a:spcBef>
            </a:pPr>
            <a:endParaRPr lang="en-US" sz="2000" dirty="0"/>
          </a:p>
        </p:txBody>
      </p:sp>
      <p:sp>
        <p:nvSpPr>
          <p:cNvPr id="5" name="Slide Number Placeholder 4"/>
          <p:cNvSpPr>
            <a:spLocks noGrp="1"/>
          </p:cNvSpPr>
          <p:nvPr>
            <p:ph type="sldNum" sz="quarter" idx="12"/>
          </p:nvPr>
        </p:nvSpPr>
        <p:spPr/>
        <p:txBody>
          <a:bodyPr/>
          <a:lstStyle/>
          <a:p>
            <a:fld id="{4E4A4924-7CC3-4BF6-9C5C-A8E770D15754}" type="slidenum">
              <a:rPr lang="en-US" smtClean="0"/>
              <a:t>11</a:t>
            </a:fld>
            <a:endParaRPr lang="en-US" dirty="0"/>
          </a:p>
        </p:txBody>
      </p:sp>
      <p:sp>
        <p:nvSpPr>
          <p:cNvPr id="6" name="Footer Placeholder 3">
            <a:extLst>
              <a:ext uri="{FF2B5EF4-FFF2-40B4-BE49-F238E27FC236}">
                <a16:creationId xmlns:a16="http://schemas.microsoft.com/office/drawing/2014/main" id="{B4821224-8513-A34D-BDE1-6DB1EF653373}"/>
              </a:ext>
            </a:extLst>
          </p:cNvPr>
          <p:cNvSpPr>
            <a:spLocks noGrp="1"/>
          </p:cNvSpPr>
          <p:nvPr>
            <p:ph type="ftr" sz="quarter" idx="11"/>
          </p:nvPr>
        </p:nvSpPr>
        <p:spPr>
          <a:xfrm>
            <a:off x="381000" y="6429716"/>
            <a:ext cx="2895600" cy="399367"/>
          </a:xfrm>
        </p:spPr>
        <p:txBody>
          <a:bodyPr/>
          <a:lstStyle/>
          <a:p>
            <a:r>
              <a:rPr lang="en-US" dirty="0"/>
              <a:t>Copyright © 2020 CFA Institute</a:t>
            </a:r>
          </a:p>
        </p:txBody>
      </p:sp>
    </p:spTree>
    <p:extLst>
      <p:ext uri="{BB962C8B-B14F-4D97-AF65-F5344CB8AC3E}">
        <p14:creationId xmlns:p14="http://schemas.microsoft.com/office/powerpoint/2010/main" val="313609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general principles of Expense recognition</a:t>
            </a:r>
          </a:p>
        </p:txBody>
      </p:sp>
      <p:sp>
        <p:nvSpPr>
          <p:cNvPr id="3" name="Content Placeholder 2"/>
          <p:cNvSpPr>
            <a:spLocks noGrp="1"/>
          </p:cNvSpPr>
          <p:nvPr>
            <p:ph idx="1"/>
          </p:nvPr>
        </p:nvSpPr>
        <p:spPr/>
        <p:txBody>
          <a:bodyPr>
            <a:normAutofit fontScale="92500" lnSpcReduction="10000"/>
          </a:bodyPr>
          <a:lstStyle/>
          <a:p>
            <a:r>
              <a:rPr lang="en-US" sz="2400" dirty="0"/>
              <a:t>In general, a company recognizes expenses in the period in which it consumes (i.e., uses up) the economic benefits associated with the expenditure.</a:t>
            </a:r>
          </a:p>
          <a:p>
            <a:r>
              <a:rPr lang="en-US" sz="2400" b="1" dirty="0"/>
              <a:t>Matching principle</a:t>
            </a:r>
            <a:r>
              <a:rPr lang="en-US" sz="2400" dirty="0"/>
              <a:t>: Costs are matched with revenues.</a:t>
            </a:r>
          </a:p>
          <a:p>
            <a:pPr lvl="1">
              <a:buFont typeface="Wingdings" panose="05000000000000000000" pitchFamily="2" charset="2"/>
              <a:buChar char="Ø"/>
            </a:pPr>
            <a:r>
              <a:rPr lang="en-US" sz="2400" dirty="0"/>
              <a:t>COGS can always match?</a:t>
            </a:r>
          </a:p>
          <a:p>
            <a:r>
              <a:rPr lang="en-AU" sz="2400" b="1" dirty="0"/>
              <a:t>Period costs</a:t>
            </a:r>
            <a:r>
              <a:rPr lang="en-AU" sz="2400" dirty="0"/>
              <a:t>: Expenditures that less directly match revenues, are reflected in the period when a company makes the expenditure or incurs the liability to pay. </a:t>
            </a:r>
            <a:r>
              <a:rPr lang="en-AU" sz="2400" dirty="0" err="1"/>
              <a:t>Eg</a:t>
            </a:r>
            <a:r>
              <a:rPr lang="en-AU" sz="2400" dirty="0"/>
              <a:t>. Administrative expenses.</a:t>
            </a:r>
          </a:p>
          <a:p>
            <a:r>
              <a:rPr lang="en-AU" sz="2400" dirty="0"/>
              <a:t>Other expenditures create assets that will result in future benefits over a number of accounting periods (</a:t>
            </a:r>
            <a:r>
              <a:rPr lang="en-AU" sz="2400" dirty="0" err="1"/>
              <a:t>eg</a:t>
            </a:r>
            <a:r>
              <a:rPr lang="en-AU" sz="2400" dirty="0"/>
              <a:t>. PPE). The expenditures are allocated systematically with the passage of time (e.g., depreciation).</a:t>
            </a:r>
          </a:p>
          <a:p>
            <a:endParaRPr lang="en-US" sz="2400" dirty="0"/>
          </a:p>
          <a:p>
            <a:endParaRPr lang="en-US" sz="2000" dirty="0"/>
          </a:p>
          <a:p>
            <a:endParaRPr lang="en-US" dirty="0"/>
          </a:p>
        </p:txBody>
      </p:sp>
      <p:sp>
        <p:nvSpPr>
          <p:cNvPr id="5" name="Slide Number Placeholder 4"/>
          <p:cNvSpPr>
            <a:spLocks noGrp="1"/>
          </p:cNvSpPr>
          <p:nvPr>
            <p:ph type="sldNum" sz="quarter" idx="12"/>
          </p:nvPr>
        </p:nvSpPr>
        <p:spPr/>
        <p:txBody>
          <a:bodyPr/>
          <a:lstStyle/>
          <a:p>
            <a:fld id="{4E4A4924-7CC3-4BF6-9C5C-A8E770D15754}" type="slidenum">
              <a:rPr lang="en-US" smtClean="0"/>
              <a:t>12</a:t>
            </a:fld>
            <a:endParaRPr lang="en-US" dirty="0"/>
          </a:p>
        </p:txBody>
      </p:sp>
      <p:sp>
        <p:nvSpPr>
          <p:cNvPr id="6" name="Footer Placeholder 3">
            <a:extLst>
              <a:ext uri="{FF2B5EF4-FFF2-40B4-BE49-F238E27FC236}">
                <a16:creationId xmlns:a16="http://schemas.microsoft.com/office/drawing/2014/main" id="{5370B19F-B9AD-6B46-9ECA-7A0EDF6FEA44}"/>
              </a:ext>
            </a:extLst>
          </p:cNvPr>
          <p:cNvSpPr>
            <a:spLocks noGrp="1"/>
          </p:cNvSpPr>
          <p:nvPr>
            <p:ph type="ftr" sz="quarter" idx="11"/>
          </p:nvPr>
        </p:nvSpPr>
        <p:spPr>
          <a:xfrm>
            <a:off x="381000" y="6429716"/>
            <a:ext cx="2895600" cy="399367"/>
          </a:xfrm>
        </p:spPr>
        <p:txBody>
          <a:bodyPr/>
          <a:lstStyle/>
          <a:p>
            <a:r>
              <a:rPr lang="en-US" dirty="0"/>
              <a:t>Copyright © 2020 CFA Institute</a:t>
            </a:r>
          </a:p>
        </p:txBody>
      </p:sp>
    </p:spTree>
    <p:extLst>
      <p:ext uri="{BB962C8B-B14F-4D97-AF65-F5344CB8AC3E}">
        <p14:creationId xmlns:p14="http://schemas.microsoft.com/office/powerpoint/2010/main" val="1641747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chor="ctr">
            <a:normAutofit/>
          </a:bodyPr>
          <a:lstStyle/>
          <a:p>
            <a:pPr algn="ctr"/>
            <a:r>
              <a:rPr lang="en-US" sz="3200" dirty="0"/>
              <a:t>specific expense recognition applications: Inventory</a:t>
            </a:r>
          </a:p>
        </p:txBody>
      </p:sp>
      <p:sp>
        <p:nvSpPr>
          <p:cNvPr id="134148" name="AutoShape 4"/>
          <p:cNvSpPr>
            <a:spLocks noGrp="1" noChangeArrowheads="1"/>
          </p:cNvSpPr>
          <p:nvPr>
            <p:ph type="body" idx="4294967295"/>
          </p:nvPr>
        </p:nvSpPr>
        <p:spPr>
          <a:xfrm>
            <a:off x="1044575" y="3200400"/>
            <a:ext cx="2117725" cy="931862"/>
          </a:xfrm>
          <a:prstGeom prst="homePlate">
            <a:avLst>
              <a:gd name="adj" fmla="val 56814"/>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lIns="91436" tIns="45718" rIns="91436" bIns="45718" anchor="ctr">
            <a:normAutofit/>
          </a:bodyPr>
          <a:lstStyle/>
          <a:p>
            <a:pPr algn="ctr">
              <a:lnSpc>
                <a:spcPct val="90000"/>
              </a:lnSpc>
              <a:buFontTx/>
              <a:buNone/>
            </a:pPr>
            <a:r>
              <a:rPr lang="en-US" sz="2000" dirty="0"/>
              <a:t>Goods</a:t>
            </a:r>
          </a:p>
          <a:p>
            <a:pPr algn="ctr">
              <a:lnSpc>
                <a:spcPct val="90000"/>
              </a:lnSpc>
              <a:buFontTx/>
              <a:buNone/>
            </a:pPr>
            <a:r>
              <a:rPr lang="en-US" sz="2000" dirty="0"/>
              <a:t>Purchased</a:t>
            </a:r>
          </a:p>
        </p:txBody>
      </p:sp>
      <p:sp>
        <p:nvSpPr>
          <p:cNvPr id="134147" name="AutoShape 3"/>
          <p:cNvSpPr>
            <a:spLocks noChangeArrowheads="1"/>
          </p:cNvSpPr>
          <p:nvPr/>
        </p:nvSpPr>
        <p:spPr bwMode="auto">
          <a:xfrm>
            <a:off x="1066800" y="2362200"/>
            <a:ext cx="2286000" cy="762000"/>
          </a:xfrm>
          <a:prstGeom prst="homePlate">
            <a:avLst>
              <a:gd name="adj" fmla="val 75000"/>
            </a:avLst>
          </a:prstGeom>
          <a:ln>
            <a:solidFill>
              <a:schemeClr val="tx1"/>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lIns="91436" tIns="45718" rIns="91436" bIns="45718" anchor="ctr"/>
          <a:lstStyle/>
          <a:p>
            <a:pPr algn="ctr" eaLnBrk="1" hangingPunct="1"/>
            <a:r>
              <a:rPr lang="en-US" sz="2000" b="1" dirty="0">
                <a:solidFill>
                  <a:schemeClr val="tx1"/>
                </a:solidFill>
              </a:rPr>
              <a:t>Beginning</a:t>
            </a:r>
          </a:p>
          <a:p>
            <a:pPr algn="ctr" eaLnBrk="1" hangingPunct="1"/>
            <a:r>
              <a:rPr lang="en-US" sz="2000" b="1" dirty="0">
                <a:solidFill>
                  <a:schemeClr val="tx1"/>
                </a:solidFill>
              </a:rPr>
              <a:t>Inventory</a:t>
            </a:r>
          </a:p>
        </p:txBody>
      </p:sp>
      <p:sp>
        <p:nvSpPr>
          <p:cNvPr id="134149" name="AutoShape 5"/>
          <p:cNvSpPr>
            <a:spLocks noChangeArrowheads="1"/>
          </p:cNvSpPr>
          <p:nvPr/>
        </p:nvSpPr>
        <p:spPr bwMode="auto">
          <a:xfrm>
            <a:off x="3581400" y="2438400"/>
            <a:ext cx="2286000" cy="1676400"/>
          </a:xfrm>
          <a:prstGeom prst="homePlate">
            <a:avLst>
              <a:gd name="adj" fmla="val 34091"/>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lIns="91436" tIns="45718" rIns="91436" bIns="45718" anchor="ctr"/>
          <a:lstStyle/>
          <a:p>
            <a:pPr marL="342900" indent="-342900" algn="ctr" eaLnBrk="1" hangingPunct="1">
              <a:lnSpc>
                <a:spcPct val="90000"/>
              </a:lnSpc>
              <a:spcBef>
                <a:spcPct val="20000"/>
              </a:spcBef>
            </a:pPr>
            <a:r>
              <a:rPr lang="en-US" sz="2000" dirty="0"/>
              <a:t>Goods</a:t>
            </a:r>
          </a:p>
          <a:p>
            <a:pPr marL="342900" indent="-342900" algn="ctr" eaLnBrk="1" hangingPunct="1">
              <a:lnSpc>
                <a:spcPct val="90000"/>
              </a:lnSpc>
              <a:spcBef>
                <a:spcPct val="20000"/>
              </a:spcBef>
            </a:pPr>
            <a:r>
              <a:rPr lang="en-US" sz="2000" dirty="0"/>
              <a:t>Available</a:t>
            </a:r>
          </a:p>
          <a:p>
            <a:pPr marL="342900" indent="-342900" algn="ctr" eaLnBrk="1" hangingPunct="1">
              <a:lnSpc>
                <a:spcPct val="90000"/>
              </a:lnSpc>
              <a:spcBef>
                <a:spcPct val="20000"/>
              </a:spcBef>
            </a:pPr>
            <a:r>
              <a:rPr lang="en-US" sz="2000" dirty="0"/>
              <a:t>for</a:t>
            </a:r>
          </a:p>
          <a:p>
            <a:pPr marL="342900" indent="-342900" algn="ctr" eaLnBrk="1" hangingPunct="1">
              <a:lnSpc>
                <a:spcPct val="90000"/>
              </a:lnSpc>
              <a:spcBef>
                <a:spcPct val="20000"/>
              </a:spcBef>
            </a:pPr>
            <a:r>
              <a:rPr lang="en-US" sz="2000" dirty="0"/>
              <a:t>Sale</a:t>
            </a:r>
          </a:p>
        </p:txBody>
      </p:sp>
      <p:sp>
        <p:nvSpPr>
          <p:cNvPr id="134150" name="AutoShape 6"/>
          <p:cNvSpPr>
            <a:spLocks noChangeArrowheads="1"/>
          </p:cNvSpPr>
          <p:nvPr/>
        </p:nvSpPr>
        <p:spPr bwMode="auto">
          <a:xfrm>
            <a:off x="5943600" y="2362200"/>
            <a:ext cx="2667000" cy="838200"/>
          </a:xfrm>
          <a:prstGeom prst="chevron">
            <a:avLst>
              <a:gd name="adj" fmla="val 79545"/>
            </a:avLst>
          </a:prstGeom>
          <a:ln>
            <a:solidFill>
              <a:schemeClr val="tx1"/>
            </a:solidFill>
            <a:headEnd/>
            <a:tailEnd/>
          </a:ln>
        </p:spPr>
        <p:style>
          <a:lnRef idx="1">
            <a:schemeClr val="accent5"/>
          </a:lnRef>
          <a:fillRef idx="2">
            <a:schemeClr val="accent5"/>
          </a:fillRef>
          <a:effectRef idx="1">
            <a:schemeClr val="accent5"/>
          </a:effectRef>
          <a:fontRef idx="minor">
            <a:schemeClr val="dk1"/>
          </a:fontRef>
        </p:style>
        <p:txBody>
          <a:bodyPr wrap="none" lIns="91436" tIns="45718" rIns="91436" bIns="45718" anchor="ctr"/>
          <a:lstStyle/>
          <a:p>
            <a:pPr algn="ctr" eaLnBrk="1" hangingPunct="1"/>
            <a:r>
              <a:rPr lang="en-US" sz="2000" b="1" dirty="0"/>
              <a:t>Ending</a:t>
            </a:r>
          </a:p>
          <a:p>
            <a:pPr algn="ctr" eaLnBrk="1" hangingPunct="1"/>
            <a:r>
              <a:rPr lang="en-US" sz="2000" b="1" dirty="0"/>
              <a:t>Inventory</a:t>
            </a:r>
          </a:p>
        </p:txBody>
      </p:sp>
      <p:sp>
        <p:nvSpPr>
          <p:cNvPr id="134151" name="AutoShape 7"/>
          <p:cNvSpPr>
            <a:spLocks noChangeArrowheads="1"/>
          </p:cNvSpPr>
          <p:nvPr/>
        </p:nvSpPr>
        <p:spPr bwMode="auto">
          <a:xfrm>
            <a:off x="5943600" y="3429000"/>
            <a:ext cx="2743200" cy="762000"/>
          </a:xfrm>
          <a:prstGeom prst="chevron">
            <a:avLst>
              <a:gd name="adj" fmla="val 90000"/>
            </a:avLst>
          </a:prstGeom>
          <a:ln>
            <a:solidFill>
              <a:schemeClr val="tx1"/>
            </a:solidFill>
            <a:headEnd/>
            <a:tailEnd/>
          </a:ln>
        </p:spPr>
        <p:style>
          <a:lnRef idx="1">
            <a:schemeClr val="accent3"/>
          </a:lnRef>
          <a:fillRef idx="2">
            <a:schemeClr val="accent3"/>
          </a:fillRef>
          <a:effectRef idx="1">
            <a:schemeClr val="accent3"/>
          </a:effectRef>
          <a:fontRef idx="minor">
            <a:schemeClr val="dk1"/>
          </a:fontRef>
        </p:style>
        <p:txBody>
          <a:bodyPr wrap="none" lIns="91436" tIns="45718" rIns="91436" bIns="45718" anchor="ctr"/>
          <a:lstStyle/>
          <a:p>
            <a:pPr algn="ctr" eaLnBrk="1" hangingPunct="1"/>
            <a:r>
              <a:rPr lang="en-US" sz="2000" b="1" dirty="0"/>
              <a:t>Cost of</a:t>
            </a:r>
          </a:p>
          <a:p>
            <a:pPr algn="ctr" eaLnBrk="1" hangingPunct="1"/>
            <a:r>
              <a:rPr lang="en-US" sz="2000" b="1" dirty="0"/>
              <a:t>Goods Sold</a:t>
            </a:r>
          </a:p>
        </p:txBody>
      </p:sp>
      <p:sp>
        <p:nvSpPr>
          <p:cNvPr id="134152" name="Text Box 8"/>
          <p:cNvSpPr txBox="1">
            <a:spLocks noChangeArrowheads="1"/>
          </p:cNvSpPr>
          <p:nvPr/>
        </p:nvSpPr>
        <p:spPr bwMode="auto">
          <a:xfrm>
            <a:off x="2057400" y="5410200"/>
            <a:ext cx="2209800" cy="40010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91436" tIns="45718" rIns="91436" bIns="45718">
            <a:spAutoFit/>
          </a:bodyPr>
          <a:lstStyle/>
          <a:p>
            <a:pPr algn="ctr" eaLnBrk="1" hangingPunct="1">
              <a:spcBef>
                <a:spcPct val="50000"/>
              </a:spcBef>
            </a:pPr>
            <a:r>
              <a:rPr lang="en-US" sz="2000" dirty="0"/>
              <a:t>Balance Sheet</a:t>
            </a:r>
          </a:p>
        </p:txBody>
      </p:sp>
      <p:sp>
        <p:nvSpPr>
          <p:cNvPr id="134153" name="Text Box 9"/>
          <p:cNvSpPr txBox="1">
            <a:spLocks noChangeArrowheads="1"/>
          </p:cNvSpPr>
          <p:nvPr/>
        </p:nvSpPr>
        <p:spPr bwMode="auto">
          <a:xfrm>
            <a:off x="4343400" y="5410200"/>
            <a:ext cx="2590800" cy="40010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1436" tIns="45718" rIns="91436" bIns="45718">
            <a:spAutoFit/>
          </a:bodyPr>
          <a:lstStyle/>
          <a:p>
            <a:pPr algn="ctr" eaLnBrk="1" hangingPunct="1">
              <a:spcBef>
                <a:spcPct val="50000"/>
              </a:spcBef>
            </a:pPr>
            <a:r>
              <a:rPr lang="en-US" sz="2000" dirty="0"/>
              <a:t>Income Statement</a:t>
            </a:r>
          </a:p>
        </p:txBody>
      </p:sp>
      <p:sp>
        <p:nvSpPr>
          <p:cNvPr id="2" name="Rectangle 1"/>
          <p:cNvSpPr/>
          <p:nvPr/>
        </p:nvSpPr>
        <p:spPr>
          <a:xfrm>
            <a:off x="876300" y="1524000"/>
            <a:ext cx="7353300" cy="400110"/>
          </a:xfrm>
          <a:prstGeom prst="rect">
            <a:avLst/>
          </a:prstGeom>
        </p:spPr>
        <p:txBody>
          <a:bodyPr wrap="square">
            <a:spAutoFit/>
          </a:bodyPr>
          <a:lstStyle/>
          <a:p>
            <a:pPr algn="ctr"/>
            <a:r>
              <a:rPr lang="en-US" sz="2000" dirty="0"/>
              <a:t>Inventory </a:t>
            </a:r>
            <a:r>
              <a:rPr lang="en-US" sz="2000" b="1" dirty="0"/>
              <a:t>Cost</a:t>
            </a:r>
            <a:r>
              <a:rPr lang="en-US" sz="2000" dirty="0"/>
              <a:t> Flow</a:t>
            </a:r>
          </a:p>
        </p:txBody>
      </p:sp>
      <p:sp>
        <p:nvSpPr>
          <p:cNvPr id="12" name="Slide Number Placeholder 3"/>
          <p:cNvSpPr>
            <a:spLocks noGrp="1"/>
          </p:cNvSpPr>
          <p:nvPr>
            <p:ph type="sldNum" sz="quarter" idx="12"/>
          </p:nvPr>
        </p:nvSpPr>
        <p:spPr>
          <a:xfrm>
            <a:off x="8001000" y="6434407"/>
            <a:ext cx="783936" cy="365125"/>
          </a:xfrm>
        </p:spPr>
        <p:txBody>
          <a:bodyPr/>
          <a:lstStyle/>
          <a:p>
            <a:fld id="{4E4A4924-7CC3-4BF6-9C5C-A8E770D15754}" type="slidenum">
              <a:rPr lang="en-US" smtClean="0"/>
              <a:t>13</a:t>
            </a:fld>
            <a:endParaRPr lang="en-US" dirty="0"/>
          </a:p>
        </p:txBody>
      </p:sp>
      <p:sp>
        <p:nvSpPr>
          <p:cNvPr id="13" name="Footer Placeholder 3">
            <a:extLst>
              <a:ext uri="{FF2B5EF4-FFF2-40B4-BE49-F238E27FC236}">
                <a16:creationId xmlns:a16="http://schemas.microsoft.com/office/drawing/2014/main" id="{916ABA14-4537-9F47-8DC5-CDA16EF731F0}"/>
              </a:ext>
            </a:extLst>
          </p:cNvPr>
          <p:cNvSpPr>
            <a:spLocks noGrp="1"/>
          </p:cNvSpPr>
          <p:nvPr>
            <p:ph type="ftr" sz="quarter" idx="11"/>
          </p:nvPr>
        </p:nvSpPr>
        <p:spPr>
          <a:xfrm>
            <a:off x="381000" y="6429716"/>
            <a:ext cx="2895600" cy="399367"/>
          </a:xfrm>
        </p:spPr>
        <p:txBody>
          <a:bodyPr/>
          <a:lstStyle/>
          <a:p>
            <a:r>
              <a:rPr lang="en-US" dirty="0"/>
              <a:t>Copyright © 2020 CFA Institute</a:t>
            </a:r>
          </a:p>
        </p:txBody>
      </p:sp>
    </p:spTree>
    <p:extLst>
      <p:ext uri="{BB962C8B-B14F-4D97-AF65-F5344CB8AC3E}">
        <p14:creationId xmlns:p14="http://schemas.microsoft.com/office/powerpoint/2010/main" val="337829471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pPr algn="ctr"/>
            <a:r>
              <a:rPr lang="en-US" dirty="0"/>
              <a:t>specific expense recognition applications: Example</a:t>
            </a:r>
          </a:p>
        </p:txBody>
      </p:sp>
      <p:sp>
        <p:nvSpPr>
          <p:cNvPr id="6" name="Content Placeholder 5"/>
          <p:cNvSpPr>
            <a:spLocks noGrp="1"/>
          </p:cNvSpPr>
          <p:nvPr>
            <p:ph idx="1"/>
          </p:nvPr>
        </p:nvSpPr>
        <p:spPr/>
        <p:txBody>
          <a:bodyPr>
            <a:normAutofit lnSpcReduction="10000"/>
          </a:bodyPr>
          <a:lstStyle/>
          <a:p>
            <a:pPr>
              <a:spcBef>
                <a:spcPts val="0"/>
              </a:spcBef>
              <a:buNone/>
            </a:pPr>
            <a:r>
              <a:rPr lang="en-US" sz="2000" u="sng" dirty="0"/>
              <a:t>Inventory Purchases</a:t>
            </a:r>
            <a:endParaRPr lang="en-US" sz="2000" dirty="0"/>
          </a:p>
          <a:p>
            <a:pPr>
              <a:spcBef>
                <a:spcPts val="0"/>
              </a:spcBef>
              <a:buNone/>
            </a:pPr>
            <a:r>
              <a:rPr lang="en-US" sz="2000" dirty="0"/>
              <a:t>First quarter	2,000 	units at $40 per unit</a:t>
            </a:r>
          </a:p>
          <a:p>
            <a:pPr>
              <a:spcBef>
                <a:spcPts val="0"/>
              </a:spcBef>
              <a:buNone/>
            </a:pPr>
            <a:r>
              <a:rPr lang="en-US" sz="2000" dirty="0"/>
              <a:t>Second quarter	1,500 	units at $41 per unit</a:t>
            </a:r>
          </a:p>
          <a:p>
            <a:pPr>
              <a:spcBef>
                <a:spcPts val="0"/>
              </a:spcBef>
              <a:buNone/>
            </a:pPr>
            <a:r>
              <a:rPr lang="en-US" sz="2000" dirty="0"/>
              <a:t>Third quarter	2,200 	units at $43 per unit</a:t>
            </a:r>
          </a:p>
          <a:p>
            <a:pPr>
              <a:spcBef>
                <a:spcPts val="0"/>
              </a:spcBef>
              <a:buNone/>
            </a:pPr>
            <a:r>
              <a:rPr lang="en-US" sz="2000" dirty="0"/>
              <a:t>Fourth quarter	</a:t>
            </a:r>
            <a:r>
              <a:rPr lang="en-US" sz="2000" u="sng" dirty="0"/>
              <a:t>1,900</a:t>
            </a:r>
            <a:r>
              <a:rPr lang="en-US" sz="2000" dirty="0"/>
              <a:t> 	units at $45 per unit</a:t>
            </a:r>
          </a:p>
          <a:p>
            <a:pPr>
              <a:spcBef>
                <a:spcPts val="0"/>
              </a:spcBef>
              <a:buNone/>
            </a:pPr>
            <a:r>
              <a:rPr lang="en-US" sz="2000" dirty="0"/>
              <a:t>Total		</a:t>
            </a:r>
            <a:r>
              <a:rPr lang="en-US" sz="2000" u="sng" dirty="0"/>
              <a:t>7,600</a:t>
            </a:r>
            <a:r>
              <a:rPr lang="en-US" sz="2000" dirty="0"/>
              <a:t> 	units at a total cost of $321,600</a:t>
            </a:r>
          </a:p>
          <a:p>
            <a:pPr>
              <a:spcBef>
                <a:spcPts val="0"/>
              </a:spcBef>
              <a:buNone/>
            </a:pPr>
            <a:r>
              <a:rPr lang="en-US" sz="2000" dirty="0"/>
              <a:t>Inventory sales during the year: 5,600 units at $50 per unit</a:t>
            </a:r>
          </a:p>
          <a:p>
            <a:pPr>
              <a:spcBef>
                <a:spcPts val="0"/>
              </a:spcBef>
              <a:buNone/>
            </a:pPr>
            <a:endParaRPr lang="en-US" sz="2000" dirty="0"/>
          </a:p>
          <a:p>
            <a:pPr>
              <a:spcBef>
                <a:spcPts val="0"/>
              </a:spcBef>
              <a:buNone/>
            </a:pPr>
            <a:r>
              <a:rPr lang="en-US" sz="2000" dirty="0"/>
              <a:t>What are the revenue and expense for these transactions during the year? (Assume that the company does not expect any returns)</a:t>
            </a:r>
          </a:p>
          <a:p>
            <a:pPr>
              <a:spcBef>
                <a:spcPts val="0"/>
              </a:spcBef>
              <a:buNone/>
            </a:pPr>
            <a:endParaRPr lang="en-US" sz="2000" dirty="0"/>
          </a:p>
          <a:p>
            <a:pPr>
              <a:spcBef>
                <a:spcPts val="0"/>
              </a:spcBef>
              <a:buNone/>
            </a:pPr>
            <a:r>
              <a:rPr lang="en-US" sz="2000" dirty="0"/>
              <a:t>Assume the company </a:t>
            </a:r>
            <a:r>
              <a:rPr lang="en-US" sz="2000" b="1" dirty="0">
                <a:solidFill>
                  <a:srgbClr val="FF0000"/>
                </a:solidFill>
              </a:rPr>
              <a:t>specifically identifies </a:t>
            </a:r>
            <a:r>
              <a:rPr lang="en-US" sz="2000" dirty="0"/>
              <a:t>that:</a:t>
            </a:r>
          </a:p>
          <a:p>
            <a:pPr>
              <a:spcBef>
                <a:spcPts val="0"/>
              </a:spcBef>
              <a:buFont typeface="Arial" pitchFamily="34" charset="0"/>
              <a:buChar char="-"/>
            </a:pPr>
            <a:r>
              <a:rPr lang="en-US" sz="2000" dirty="0"/>
              <a:t>the 5,600 units sold were those purchased in the 1st and 2nd quarter plus 2,100 of the units purchased in the 3rd quarter and</a:t>
            </a:r>
          </a:p>
          <a:p>
            <a:pPr>
              <a:spcBef>
                <a:spcPts val="0"/>
              </a:spcBef>
              <a:buFont typeface="Arial" pitchFamily="34" charset="0"/>
              <a:buChar char="-"/>
            </a:pPr>
            <a:r>
              <a:rPr lang="en-US" sz="2000" dirty="0"/>
              <a:t>the 2,000 remaining units were 100 of those purchased in the 3rd quarter plus the 1,900 purchased in the 4th quarter. </a:t>
            </a:r>
          </a:p>
        </p:txBody>
      </p:sp>
      <p:sp>
        <p:nvSpPr>
          <p:cNvPr id="4" name="Slide Number Placeholder 3"/>
          <p:cNvSpPr>
            <a:spLocks noGrp="1"/>
          </p:cNvSpPr>
          <p:nvPr>
            <p:ph type="sldNum" sz="quarter" idx="12"/>
          </p:nvPr>
        </p:nvSpPr>
        <p:spPr/>
        <p:txBody>
          <a:bodyPr/>
          <a:lstStyle/>
          <a:p>
            <a:fld id="{4E4A4924-7CC3-4BF6-9C5C-A8E770D15754}" type="slidenum">
              <a:rPr lang="en-US" smtClean="0"/>
              <a:t>14</a:t>
            </a:fld>
            <a:endParaRPr lang="en-US" dirty="0"/>
          </a:p>
        </p:txBody>
      </p:sp>
      <p:sp>
        <p:nvSpPr>
          <p:cNvPr id="7" name="Footer Placeholder 3">
            <a:extLst>
              <a:ext uri="{FF2B5EF4-FFF2-40B4-BE49-F238E27FC236}">
                <a16:creationId xmlns:a16="http://schemas.microsoft.com/office/drawing/2014/main" id="{F9D3B328-0738-0A44-99E2-E8B32B201A1C}"/>
              </a:ext>
            </a:extLst>
          </p:cNvPr>
          <p:cNvSpPr>
            <a:spLocks noGrp="1"/>
          </p:cNvSpPr>
          <p:nvPr>
            <p:ph type="ftr" sz="quarter" idx="11"/>
          </p:nvPr>
        </p:nvSpPr>
        <p:spPr>
          <a:xfrm>
            <a:off x="381000" y="6429716"/>
            <a:ext cx="2895600" cy="399367"/>
          </a:xfrm>
        </p:spPr>
        <p:txBody>
          <a:bodyPr/>
          <a:lstStyle/>
          <a:p>
            <a:r>
              <a:rPr lang="en-US" dirty="0"/>
              <a:t>Copyright © 2020 CFA Institute</a:t>
            </a:r>
          </a:p>
        </p:txBody>
      </p:sp>
    </p:spTree>
    <p:extLst>
      <p:ext uri="{BB962C8B-B14F-4D97-AF65-F5344CB8AC3E}">
        <p14:creationId xmlns:p14="http://schemas.microsoft.com/office/powerpoint/2010/main" val="1546060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specific expense recognition applications: Example Solution</a:t>
            </a:r>
          </a:p>
        </p:txBody>
      </p:sp>
      <p:sp>
        <p:nvSpPr>
          <p:cNvPr id="3" name="Content Placeholder 2"/>
          <p:cNvSpPr>
            <a:spLocks noGrp="1"/>
          </p:cNvSpPr>
          <p:nvPr>
            <p:ph idx="1"/>
          </p:nvPr>
        </p:nvSpPr>
        <p:spPr/>
        <p:txBody>
          <a:bodyPr>
            <a:normAutofit/>
          </a:bodyPr>
          <a:lstStyle/>
          <a:p>
            <a:pPr marL="9144" indent="0">
              <a:spcBef>
                <a:spcPts val="0"/>
              </a:spcBef>
              <a:buNone/>
            </a:pPr>
            <a:r>
              <a:rPr lang="en-US" sz="2000" b="1" dirty="0"/>
              <a:t>Revenue = $280,000 </a:t>
            </a:r>
          </a:p>
          <a:p>
            <a:pPr>
              <a:spcBef>
                <a:spcPts val="0"/>
              </a:spcBef>
              <a:buNone/>
            </a:pPr>
            <a:r>
              <a:rPr lang="en-US" sz="2000" dirty="0"/>
              <a:t>	(5,600 units times $50 per unit)</a:t>
            </a:r>
          </a:p>
          <a:p>
            <a:pPr>
              <a:spcBef>
                <a:spcPts val="0"/>
              </a:spcBef>
              <a:buNone/>
            </a:pPr>
            <a:endParaRPr lang="en-US" sz="2000" dirty="0"/>
          </a:p>
          <a:p>
            <a:pPr marL="9144" indent="0">
              <a:spcBef>
                <a:spcPts val="0"/>
              </a:spcBef>
              <a:buNone/>
            </a:pPr>
            <a:r>
              <a:rPr lang="en-US" sz="2000" b="1" dirty="0"/>
              <a:t>Cost of Goods Sold</a:t>
            </a:r>
          </a:p>
          <a:p>
            <a:pPr>
              <a:spcBef>
                <a:spcPts val="0"/>
              </a:spcBef>
              <a:buNone/>
            </a:pPr>
            <a:r>
              <a:rPr lang="en-US" sz="2000" i="1" dirty="0"/>
              <a:t>The 5,600 units that were sold were specifically identified </a:t>
            </a:r>
          </a:p>
          <a:p>
            <a:pPr>
              <a:spcBef>
                <a:spcPts val="0"/>
              </a:spcBef>
              <a:buNone/>
            </a:pPr>
            <a:r>
              <a:rPr lang="en-US" sz="2000" i="1" dirty="0"/>
              <a:t>as follows:</a:t>
            </a:r>
          </a:p>
          <a:p>
            <a:pPr>
              <a:spcBef>
                <a:spcPts val="0"/>
              </a:spcBef>
              <a:buNone/>
            </a:pPr>
            <a:r>
              <a:rPr lang="en-US" sz="2000" dirty="0"/>
              <a:t>From 1st quarter: 2,000 units at $40 per unit 	  $80,000</a:t>
            </a:r>
          </a:p>
          <a:p>
            <a:pPr>
              <a:spcBef>
                <a:spcPts val="0"/>
              </a:spcBef>
              <a:buNone/>
            </a:pPr>
            <a:r>
              <a:rPr lang="en-US" sz="2000" dirty="0"/>
              <a:t>From 2nd quarter: 1,500 units at $41 per unit 	  $61,500</a:t>
            </a:r>
          </a:p>
          <a:p>
            <a:pPr>
              <a:spcBef>
                <a:spcPts val="0"/>
              </a:spcBef>
              <a:buNone/>
            </a:pPr>
            <a:r>
              <a:rPr lang="en-US" sz="2000" dirty="0"/>
              <a:t>From 3rd quarter: 2,100 units at $43 per unit 	  </a:t>
            </a:r>
            <a:r>
              <a:rPr lang="en-US" sz="2000" u="sng" dirty="0"/>
              <a:t>$90,300</a:t>
            </a:r>
            <a:endParaRPr lang="en-US" sz="2000" dirty="0"/>
          </a:p>
          <a:p>
            <a:pPr>
              <a:spcBef>
                <a:spcPts val="0"/>
              </a:spcBef>
              <a:buNone/>
            </a:pPr>
            <a:r>
              <a:rPr lang="en-US" sz="2000" dirty="0"/>
              <a:t>Total cost of goods sold				</a:t>
            </a:r>
            <a:r>
              <a:rPr lang="en-US" sz="2000" u="sng" dirty="0"/>
              <a:t>$231,800</a:t>
            </a:r>
          </a:p>
          <a:p>
            <a:pPr>
              <a:spcBef>
                <a:spcPts val="0"/>
              </a:spcBef>
            </a:pPr>
            <a:endParaRPr lang="en-US" sz="2000" dirty="0"/>
          </a:p>
          <a:p>
            <a:pPr marL="9144" indent="0">
              <a:spcBef>
                <a:spcPts val="0"/>
              </a:spcBef>
              <a:buNone/>
            </a:pPr>
            <a:r>
              <a:rPr lang="en-US" sz="2000" b="1" dirty="0"/>
              <a:t>Ending inventory</a:t>
            </a:r>
          </a:p>
          <a:p>
            <a:pPr>
              <a:spcBef>
                <a:spcPts val="0"/>
              </a:spcBef>
              <a:buNone/>
            </a:pPr>
            <a:r>
              <a:rPr lang="en-US" sz="2000" dirty="0"/>
              <a:t>From the 3rd quarter: 100 units at $43 per unit	  $4,300</a:t>
            </a:r>
          </a:p>
          <a:p>
            <a:pPr>
              <a:spcBef>
                <a:spcPts val="0"/>
              </a:spcBef>
              <a:buNone/>
            </a:pPr>
            <a:r>
              <a:rPr lang="en-US" sz="2000" dirty="0"/>
              <a:t>From the 4th quarter: 1,900 units at $45 per unit 	</a:t>
            </a:r>
            <a:r>
              <a:rPr lang="en-US" sz="2000" u="sng" dirty="0"/>
              <a:t>$85,500</a:t>
            </a:r>
          </a:p>
          <a:p>
            <a:pPr>
              <a:spcBef>
                <a:spcPts val="0"/>
              </a:spcBef>
              <a:buNone/>
            </a:pPr>
            <a:r>
              <a:rPr lang="en-US" sz="2000" dirty="0"/>
              <a:t>Total remaining (or ending) inventory cost	</a:t>
            </a:r>
            <a:r>
              <a:rPr lang="en-US" sz="2000" u="sng" dirty="0"/>
              <a:t>$89,800</a:t>
            </a:r>
          </a:p>
        </p:txBody>
      </p:sp>
      <p:sp>
        <p:nvSpPr>
          <p:cNvPr id="5" name="Slide Number Placeholder 4"/>
          <p:cNvSpPr>
            <a:spLocks noGrp="1"/>
          </p:cNvSpPr>
          <p:nvPr>
            <p:ph type="sldNum" sz="quarter" idx="12"/>
          </p:nvPr>
        </p:nvSpPr>
        <p:spPr/>
        <p:txBody>
          <a:bodyPr/>
          <a:lstStyle/>
          <a:p>
            <a:fld id="{4E4A4924-7CC3-4BF6-9C5C-A8E770D15754}" type="slidenum">
              <a:rPr lang="en-US" smtClean="0"/>
              <a:t>15</a:t>
            </a:fld>
            <a:endParaRPr lang="en-US" dirty="0"/>
          </a:p>
        </p:txBody>
      </p:sp>
      <p:grpSp>
        <p:nvGrpSpPr>
          <p:cNvPr id="13" name="Group 12"/>
          <p:cNvGrpSpPr/>
          <p:nvPr/>
        </p:nvGrpSpPr>
        <p:grpSpPr>
          <a:xfrm>
            <a:off x="6705600" y="1600200"/>
            <a:ext cx="2019300" cy="4267200"/>
            <a:chOff x="6705600" y="1600200"/>
            <a:chExt cx="2019300" cy="4267200"/>
          </a:xfrm>
        </p:grpSpPr>
        <p:sp>
          <p:nvSpPr>
            <p:cNvPr id="6" name="TextBox 5"/>
            <p:cNvSpPr txBox="1"/>
            <p:nvPr/>
          </p:nvSpPr>
          <p:spPr>
            <a:xfrm>
              <a:off x="6705600" y="1600200"/>
              <a:ext cx="2019300" cy="762000"/>
            </a:xfrm>
            <a:prstGeom prst="rect">
              <a:avLst/>
            </a:prstGeom>
            <a:noFill/>
            <a:ln w="6350">
              <a:solidFill>
                <a:schemeClr val="tx1"/>
              </a:solidFill>
            </a:ln>
          </p:spPr>
          <p:txBody>
            <a:bodyPr wrap="square" rtlCol="0">
              <a:noAutofit/>
            </a:bodyPr>
            <a:lstStyle/>
            <a:p>
              <a:pPr algn="ctr"/>
              <a:r>
                <a:rPr lang="en-US" sz="2000" dirty="0"/>
                <a:t>Total available for sale</a:t>
              </a:r>
            </a:p>
          </p:txBody>
        </p:sp>
        <p:cxnSp>
          <p:nvCxnSpPr>
            <p:cNvPr id="8" name="Straight Arrow Connector 7"/>
            <p:cNvCxnSpPr/>
            <p:nvPr/>
          </p:nvCxnSpPr>
          <p:spPr>
            <a:xfrm flipH="1">
              <a:off x="7086600" y="2362200"/>
              <a:ext cx="762000" cy="1981200"/>
            </a:xfrm>
            <a:prstGeom prst="straightConnector1">
              <a:avLst/>
            </a:prstGeom>
            <a:ln w="12700">
              <a:solidFill>
                <a:schemeClr val="tx2"/>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934200" y="2362200"/>
              <a:ext cx="914400" cy="3505200"/>
            </a:xfrm>
            <a:prstGeom prst="straightConnector1">
              <a:avLst/>
            </a:prstGeom>
            <a:ln w="12700">
              <a:solidFill>
                <a:schemeClr val="tx2"/>
              </a:solidFill>
              <a:miter lim="800000"/>
              <a:tailEnd type="arrow"/>
            </a:ln>
          </p:spPr>
          <p:style>
            <a:lnRef idx="1">
              <a:schemeClr val="accent1"/>
            </a:lnRef>
            <a:fillRef idx="0">
              <a:schemeClr val="accent1"/>
            </a:fillRef>
            <a:effectRef idx="0">
              <a:schemeClr val="accent1"/>
            </a:effectRef>
            <a:fontRef idx="minor">
              <a:schemeClr val="tx1"/>
            </a:fontRef>
          </p:style>
        </p:cxnSp>
      </p:grpSp>
      <p:sp>
        <p:nvSpPr>
          <p:cNvPr id="11" name="Footer Placeholder 3">
            <a:extLst>
              <a:ext uri="{FF2B5EF4-FFF2-40B4-BE49-F238E27FC236}">
                <a16:creationId xmlns:a16="http://schemas.microsoft.com/office/drawing/2014/main" id="{C19B1965-FF3C-2347-B96A-DCCAD15E203A}"/>
              </a:ext>
            </a:extLst>
          </p:cNvPr>
          <p:cNvSpPr>
            <a:spLocks noGrp="1"/>
          </p:cNvSpPr>
          <p:nvPr>
            <p:ph type="ftr" sz="quarter" idx="11"/>
          </p:nvPr>
        </p:nvSpPr>
        <p:spPr>
          <a:xfrm>
            <a:off x="381000" y="6429716"/>
            <a:ext cx="2895600" cy="399367"/>
          </a:xfrm>
        </p:spPr>
        <p:txBody>
          <a:bodyPr/>
          <a:lstStyle/>
          <a:p>
            <a:r>
              <a:rPr lang="en-US" dirty="0"/>
              <a:t>Copyright © 2020 CFA Institute</a:t>
            </a:r>
          </a:p>
        </p:txBody>
      </p:sp>
    </p:spTree>
    <p:extLst>
      <p:ext uri="{BB962C8B-B14F-4D97-AF65-F5344CB8AC3E}">
        <p14:creationId xmlns:p14="http://schemas.microsoft.com/office/powerpoint/2010/main" val="3269127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pPr algn="ctr"/>
            <a:r>
              <a:rPr lang="en-US" dirty="0"/>
              <a:t>specific expense recognition applications: Example</a:t>
            </a:r>
          </a:p>
        </p:txBody>
      </p:sp>
      <p:sp>
        <p:nvSpPr>
          <p:cNvPr id="6" name="Content Placeholder 5"/>
          <p:cNvSpPr>
            <a:spLocks noGrp="1"/>
          </p:cNvSpPr>
          <p:nvPr>
            <p:ph idx="1"/>
          </p:nvPr>
        </p:nvSpPr>
        <p:spPr/>
        <p:txBody>
          <a:bodyPr>
            <a:noAutofit/>
          </a:bodyPr>
          <a:lstStyle/>
          <a:p>
            <a:pPr>
              <a:spcBef>
                <a:spcPts val="0"/>
              </a:spcBef>
              <a:buNone/>
            </a:pPr>
            <a:r>
              <a:rPr lang="en-US" sz="2000" u="sng" dirty="0"/>
              <a:t>Inventory Purchases</a:t>
            </a:r>
            <a:endParaRPr lang="en-US" sz="2000" dirty="0"/>
          </a:p>
          <a:p>
            <a:pPr>
              <a:spcBef>
                <a:spcPts val="0"/>
              </a:spcBef>
              <a:buNone/>
            </a:pPr>
            <a:r>
              <a:rPr lang="en-US" sz="2000" dirty="0"/>
              <a:t>First quarter	2,000 	units at $40 per unit</a:t>
            </a:r>
          </a:p>
          <a:p>
            <a:pPr>
              <a:spcBef>
                <a:spcPts val="0"/>
              </a:spcBef>
              <a:buNone/>
            </a:pPr>
            <a:r>
              <a:rPr lang="en-US" sz="2000" dirty="0"/>
              <a:t>Second quarter	1,500 	units at $41 per unit</a:t>
            </a:r>
          </a:p>
          <a:p>
            <a:pPr>
              <a:spcBef>
                <a:spcPts val="0"/>
              </a:spcBef>
              <a:buNone/>
            </a:pPr>
            <a:r>
              <a:rPr lang="en-US" sz="2000" dirty="0"/>
              <a:t>Third quarter	2,200 	units at $43 per unit</a:t>
            </a:r>
          </a:p>
          <a:p>
            <a:pPr>
              <a:spcBef>
                <a:spcPts val="0"/>
              </a:spcBef>
              <a:buNone/>
            </a:pPr>
            <a:r>
              <a:rPr lang="en-US" sz="2000" dirty="0"/>
              <a:t>Fourth quarter	</a:t>
            </a:r>
            <a:r>
              <a:rPr lang="en-US" sz="2000" u="sng" dirty="0"/>
              <a:t>1,900</a:t>
            </a:r>
            <a:r>
              <a:rPr lang="en-US" sz="2000" dirty="0"/>
              <a:t> 	units at $45 per unit</a:t>
            </a:r>
          </a:p>
          <a:p>
            <a:pPr>
              <a:spcBef>
                <a:spcPts val="0"/>
              </a:spcBef>
              <a:buNone/>
            </a:pPr>
            <a:r>
              <a:rPr lang="en-US" sz="2000" dirty="0"/>
              <a:t>Total		</a:t>
            </a:r>
            <a:r>
              <a:rPr lang="en-US" sz="2000" u="sng" dirty="0"/>
              <a:t>7,600</a:t>
            </a:r>
            <a:r>
              <a:rPr lang="en-US" sz="2000" dirty="0"/>
              <a:t> 	units at a total cost of $321,600</a:t>
            </a:r>
          </a:p>
          <a:p>
            <a:pPr>
              <a:spcBef>
                <a:spcPts val="0"/>
              </a:spcBef>
              <a:buNone/>
            </a:pPr>
            <a:endParaRPr lang="en-US" sz="2000" dirty="0"/>
          </a:p>
          <a:p>
            <a:pPr>
              <a:spcBef>
                <a:spcPts val="0"/>
              </a:spcBef>
              <a:buNone/>
            </a:pPr>
            <a:r>
              <a:rPr lang="en-US" sz="2000" dirty="0"/>
              <a:t>Inventory sales during the year 5,600 units at $50 per unit. </a:t>
            </a:r>
          </a:p>
          <a:p>
            <a:pPr>
              <a:spcBef>
                <a:spcPts val="0"/>
              </a:spcBef>
              <a:buNone/>
            </a:pPr>
            <a:endParaRPr lang="en-US" sz="2000" dirty="0"/>
          </a:p>
          <a:p>
            <a:pPr>
              <a:spcBef>
                <a:spcPts val="0"/>
              </a:spcBef>
              <a:buNone/>
            </a:pPr>
            <a:r>
              <a:rPr lang="en-US" sz="2000" dirty="0"/>
              <a:t>Revenue and expense for these transactions during the year?</a:t>
            </a:r>
          </a:p>
          <a:p>
            <a:pPr>
              <a:spcBef>
                <a:spcPts val="0"/>
              </a:spcBef>
              <a:buNone/>
            </a:pPr>
            <a:endParaRPr lang="en-US" sz="2000" dirty="0"/>
          </a:p>
          <a:p>
            <a:pPr>
              <a:spcBef>
                <a:spcPts val="0"/>
              </a:spcBef>
              <a:buNone/>
            </a:pPr>
            <a:r>
              <a:rPr lang="en-US" sz="2000" dirty="0"/>
              <a:t>Assume the company does not specifically identify the units, but instead uses the </a:t>
            </a:r>
            <a:r>
              <a:rPr lang="en-US" sz="2000" b="1" dirty="0">
                <a:solidFill>
                  <a:srgbClr val="FF0000"/>
                </a:solidFill>
              </a:rPr>
              <a:t>weighted average cost method</a:t>
            </a:r>
            <a:r>
              <a:rPr lang="en-US" sz="2000" b="1" dirty="0"/>
              <a:t> </a:t>
            </a:r>
            <a:r>
              <a:rPr lang="en-US" sz="2000" dirty="0"/>
              <a:t>of inventory costing. </a:t>
            </a:r>
          </a:p>
        </p:txBody>
      </p:sp>
      <p:sp>
        <p:nvSpPr>
          <p:cNvPr id="4" name="Slide Number Placeholder 3"/>
          <p:cNvSpPr>
            <a:spLocks noGrp="1"/>
          </p:cNvSpPr>
          <p:nvPr>
            <p:ph type="sldNum" sz="quarter" idx="12"/>
          </p:nvPr>
        </p:nvSpPr>
        <p:spPr/>
        <p:txBody>
          <a:bodyPr/>
          <a:lstStyle/>
          <a:p>
            <a:fld id="{4E4A4924-7CC3-4BF6-9C5C-A8E770D15754}" type="slidenum">
              <a:rPr lang="en-US" smtClean="0"/>
              <a:t>16</a:t>
            </a:fld>
            <a:endParaRPr lang="en-US" dirty="0"/>
          </a:p>
        </p:txBody>
      </p:sp>
      <p:sp>
        <p:nvSpPr>
          <p:cNvPr id="7" name="Footer Placeholder 3">
            <a:extLst>
              <a:ext uri="{FF2B5EF4-FFF2-40B4-BE49-F238E27FC236}">
                <a16:creationId xmlns:a16="http://schemas.microsoft.com/office/drawing/2014/main" id="{BA365251-052F-D446-B903-AF9284AF6769}"/>
              </a:ext>
            </a:extLst>
          </p:cNvPr>
          <p:cNvSpPr>
            <a:spLocks noGrp="1"/>
          </p:cNvSpPr>
          <p:nvPr>
            <p:ph type="ftr" sz="quarter" idx="11"/>
          </p:nvPr>
        </p:nvSpPr>
        <p:spPr>
          <a:xfrm>
            <a:off x="381000" y="6429716"/>
            <a:ext cx="2895600" cy="399367"/>
          </a:xfrm>
        </p:spPr>
        <p:txBody>
          <a:bodyPr/>
          <a:lstStyle/>
          <a:p>
            <a:r>
              <a:rPr lang="en-US" dirty="0"/>
              <a:t>Copyright © 2020 CFA Institute</a:t>
            </a:r>
          </a:p>
        </p:txBody>
      </p:sp>
    </p:spTree>
    <p:extLst>
      <p:ext uri="{BB962C8B-B14F-4D97-AF65-F5344CB8AC3E}">
        <p14:creationId xmlns:p14="http://schemas.microsoft.com/office/powerpoint/2010/main" val="1765921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specific expense recognition applications: Example solution</a:t>
            </a:r>
          </a:p>
        </p:txBody>
      </p:sp>
      <p:sp>
        <p:nvSpPr>
          <p:cNvPr id="3" name="Content Placeholder 2"/>
          <p:cNvSpPr>
            <a:spLocks noGrp="1"/>
          </p:cNvSpPr>
          <p:nvPr>
            <p:ph idx="1"/>
          </p:nvPr>
        </p:nvSpPr>
        <p:spPr/>
        <p:txBody>
          <a:bodyPr>
            <a:normAutofit/>
          </a:bodyPr>
          <a:lstStyle/>
          <a:p>
            <a:pPr>
              <a:spcBef>
                <a:spcPts val="0"/>
              </a:spcBef>
            </a:pPr>
            <a:r>
              <a:rPr lang="en-US" sz="2000" dirty="0"/>
              <a:t>Revenue = $280,000 </a:t>
            </a:r>
          </a:p>
          <a:p>
            <a:pPr>
              <a:spcBef>
                <a:spcPts val="0"/>
              </a:spcBef>
              <a:buNone/>
            </a:pPr>
            <a:r>
              <a:rPr lang="en-US" sz="2000" dirty="0"/>
              <a:t>	(5,600 units times $50 per unit)</a:t>
            </a:r>
          </a:p>
          <a:p>
            <a:pPr>
              <a:spcBef>
                <a:spcPts val="0"/>
              </a:spcBef>
              <a:buNone/>
            </a:pPr>
            <a:endParaRPr lang="en-US" sz="2000" dirty="0"/>
          </a:p>
          <a:p>
            <a:pPr>
              <a:spcBef>
                <a:spcPts val="0"/>
              </a:spcBef>
            </a:pPr>
            <a:r>
              <a:rPr lang="en-US" sz="2000" dirty="0"/>
              <a:t>Average cost per unit = </a:t>
            </a:r>
          </a:p>
          <a:p>
            <a:pPr marL="9144" indent="0">
              <a:spcBef>
                <a:spcPts val="0"/>
              </a:spcBef>
              <a:buNone/>
            </a:pPr>
            <a:r>
              <a:rPr lang="en-US" sz="2000" dirty="0"/>
              <a:t>Total cost of goods available divided by total units available = </a:t>
            </a:r>
          </a:p>
          <a:p>
            <a:pPr>
              <a:spcBef>
                <a:spcPts val="0"/>
              </a:spcBef>
              <a:buNone/>
            </a:pPr>
            <a:r>
              <a:rPr lang="en-US" sz="2000" dirty="0"/>
              <a:t>$321,600/7,600 units = $42.3158 per unit</a:t>
            </a:r>
          </a:p>
          <a:p>
            <a:pPr>
              <a:spcBef>
                <a:spcPts val="0"/>
              </a:spcBef>
              <a:buNone/>
            </a:pPr>
            <a:endParaRPr lang="en-US" sz="2000" dirty="0"/>
          </a:p>
          <a:p>
            <a:pPr>
              <a:spcBef>
                <a:spcPts val="0"/>
              </a:spcBef>
            </a:pPr>
            <a:r>
              <a:rPr lang="en-US" sz="2000" dirty="0"/>
              <a:t>Cost of goods sold =</a:t>
            </a:r>
          </a:p>
          <a:p>
            <a:pPr>
              <a:spcBef>
                <a:spcPts val="0"/>
              </a:spcBef>
              <a:buNone/>
            </a:pPr>
            <a:r>
              <a:rPr lang="en-US" sz="2000" dirty="0"/>
              <a:t>5,600 units at $42.3158 per unit 		</a:t>
            </a:r>
            <a:r>
              <a:rPr lang="en-US" sz="2000" u="sng" dirty="0"/>
              <a:t>$236,968</a:t>
            </a:r>
          </a:p>
          <a:p>
            <a:pPr>
              <a:spcBef>
                <a:spcPts val="0"/>
              </a:spcBef>
            </a:pPr>
            <a:endParaRPr lang="en-US" sz="2000" dirty="0"/>
          </a:p>
          <a:p>
            <a:pPr>
              <a:spcBef>
                <a:spcPts val="0"/>
              </a:spcBef>
            </a:pPr>
            <a:r>
              <a:rPr lang="en-US" sz="2000" dirty="0"/>
              <a:t>Ending inventory = </a:t>
            </a:r>
          </a:p>
          <a:p>
            <a:pPr>
              <a:spcBef>
                <a:spcPts val="0"/>
              </a:spcBef>
              <a:buNone/>
            </a:pPr>
            <a:r>
              <a:rPr lang="en-US" sz="2000" dirty="0"/>
              <a:t>2,000 units at $42.3158 per unit 		</a:t>
            </a:r>
            <a:r>
              <a:rPr lang="en-US" sz="2000" u="sng" dirty="0"/>
              <a:t>$84,632</a:t>
            </a:r>
          </a:p>
        </p:txBody>
      </p:sp>
      <p:sp>
        <p:nvSpPr>
          <p:cNvPr id="5" name="Slide Number Placeholder 4"/>
          <p:cNvSpPr>
            <a:spLocks noGrp="1"/>
          </p:cNvSpPr>
          <p:nvPr>
            <p:ph type="sldNum" sz="quarter" idx="12"/>
          </p:nvPr>
        </p:nvSpPr>
        <p:spPr/>
        <p:txBody>
          <a:bodyPr/>
          <a:lstStyle/>
          <a:p>
            <a:fld id="{4E4A4924-7CC3-4BF6-9C5C-A8E770D15754}" type="slidenum">
              <a:rPr lang="en-US" smtClean="0"/>
              <a:t>17</a:t>
            </a:fld>
            <a:endParaRPr lang="en-US" dirty="0"/>
          </a:p>
        </p:txBody>
      </p:sp>
      <p:grpSp>
        <p:nvGrpSpPr>
          <p:cNvPr id="13" name="Group 12"/>
          <p:cNvGrpSpPr/>
          <p:nvPr/>
        </p:nvGrpSpPr>
        <p:grpSpPr>
          <a:xfrm>
            <a:off x="6153808" y="1726324"/>
            <a:ext cx="2875892" cy="3276600"/>
            <a:chOff x="6153808" y="1726324"/>
            <a:chExt cx="2875892" cy="3276600"/>
          </a:xfrm>
        </p:grpSpPr>
        <p:sp>
          <p:nvSpPr>
            <p:cNvPr id="6" name="TextBox 5"/>
            <p:cNvSpPr txBox="1"/>
            <p:nvPr/>
          </p:nvSpPr>
          <p:spPr>
            <a:xfrm>
              <a:off x="7010400" y="1726324"/>
              <a:ext cx="2019300" cy="762000"/>
            </a:xfrm>
            <a:prstGeom prst="rect">
              <a:avLst/>
            </a:prstGeom>
            <a:noFill/>
            <a:ln w="6350">
              <a:solidFill>
                <a:schemeClr val="tx1"/>
              </a:solidFill>
            </a:ln>
          </p:spPr>
          <p:txBody>
            <a:bodyPr wrap="square" rtlCol="0">
              <a:noAutofit/>
            </a:bodyPr>
            <a:lstStyle/>
            <a:p>
              <a:pPr algn="ctr"/>
              <a:r>
                <a:rPr lang="en-US" sz="2000" dirty="0"/>
                <a:t>Total available for sale</a:t>
              </a:r>
            </a:p>
          </p:txBody>
        </p:sp>
        <p:cxnSp>
          <p:nvCxnSpPr>
            <p:cNvPr id="8" name="Straight Arrow Connector 7"/>
            <p:cNvCxnSpPr/>
            <p:nvPr/>
          </p:nvCxnSpPr>
          <p:spPr>
            <a:xfrm flipH="1">
              <a:off x="6248400" y="2488324"/>
              <a:ext cx="1581807" cy="1550276"/>
            </a:xfrm>
            <a:prstGeom prst="straightConnector1">
              <a:avLst/>
            </a:prstGeom>
            <a:ln w="12700">
              <a:solidFill>
                <a:schemeClr val="tx2"/>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153808" y="2488324"/>
              <a:ext cx="1676399" cy="2514600"/>
            </a:xfrm>
            <a:prstGeom prst="straightConnector1">
              <a:avLst/>
            </a:prstGeom>
            <a:ln w="12700">
              <a:solidFill>
                <a:schemeClr val="tx2"/>
              </a:solidFill>
              <a:miter lim="800000"/>
              <a:tailEnd type="arrow"/>
            </a:ln>
          </p:spPr>
          <p:style>
            <a:lnRef idx="1">
              <a:schemeClr val="accent1"/>
            </a:lnRef>
            <a:fillRef idx="0">
              <a:schemeClr val="accent1"/>
            </a:fillRef>
            <a:effectRef idx="0">
              <a:schemeClr val="accent1"/>
            </a:effectRef>
            <a:fontRef idx="minor">
              <a:schemeClr val="tx1"/>
            </a:fontRef>
          </p:style>
        </p:cxnSp>
      </p:grpSp>
      <p:sp>
        <p:nvSpPr>
          <p:cNvPr id="11" name="Footer Placeholder 3">
            <a:extLst>
              <a:ext uri="{FF2B5EF4-FFF2-40B4-BE49-F238E27FC236}">
                <a16:creationId xmlns:a16="http://schemas.microsoft.com/office/drawing/2014/main" id="{EB4FCE9C-7E81-2C43-8D4F-1F60FFB9EA95}"/>
              </a:ext>
            </a:extLst>
          </p:cNvPr>
          <p:cNvSpPr>
            <a:spLocks noGrp="1"/>
          </p:cNvSpPr>
          <p:nvPr>
            <p:ph type="ftr" sz="quarter" idx="11"/>
          </p:nvPr>
        </p:nvSpPr>
        <p:spPr>
          <a:xfrm>
            <a:off x="381000" y="6429716"/>
            <a:ext cx="2895600" cy="399367"/>
          </a:xfrm>
        </p:spPr>
        <p:txBody>
          <a:bodyPr/>
          <a:lstStyle/>
          <a:p>
            <a:r>
              <a:rPr lang="en-US" dirty="0"/>
              <a:t>Copyright © 2020 CFA Institute</a:t>
            </a:r>
          </a:p>
        </p:txBody>
      </p:sp>
    </p:spTree>
    <p:extLst>
      <p:ext uri="{BB962C8B-B14F-4D97-AF65-F5344CB8AC3E}">
        <p14:creationId xmlns:p14="http://schemas.microsoft.com/office/powerpoint/2010/main" val="2256528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pPr algn="ctr"/>
            <a:r>
              <a:rPr lang="en-US" dirty="0"/>
              <a:t>specific expense recognition applications: Example 1</a:t>
            </a:r>
          </a:p>
        </p:txBody>
      </p:sp>
      <p:sp>
        <p:nvSpPr>
          <p:cNvPr id="6" name="Content Placeholder 5"/>
          <p:cNvSpPr>
            <a:spLocks noGrp="1"/>
          </p:cNvSpPr>
          <p:nvPr>
            <p:ph idx="1"/>
          </p:nvPr>
        </p:nvSpPr>
        <p:spPr/>
        <p:txBody>
          <a:bodyPr>
            <a:noAutofit/>
          </a:bodyPr>
          <a:lstStyle/>
          <a:p>
            <a:pPr>
              <a:spcBef>
                <a:spcPts val="0"/>
              </a:spcBef>
              <a:buNone/>
            </a:pPr>
            <a:r>
              <a:rPr lang="en-US" sz="2000" u="sng" dirty="0"/>
              <a:t>Inventory Purchases</a:t>
            </a:r>
            <a:endParaRPr lang="en-US" sz="2000" dirty="0"/>
          </a:p>
          <a:p>
            <a:pPr>
              <a:spcBef>
                <a:spcPts val="0"/>
              </a:spcBef>
              <a:buNone/>
            </a:pPr>
            <a:r>
              <a:rPr lang="en-US" sz="2000" dirty="0"/>
              <a:t>First quarter	2,000 	units at $40 per unit</a:t>
            </a:r>
          </a:p>
          <a:p>
            <a:pPr>
              <a:spcBef>
                <a:spcPts val="0"/>
              </a:spcBef>
              <a:buNone/>
            </a:pPr>
            <a:r>
              <a:rPr lang="en-US" sz="2000" dirty="0"/>
              <a:t>Second quarter	1,500 	units at $41 per unit</a:t>
            </a:r>
          </a:p>
          <a:p>
            <a:pPr>
              <a:spcBef>
                <a:spcPts val="0"/>
              </a:spcBef>
              <a:buNone/>
            </a:pPr>
            <a:r>
              <a:rPr lang="en-US" sz="2000" dirty="0"/>
              <a:t>Third quarter	2,200 	units at $43 per unit</a:t>
            </a:r>
          </a:p>
          <a:p>
            <a:pPr>
              <a:spcBef>
                <a:spcPts val="0"/>
              </a:spcBef>
              <a:buNone/>
            </a:pPr>
            <a:r>
              <a:rPr lang="en-US" sz="2000" dirty="0"/>
              <a:t>Fourth quarter	</a:t>
            </a:r>
            <a:r>
              <a:rPr lang="en-US" sz="2000" u="sng" dirty="0"/>
              <a:t>1,900</a:t>
            </a:r>
            <a:r>
              <a:rPr lang="en-US" sz="2000" dirty="0"/>
              <a:t> 	units at $45 per unit</a:t>
            </a:r>
          </a:p>
          <a:p>
            <a:pPr>
              <a:spcBef>
                <a:spcPts val="0"/>
              </a:spcBef>
              <a:buNone/>
            </a:pPr>
            <a:r>
              <a:rPr lang="en-US" sz="2000" dirty="0"/>
              <a:t>Total		</a:t>
            </a:r>
            <a:r>
              <a:rPr lang="en-US" sz="2000" u="sng" dirty="0"/>
              <a:t>7,600</a:t>
            </a:r>
            <a:r>
              <a:rPr lang="en-US" sz="2000" dirty="0"/>
              <a:t> 	units at a total cost of $321,600</a:t>
            </a:r>
          </a:p>
          <a:p>
            <a:pPr>
              <a:spcBef>
                <a:spcPts val="0"/>
              </a:spcBef>
              <a:buNone/>
            </a:pPr>
            <a:endParaRPr lang="en-US" sz="2000" dirty="0"/>
          </a:p>
          <a:p>
            <a:pPr>
              <a:spcBef>
                <a:spcPts val="0"/>
              </a:spcBef>
              <a:buNone/>
            </a:pPr>
            <a:r>
              <a:rPr lang="en-US" sz="2000" dirty="0"/>
              <a:t>Inventory sales during the year: 5,600 units at $50 per unit. </a:t>
            </a:r>
          </a:p>
          <a:p>
            <a:pPr>
              <a:spcBef>
                <a:spcPts val="0"/>
              </a:spcBef>
              <a:buNone/>
            </a:pPr>
            <a:endParaRPr lang="en-US" sz="2000" dirty="0"/>
          </a:p>
          <a:p>
            <a:pPr>
              <a:spcBef>
                <a:spcPts val="0"/>
              </a:spcBef>
              <a:buNone/>
            </a:pPr>
            <a:r>
              <a:rPr lang="en-US" sz="2000" dirty="0"/>
              <a:t>What are the revenue and expense for these transactions during the year?</a:t>
            </a:r>
          </a:p>
          <a:p>
            <a:pPr>
              <a:spcBef>
                <a:spcPts val="0"/>
              </a:spcBef>
              <a:buNone/>
            </a:pPr>
            <a:endParaRPr lang="en-US" sz="2000" dirty="0"/>
          </a:p>
          <a:p>
            <a:pPr>
              <a:spcBef>
                <a:spcPts val="0"/>
              </a:spcBef>
              <a:buNone/>
            </a:pPr>
            <a:r>
              <a:rPr lang="en-US" sz="2000" dirty="0"/>
              <a:t>Assume the company does not specifically identify the units, but instead uses the </a:t>
            </a:r>
            <a:r>
              <a:rPr lang="en-US" sz="2000" b="1" dirty="0">
                <a:solidFill>
                  <a:srgbClr val="FF0000"/>
                </a:solidFill>
              </a:rPr>
              <a:t>FIFO (first in, first out) method </a:t>
            </a:r>
            <a:r>
              <a:rPr lang="en-US" sz="2000" dirty="0"/>
              <a:t>of inventory costing. </a:t>
            </a:r>
          </a:p>
        </p:txBody>
      </p:sp>
      <p:sp>
        <p:nvSpPr>
          <p:cNvPr id="4" name="Slide Number Placeholder 3"/>
          <p:cNvSpPr>
            <a:spLocks noGrp="1"/>
          </p:cNvSpPr>
          <p:nvPr>
            <p:ph type="sldNum" sz="quarter" idx="12"/>
          </p:nvPr>
        </p:nvSpPr>
        <p:spPr/>
        <p:txBody>
          <a:bodyPr/>
          <a:lstStyle/>
          <a:p>
            <a:fld id="{4E4A4924-7CC3-4BF6-9C5C-A8E770D15754}" type="slidenum">
              <a:rPr lang="en-US" smtClean="0"/>
              <a:t>18</a:t>
            </a:fld>
            <a:endParaRPr lang="en-US" dirty="0"/>
          </a:p>
        </p:txBody>
      </p:sp>
      <p:sp>
        <p:nvSpPr>
          <p:cNvPr id="7" name="Footer Placeholder 3">
            <a:extLst>
              <a:ext uri="{FF2B5EF4-FFF2-40B4-BE49-F238E27FC236}">
                <a16:creationId xmlns:a16="http://schemas.microsoft.com/office/drawing/2014/main" id="{445D9A58-1E46-C142-9B41-4BAFEB65D7CF}"/>
              </a:ext>
            </a:extLst>
          </p:cNvPr>
          <p:cNvSpPr>
            <a:spLocks noGrp="1"/>
          </p:cNvSpPr>
          <p:nvPr>
            <p:ph type="ftr" sz="quarter" idx="11"/>
          </p:nvPr>
        </p:nvSpPr>
        <p:spPr>
          <a:xfrm>
            <a:off x="381000" y="6429716"/>
            <a:ext cx="2895600" cy="399367"/>
          </a:xfrm>
        </p:spPr>
        <p:txBody>
          <a:bodyPr/>
          <a:lstStyle/>
          <a:p>
            <a:r>
              <a:rPr lang="en-US" dirty="0"/>
              <a:t>Copyright © 2020 CFA Institute</a:t>
            </a:r>
          </a:p>
        </p:txBody>
      </p:sp>
    </p:spTree>
    <p:extLst>
      <p:ext uri="{BB962C8B-B14F-4D97-AF65-F5344CB8AC3E}">
        <p14:creationId xmlns:p14="http://schemas.microsoft.com/office/powerpoint/2010/main" val="4094283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pPr algn="ctr"/>
            <a:r>
              <a:rPr lang="en-US" dirty="0"/>
              <a:t>specific expense recognition applications: Example 1 solution</a:t>
            </a:r>
          </a:p>
        </p:txBody>
      </p:sp>
      <p:sp>
        <p:nvSpPr>
          <p:cNvPr id="6" name="Content Placeholder 5"/>
          <p:cNvSpPr>
            <a:spLocks noGrp="1"/>
          </p:cNvSpPr>
          <p:nvPr>
            <p:ph idx="1"/>
          </p:nvPr>
        </p:nvSpPr>
        <p:spPr/>
        <p:txBody>
          <a:bodyPr>
            <a:noAutofit/>
          </a:bodyPr>
          <a:lstStyle/>
          <a:p>
            <a:pPr>
              <a:spcBef>
                <a:spcPts val="0"/>
              </a:spcBef>
              <a:buNone/>
            </a:pPr>
            <a:r>
              <a:rPr lang="en-US" sz="2000" u="sng" dirty="0"/>
              <a:t>Inventory Purchases</a:t>
            </a:r>
            <a:endParaRPr lang="en-US" sz="2000" dirty="0"/>
          </a:p>
          <a:p>
            <a:pPr>
              <a:spcBef>
                <a:spcPts val="0"/>
              </a:spcBef>
              <a:buNone/>
            </a:pPr>
            <a:r>
              <a:rPr lang="en-US" sz="2000" dirty="0"/>
              <a:t>First quarter	2,000 	units at $40 per unit</a:t>
            </a:r>
          </a:p>
          <a:p>
            <a:pPr>
              <a:spcBef>
                <a:spcPts val="0"/>
              </a:spcBef>
              <a:buNone/>
            </a:pPr>
            <a:r>
              <a:rPr lang="en-US" sz="2000" dirty="0"/>
              <a:t>Second quarter	1,500 	units at $41 per unit</a:t>
            </a:r>
          </a:p>
          <a:p>
            <a:pPr>
              <a:spcBef>
                <a:spcPts val="0"/>
              </a:spcBef>
              <a:buNone/>
            </a:pPr>
            <a:r>
              <a:rPr lang="en-US" sz="2000" dirty="0"/>
              <a:t>Third quarter	2,200 	units at $43 per unit</a:t>
            </a:r>
          </a:p>
          <a:p>
            <a:pPr>
              <a:spcBef>
                <a:spcPts val="0"/>
              </a:spcBef>
              <a:buNone/>
            </a:pPr>
            <a:r>
              <a:rPr lang="en-US" sz="2000" dirty="0"/>
              <a:t>Fourth quarter	</a:t>
            </a:r>
            <a:r>
              <a:rPr lang="en-US" sz="2000" u="sng" dirty="0"/>
              <a:t>1,900</a:t>
            </a:r>
            <a:r>
              <a:rPr lang="en-US" sz="2000" dirty="0"/>
              <a:t> 	units at $45 per unit</a:t>
            </a:r>
          </a:p>
          <a:p>
            <a:pPr>
              <a:spcBef>
                <a:spcPts val="0"/>
              </a:spcBef>
              <a:buNone/>
            </a:pPr>
            <a:r>
              <a:rPr lang="en-US" sz="2000" dirty="0"/>
              <a:t>Total		</a:t>
            </a:r>
            <a:r>
              <a:rPr lang="en-US" sz="2000" u="sng" dirty="0"/>
              <a:t>7,600</a:t>
            </a:r>
            <a:r>
              <a:rPr lang="en-US" sz="2000" dirty="0"/>
              <a:t> 	units at a total cost of $321,600</a:t>
            </a:r>
          </a:p>
          <a:p>
            <a:pPr>
              <a:spcBef>
                <a:spcPts val="0"/>
              </a:spcBef>
              <a:buNone/>
            </a:pPr>
            <a:endParaRPr lang="en-US" sz="2000" dirty="0"/>
          </a:p>
          <a:p>
            <a:pPr>
              <a:spcBef>
                <a:spcPts val="0"/>
              </a:spcBef>
              <a:buNone/>
            </a:pPr>
            <a:r>
              <a:rPr lang="en-US" sz="2000" dirty="0"/>
              <a:t>Using the </a:t>
            </a:r>
            <a:r>
              <a:rPr lang="en-US" sz="2000" b="1" dirty="0"/>
              <a:t>FIFO method </a:t>
            </a:r>
            <a:r>
              <a:rPr lang="en-US" sz="2000" dirty="0"/>
              <a:t>of inventory costing: </a:t>
            </a:r>
          </a:p>
        </p:txBody>
      </p:sp>
      <p:sp>
        <p:nvSpPr>
          <p:cNvPr id="4" name="Slide Number Placeholder 3"/>
          <p:cNvSpPr>
            <a:spLocks noGrp="1"/>
          </p:cNvSpPr>
          <p:nvPr>
            <p:ph type="sldNum" sz="quarter" idx="12"/>
          </p:nvPr>
        </p:nvSpPr>
        <p:spPr/>
        <p:txBody>
          <a:bodyPr/>
          <a:lstStyle/>
          <a:p>
            <a:fld id="{4E4A4924-7CC3-4BF6-9C5C-A8E770D15754}" type="slidenum">
              <a:rPr lang="en-US" smtClean="0"/>
              <a:t>19</a:t>
            </a:fld>
            <a:endParaRPr lang="en-US" dirty="0"/>
          </a:p>
        </p:txBody>
      </p:sp>
      <p:sp>
        <p:nvSpPr>
          <p:cNvPr id="7" name="Oval 6"/>
          <p:cNvSpPr/>
          <p:nvPr/>
        </p:nvSpPr>
        <p:spPr>
          <a:xfrm>
            <a:off x="1524000" y="1600200"/>
            <a:ext cx="4724400" cy="1219200"/>
          </a:xfrm>
          <a:prstGeom prst="ellipse">
            <a:avLst/>
          </a:prstGeom>
          <a:no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914400" y="4140368"/>
            <a:ext cx="6934200" cy="1938992"/>
          </a:xfrm>
          <a:prstGeom prst="rect">
            <a:avLst/>
          </a:prstGeom>
          <a:noFill/>
          <a:ln w="3175">
            <a:solidFill>
              <a:schemeClr val="tx1"/>
            </a:solidFill>
          </a:ln>
        </p:spPr>
        <p:txBody>
          <a:bodyPr wrap="square" rtlCol="0">
            <a:spAutoFit/>
          </a:bodyPr>
          <a:lstStyle/>
          <a:p>
            <a:r>
              <a:rPr lang="en-US" sz="2000" b="1" dirty="0"/>
              <a:t>FIFO </a:t>
            </a:r>
            <a:r>
              <a:rPr lang="en-US" sz="2000" dirty="0"/>
              <a:t>to determine COGS: 2,000 from 1st quarter at $40 per unit + 1,500 from 2nd quarter at $41 per unit + 2,100 from 3rd quarter at $43 per unit </a:t>
            </a:r>
          </a:p>
          <a:p>
            <a:endParaRPr lang="en-US" sz="2000" dirty="0"/>
          </a:p>
          <a:p>
            <a:r>
              <a:rPr lang="en-US" sz="2000" dirty="0"/>
              <a:t>COGS = $231,800</a:t>
            </a:r>
          </a:p>
          <a:p>
            <a:endParaRPr lang="en-US" sz="2000" dirty="0"/>
          </a:p>
        </p:txBody>
      </p:sp>
      <p:sp>
        <p:nvSpPr>
          <p:cNvPr id="9" name="Footer Placeholder 3">
            <a:extLst>
              <a:ext uri="{FF2B5EF4-FFF2-40B4-BE49-F238E27FC236}">
                <a16:creationId xmlns:a16="http://schemas.microsoft.com/office/drawing/2014/main" id="{943ACC29-BFF6-A641-AEEB-86B811454375}"/>
              </a:ext>
            </a:extLst>
          </p:cNvPr>
          <p:cNvSpPr>
            <a:spLocks noGrp="1"/>
          </p:cNvSpPr>
          <p:nvPr>
            <p:ph type="ftr" sz="quarter" idx="11"/>
          </p:nvPr>
        </p:nvSpPr>
        <p:spPr>
          <a:xfrm>
            <a:off x="381000" y="6429716"/>
            <a:ext cx="2895600" cy="399367"/>
          </a:xfrm>
        </p:spPr>
        <p:txBody>
          <a:bodyPr/>
          <a:lstStyle/>
          <a:p>
            <a:r>
              <a:rPr lang="en-US" dirty="0"/>
              <a:t>Copyright © 2020 CFA Institute</a:t>
            </a:r>
          </a:p>
        </p:txBody>
      </p:sp>
    </p:spTree>
    <p:extLst>
      <p:ext uri="{BB962C8B-B14F-4D97-AF65-F5344CB8AC3E}">
        <p14:creationId xmlns:p14="http://schemas.microsoft.com/office/powerpoint/2010/main" val="2175224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fontScale="90000"/>
          </a:bodyPr>
          <a:lstStyle/>
          <a:p>
            <a:pPr algn="l">
              <a:lnSpc>
                <a:spcPct val="150000"/>
              </a:lnSpc>
            </a:pPr>
            <a:r>
              <a:rPr lang="en-US" sz="3400" b="1" cap="none" dirty="0">
                <a:solidFill>
                  <a:schemeClr val="bg2">
                    <a:lumMod val="75000"/>
                  </a:schemeClr>
                </a:solidFill>
                <a:latin typeface="Helvetica" pitchFamily="2" charset="0"/>
              </a:rPr>
              <a:t>Module</a:t>
            </a:r>
            <a:r>
              <a:rPr lang="en-US" sz="3400" b="1" dirty="0">
                <a:solidFill>
                  <a:schemeClr val="bg2">
                    <a:lumMod val="75000"/>
                  </a:schemeClr>
                </a:solidFill>
                <a:latin typeface="Helvetica" pitchFamily="2" charset="0"/>
              </a:rPr>
              <a:t> 3</a:t>
            </a:r>
            <a:br>
              <a:rPr lang="en-US" sz="3400" b="1" dirty="0">
                <a:solidFill>
                  <a:schemeClr val="bg2">
                    <a:lumMod val="75000"/>
                  </a:schemeClr>
                </a:solidFill>
                <a:latin typeface="Helvetica" pitchFamily="2" charset="0"/>
              </a:rPr>
            </a:br>
            <a:r>
              <a:rPr lang="en-US" sz="3400" b="1" dirty="0">
                <a:solidFill>
                  <a:schemeClr val="bg2">
                    <a:lumMod val="75000"/>
                  </a:schemeClr>
                </a:solidFill>
                <a:latin typeface="Helvetica" pitchFamily="2" charset="0"/>
              </a:rPr>
              <a:t>Understanding income statements</a:t>
            </a:r>
          </a:p>
        </p:txBody>
      </p:sp>
    </p:spTree>
    <p:extLst>
      <p:ext uri="{BB962C8B-B14F-4D97-AF65-F5344CB8AC3E}">
        <p14:creationId xmlns:p14="http://schemas.microsoft.com/office/powerpoint/2010/main" val="896741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specific expense recognition applications: Example Solution</a:t>
            </a:r>
          </a:p>
        </p:txBody>
      </p:sp>
      <p:sp>
        <p:nvSpPr>
          <p:cNvPr id="3" name="Content Placeholder 2"/>
          <p:cNvSpPr>
            <a:spLocks noGrp="1"/>
          </p:cNvSpPr>
          <p:nvPr>
            <p:ph idx="1"/>
          </p:nvPr>
        </p:nvSpPr>
        <p:spPr/>
        <p:txBody>
          <a:bodyPr>
            <a:normAutofit/>
          </a:bodyPr>
          <a:lstStyle/>
          <a:p>
            <a:pPr marL="9144" indent="0">
              <a:spcBef>
                <a:spcPts val="0"/>
              </a:spcBef>
              <a:buNone/>
            </a:pPr>
            <a:r>
              <a:rPr lang="en-US" sz="2000" b="1" dirty="0"/>
              <a:t>Revenue = $280,000 </a:t>
            </a:r>
          </a:p>
          <a:p>
            <a:pPr>
              <a:spcBef>
                <a:spcPts val="0"/>
              </a:spcBef>
              <a:buNone/>
            </a:pPr>
            <a:r>
              <a:rPr lang="en-US" sz="2000" dirty="0"/>
              <a:t>	(5,600 units times $50 per unit)</a:t>
            </a:r>
          </a:p>
          <a:p>
            <a:pPr>
              <a:spcBef>
                <a:spcPts val="0"/>
              </a:spcBef>
              <a:buNone/>
            </a:pPr>
            <a:endParaRPr lang="en-US" sz="2000" dirty="0"/>
          </a:p>
          <a:p>
            <a:pPr marL="9144" indent="0">
              <a:spcBef>
                <a:spcPts val="0"/>
              </a:spcBef>
              <a:buNone/>
            </a:pPr>
            <a:r>
              <a:rPr lang="en-US" sz="2000" b="1" dirty="0"/>
              <a:t>Cost of Goods Sold</a:t>
            </a:r>
          </a:p>
          <a:p>
            <a:pPr>
              <a:spcBef>
                <a:spcPts val="0"/>
              </a:spcBef>
              <a:buNone/>
            </a:pPr>
            <a:r>
              <a:rPr lang="en-US" sz="2000" i="1" dirty="0"/>
              <a:t>The 5,600 units that were sold were specifically identified </a:t>
            </a:r>
          </a:p>
          <a:p>
            <a:pPr>
              <a:spcBef>
                <a:spcPts val="0"/>
              </a:spcBef>
              <a:buNone/>
            </a:pPr>
            <a:r>
              <a:rPr lang="en-US" sz="2000" i="1" dirty="0"/>
              <a:t>as follows:</a:t>
            </a:r>
          </a:p>
          <a:p>
            <a:pPr>
              <a:spcBef>
                <a:spcPts val="0"/>
              </a:spcBef>
              <a:buNone/>
            </a:pPr>
            <a:r>
              <a:rPr lang="en-US" sz="2000" dirty="0"/>
              <a:t>From 1st quarter: 2,000 units at $40 per unit 	  $80,000</a:t>
            </a:r>
          </a:p>
          <a:p>
            <a:pPr>
              <a:spcBef>
                <a:spcPts val="0"/>
              </a:spcBef>
              <a:buNone/>
            </a:pPr>
            <a:r>
              <a:rPr lang="en-US" sz="2000" dirty="0"/>
              <a:t>From 2nd quarter: 1,500 units at $41 per unit 	  $61,500</a:t>
            </a:r>
          </a:p>
          <a:p>
            <a:pPr>
              <a:spcBef>
                <a:spcPts val="0"/>
              </a:spcBef>
              <a:buNone/>
            </a:pPr>
            <a:r>
              <a:rPr lang="en-US" sz="2000" dirty="0"/>
              <a:t>From 3rd quarter: 2,100 units at $43 per unit 	  </a:t>
            </a:r>
            <a:r>
              <a:rPr lang="en-US" sz="2000" u="sng" dirty="0"/>
              <a:t>$90,300</a:t>
            </a:r>
            <a:endParaRPr lang="en-US" sz="2000" dirty="0"/>
          </a:p>
          <a:p>
            <a:pPr>
              <a:spcBef>
                <a:spcPts val="0"/>
              </a:spcBef>
              <a:buNone/>
            </a:pPr>
            <a:r>
              <a:rPr lang="en-US" sz="2000" dirty="0"/>
              <a:t>Total cost of goods sold				</a:t>
            </a:r>
            <a:r>
              <a:rPr lang="en-US" sz="2000" u="sng" dirty="0"/>
              <a:t>$231,800</a:t>
            </a:r>
          </a:p>
          <a:p>
            <a:pPr>
              <a:spcBef>
                <a:spcPts val="0"/>
              </a:spcBef>
            </a:pPr>
            <a:endParaRPr lang="en-US" sz="2000" dirty="0"/>
          </a:p>
          <a:p>
            <a:pPr marL="9144" indent="0">
              <a:spcBef>
                <a:spcPts val="0"/>
              </a:spcBef>
              <a:buNone/>
            </a:pPr>
            <a:r>
              <a:rPr lang="en-US" sz="2000" b="1" dirty="0"/>
              <a:t>Ending inventory</a:t>
            </a:r>
          </a:p>
          <a:p>
            <a:pPr>
              <a:spcBef>
                <a:spcPts val="0"/>
              </a:spcBef>
              <a:buNone/>
            </a:pPr>
            <a:r>
              <a:rPr lang="en-US" sz="2000" dirty="0"/>
              <a:t>From the 3rd quarter: 100 units at $43 per unit	  $4,300</a:t>
            </a:r>
          </a:p>
          <a:p>
            <a:pPr>
              <a:spcBef>
                <a:spcPts val="0"/>
              </a:spcBef>
              <a:buNone/>
            </a:pPr>
            <a:r>
              <a:rPr lang="en-US" sz="2000" dirty="0"/>
              <a:t>From the 4th quarter: 1,900 units at $45 per unit 	</a:t>
            </a:r>
            <a:r>
              <a:rPr lang="en-US" sz="2000" u="sng" dirty="0"/>
              <a:t>$85,500</a:t>
            </a:r>
          </a:p>
          <a:p>
            <a:pPr>
              <a:spcBef>
                <a:spcPts val="0"/>
              </a:spcBef>
              <a:buNone/>
            </a:pPr>
            <a:r>
              <a:rPr lang="en-US" sz="2000" dirty="0"/>
              <a:t>Total remaining (or ending) inventory cost	</a:t>
            </a:r>
            <a:r>
              <a:rPr lang="en-US" sz="2000" u="sng" dirty="0"/>
              <a:t>$89,800</a:t>
            </a:r>
          </a:p>
        </p:txBody>
      </p:sp>
      <p:sp>
        <p:nvSpPr>
          <p:cNvPr id="5" name="Slide Number Placeholder 4"/>
          <p:cNvSpPr>
            <a:spLocks noGrp="1"/>
          </p:cNvSpPr>
          <p:nvPr>
            <p:ph type="sldNum" sz="quarter" idx="12"/>
          </p:nvPr>
        </p:nvSpPr>
        <p:spPr/>
        <p:txBody>
          <a:bodyPr/>
          <a:lstStyle/>
          <a:p>
            <a:fld id="{4E4A4924-7CC3-4BF6-9C5C-A8E770D15754}" type="slidenum">
              <a:rPr lang="en-US" smtClean="0"/>
              <a:t>20</a:t>
            </a:fld>
            <a:endParaRPr lang="en-US" dirty="0"/>
          </a:p>
        </p:txBody>
      </p:sp>
      <p:grpSp>
        <p:nvGrpSpPr>
          <p:cNvPr id="13" name="Group 12"/>
          <p:cNvGrpSpPr/>
          <p:nvPr/>
        </p:nvGrpSpPr>
        <p:grpSpPr>
          <a:xfrm>
            <a:off x="6705600" y="1600200"/>
            <a:ext cx="2019300" cy="4267200"/>
            <a:chOff x="6705600" y="1600200"/>
            <a:chExt cx="2019300" cy="4267200"/>
          </a:xfrm>
        </p:grpSpPr>
        <p:sp>
          <p:nvSpPr>
            <p:cNvPr id="6" name="TextBox 5"/>
            <p:cNvSpPr txBox="1"/>
            <p:nvPr/>
          </p:nvSpPr>
          <p:spPr>
            <a:xfrm>
              <a:off x="6705600" y="1600200"/>
              <a:ext cx="2019300" cy="762000"/>
            </a:xfrm>
            <a:prstGeom prst="rect">
              <a:avLst/>
            </a:prstGeom>
            <a:noFill/>
            <a:ln w="6350">
              <a:solidFill>
                <a:schemeClr val="tx1"/>
              </a:solidFill>
            </a:ln>
          </p:spPr>
          <p:txBody>
            <a:bodyPr wrap="square" rtlCol="0">
              <a:noAutofit/>
            </a:bodyPr>
            <a:lstStyle/>
            <a:p>
              <a:pPr algn="ctr"/>
              <a:r>
                <a:rPr lang="en-US" sz="2000" dirty="0"/>
                <a:t>Total available for sale</a:t>
              </a:r>
            </a:p>
          </p:txBody>
        </p:sp>
        <p:cxnSp>
          <p:nvCxnSpPr>
            <p:cNvPr id="8" name="Straight Arrow Connector 7"/>
            <p:cNvCxnSpPr/>
            <p:nvPr/>
          </p:nvCxnSpPr>
          <p:spPr>
            <a:xfrm flipH="1">
              <a:off x="7086600" y="2362200"/>
              <a:ext cx="762000" cy="1981200"/>
            </a:xfrm>
            <a:prstGeom prst="straightConnector1">
              <a:avLst/>
            </a:prstGeom>
            <a:ln w="12700">
              <a:solidFill>
                <a:schemeClr val="tx2"/>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934200" y="2362200"/>
              <a:ext cx="914400" cy="3505200"/>
            </a:xfrm>
            <a:prstGeom prst="straightConnector1">
              <a:avLst/>
            </a:prstGeom>
            <a:ln w="12700">
              <a:solidFill>
                <a:schemeClr val="tx2"/>
              </a:solidFill>
              <a:miter lim="800000"/>
              <a:tailEnd type="arrow"/>
            </a:ln>
          </p:spPr>
          <p:style>
            <a:lnRef idx="1">
              <a:schemeClr val="accent1"/>
            </a:lnRef>
            <a:fillRef idx="0">
              <a:schemeClr val="accent1"/>
            </a:fillRef>
            <a:effectRef idx="0">
              <a:schemeClr val="accent1"/>
            </a:effectRef>
            <a:fontRef idx="minor">
              <a:schemeClr val="tx1"/>
            </a:fontRef>
          </p:style>
        </p:cxnSp>
      </p:grpSp>
      <p:sp>
        <p:nvSpPr>
          <p:cNvPr id="11" name="Footer Placeholder 3">
            <a:extLst>
              <a:ext uri="{FF2B5EF4-FFF2-40B4-BE49-F238E27FC236}">
                <a16:creationId xmlns:a16="http://schemas.microsoft.com/office/drawing/2014/main" id="{C19B1965-FF3C-2347-B96A-DCCAD15E203A}"/>
              </a:ext>
            </a:extLst>
          </p:cNvPr>
          <p:cNvSpPr>
            <a:spLocks noGrp="1"/>
          </p:cNvSpPr>
          <p:nvPr>
            <p:ph type="ftr" sz="quarter" idx="11"/>
          </p:nvPr>
        </p:nvSpPr>
        <p:spPr>
          <a:xfrm>
            <a:off x="381000" y="6429716"/>
            <a:ext cx="2895600" cy="399367"/>
          </a:xfrm>
        </p:spPr>
        <p:txBody>
          <a:bodyPr/>
          <a:lstStyle/>
          <a:p>
            <a:r>
              <a:rPr lang="en-US" dirty="0"/>
              <a:t>Copyright © 2020 CFA Institute</a:t>
            </a:r>
          </a:p>
        </p:txBody>
      </p:sp>
    </p:spTree>
    <p:extLst>
      <p:ext uri="{BB962C8B-B14F-4D97-AF65-F5344CB8AC3E}">
        <p14:creationId xmlns:p14="http://schemas.microsoft.com/office/powerpoint/2010/main" val="2203982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pPr algn="ctr"/>
            <a:r>
              <a:rPr lang="en-US" dirty="0"/>
              <a:t>specific expense recognition applications: Example 2</a:t>
            </a:r>
          </a:p>
        </p:txBody>
      </p:sp>
      <p:sp>
        <p:nvSpPr>
          <p:cNvPr id="6" name="Content Placeholder 5"/>
          <p:cNvSpPr>
            <a:spLocks noGrp="1"/>
          </p:cNvSpPr>
          <p:nvPr>
            <p:ph idx="1"/>
          </p:nvPr>
        </p:nvSpPr>
        <p:spPr/>
        <p:txBody>
          <a:bodyPr>
            <a:noAutofit/>
          </a:bodyPr>
          <a:lstStyle/>
          <a:p>
            <a:pPr>
              <a:spcBef>
                <a:spcPts val="0"/>
              </a:spcBef>
              <a:buNone/>
            </a:pPr>
            <a:r>
              <a:rPr lang="en-US" sz="2000" u="sng" dirty="0"/>
              <a:t>Inventory Purchases</a:t>
            </a:r>
            <a:endParaRPr lang="en-US" sz="2000" dirty="0"/>
          </a:p>
          <a:p>
            <a:pPr>
              <a:spcBef>
                <a:spcPts val="0"/>
              </a:spcBef>
              <a:buNone/>
            </a:pPr>
            <a:r>
              <a:rPr lang="en-US" sz="2000" dirty="0"/>
              <a:t>First quarter	2,000 	units at $40 per unit</a:t>
            </a:r>
          </a:p>
          <a:p>
            <a:pPr>
              <a:spcBef>
                <a:spcPts val="0"/>
              </a:spcBef>
              <a:buNone/>
            </a:pPr>
            <a:r>
              <a:rPr lang="en-US" sz="2000" dirty="0"/>
              <a:t>Second quarter	1,500 	units at $41 per unit</a:t>
            </a:r>
          </a:p>
          <a:p>
            <a:pPr>
              <a:spcBef>
                <a:spcPts val="0"/>
              </a:spcBef>
              <a:buNone/>
            </a:pPr>
            <a:r>
              <a:rPr lang="en-US" sz="2000" dirty="0"/>
              <a:t>Third quarter	2,200 	units at $43 per unit</a:t>
            </a:r>
          </a:p>
          <a:p>
            <a:pPr>
              <a:spcBef>
                <a:spcPts val="0"/>
              </a:spcBef>
              <a:buNone/>
            </a:pPr>
            <a:r>
              <a:rPr lang="en-US" sz="2000" dirty="0"/>
              <a:t>Fourth quarter	</a:t>
            </a:r>
            <a:r>
              <a:rPr lang="en-US" sz="2000" u="sng" dirty="0"/>
              <a:t>1,900</a:t>
            </a:r>
            <a:r>
              <a:rPr lang="en-US" sz="2000" dirty="0"/>
              <a:t> 	units at $45 per unit</a:t>
            </a:r>
          </a:p>
          <a:p>
            <a:pPr>
              <a:spcBef>
                <a:spcPts val="0"/>
              </a:spcBef>
              <a:buNone/>
            </a:pPr>
            <a:r>
              <a:rPr lang="en-US" sz="2000" dirty="0"/>
              <a:t>Total		</a:t>
            </a:r>
            <a:r>
              <a:rPr lang="en-US" sz="2000" u="sng" dirty="0"/>
              <a:t>7,600</a:t>
            </a:r>
            <a:r>
              <a:rPr lang="en-US" sz="2000" dirty="0"/>
              <a:t> 	units at a total cost of $321,600</a:t>
            </a:r>
          </a:p>
          <a:p>
            <a:pPr>
              <a:spcBef>
                <a:spcPts val="0"/>
              </a:spcBef>
              <a:buNone/>
            </a:pPr>
            <a:endParaRPr lang="en-US" sz="2000" dirty="0"/>
          </a:p>
          <a:p>
            <a:pPr>
              <a:spcBef>
                <a:spcPts val="0"/>
              </a:spcBef>
              <a:buNone/>
            </a:pPr>
            <a:r>
              <a:rPr lang="en-US" sz="2000" dirty="0"/>
              <a:t>Inventory sales during the year: 5,600 units at $50 per unit. </a:t>
            </a:r>
          </a:p>
          <a:p>
            <a:pPr>
              <a:spcBef>
                <a:spcPts val="0"/>
              </a:spcBef>
              <a:buNone/>
            </a:pPr>
            <a:endParaRPr lang="en-US" sz="2000" dirty="0"/>
          </a:p>
          <a:p>
            <a:pPr marL="0" indent="0">
              <a:spcBef>
                <a:spcPts val="0"/>
              </a:spcBef>
              <a:buNone/>
            </a:pPr>
            <a:r>
              <a:rPr lang="en-US" sz="2000" dirty="0"/>
              <a:t>What are the revenue and expense for these transactions during the year?</a:t>
            </a:r>
          </a:p>
          <a:p>
            <a:pPr>
              <a:spcBef>
                <a:spcPts val="0"/>
              </a:spcBef>
              <a:buNone/>
            </a:pPr>
            <a:endParaRPr lang="en-US" sz="2000" dirty="0"/>
          </a:p>
          <a:p>
            <a:pPr>
              <a:spcBef>
                <a:spcPts val="0"/>
              </a:spcBef>
              <a:buNone/>
            </a:pPr>
            <a:r>
              <a:rPr lang="en-US" sz="2000" dirty="0"/>
              <a:t>Assume the company does not specifically identify the units, but instead uses the </a:t>
            </a:r>
            <a:r>
              <a:rPr lang="en-US" sz="2000" b="1" dirty="0"/>
              <a:t>LIFO method </a:t>
            </a:r>
            <a:r>
              <a:rPr lang="en-US" sz="2000" dirty="0"/>
              <a:t>of inventory costing. </a:t>
            </a:r>
          </a:p>
        </p:txBody>
      </p:sp>
      <p:sp>
        <p:nvSpPr>
          <p:cNvPr id="4" name="Slide Number Placeholder 3"/>
          <p:cNvSpPr>
            <a:spLocks noGrp="1"/>
          </p:cNvSpPr>
          <p:nvPr>
            <p:ph type="sldNum" sz="quarter" idx="12"/>
          </p:nvPr>
        </p:nvSpPr>
        <p:spPr/>
        <p:txBody>
          <a:bodyPr/>
          <a:lstStyle/>
          <a:p>
            <a:fld id="{4E4A4924-7CC3-4BF6-9C5C-A8E770D15754}" type="slidenum">
              <a:rPr lang="en-US" smtClean="0"/>
              <a:t>21</a:t>
            </a:fld>
            <a:endParaRPr lang="en-US" dirty="0"/>
          </a:p>
        </p:txBody>
      </p:sp>
      <p:sp>
        <p:nvSpPr>
          <p:cNvPr id="2" name="TextBox 1"/>
          <p:cNvSpPr txBox="1"/>
          <p:nvPr/>
        </p:nvSpPr>
        <p:spPr>
          <a:xfrm>
            <a:off x="459828" y="4964576"/>
            <a:ext cx="8153400" cy="750424"/>
          </a:xfrm>
          <a:prstGeom prst="rect">
            <a:avLst/>
          </a:prstGeom>
          <a:solidFill>
            <a:schemeClr val="bg1"/>
          </a:solidFill>
          <a:ln w="38100">
            <a:solidFill>
              <a:srgbClr val="FF0000"/>
            </a:solidFill>
          </a:ln>
        </p:spPr>
        <p:txBody>
          <a:bodyPr wrap="square" rtlCol="0">
            <a:noAutofit/>
          </a:bodyPr>
          <a:lstStyle/>
          <a:p>
            <a:pPr algn="ctr"/>
            <a:r>
              <a:rPr lang="en-US" sz="2000" dirty="0">
                <a:solidFill>
                  <a:srgbClr val="FF0000"/>
                </a:solidFill>
              </a:rPr>
              <a:t>LIFO is not allowed under IFRS.</a:t>
            </a:r>
          </a:p>
        </p:txBody>
      </p:sp>
      <p:sp>
        <p:nvSpPr>
          <p:cNvPr id="9" name="Rectangle 8"/>
          <p:cNvSpPr/>
          <p:nvPr/>
        </p:nvSpPr>
        <p:spPr>
          <a:xfrm>
            <a:off x="342900" y="4866290"/>
            <a:ext cx="8382000" cy="1323439"/>
          </a:xfrm>
          <a:prstGeom prst="rect">
            <a:avLst/>
          </a:prstGeom>
          <a:solidFill>
            <a:schemeClr val="bg1"/>
          </a:solidFill>
        </p:spPr>
        <p:txBody>
          <a:bodyPr wrap="square">
            <a:spAutoFit/>
          </a:bodyPr>
          <a:lstStyle/>
          <a:p>
            <a:pPr lvl="1"/>
            <a:r>
              <a:rPr lang="en-US" sz="2000" dirty="0"/>
              <a:t>Assume the company reports under U.S. GAAP (</a:t>
            </a:r>
            <a:r>
              <a:rPr lang="en-US" sz="2000" b="1" dirty="0"/>
              <a:t>not permitted under IFRS</a:t>
            </a:r>
            <a:r>
              <a:rPr lang="en-US" sz="2000" dirty="0"/>
              <a:t>) and uses </a:t>
            </a:r>
            <a:r>
              <a:rPr lang="en-US" sz="2000" dirty="0">
                <a:solidFill>
                  <a:srgbClr val="FF0000"/>
                </a:solidFill>
              </a:rPr>
              <a:t>the </a:t>
            </a:r>
            <a:r>
              <a:rPr lang="en-US" sz="2000" b="1" dirty="0">
                <a:solidFill>
                  <a:srgbClr val="FF0000"/>
                </a:solidFill>
              </a:rPr>
              <a:t>LIFO (last in, first out) method</a:t>
            </a:r>
            <a:r>
              <a:rPr lang="en-US" sz="2000" b="1" dirty="0"/>
              <a:t> </a:t>
            </a:r>
            <a:r>
              <a:rPr lang="en-US" sz="2000" dirty="0"/>
              <a:t>of inventory costing.</a:t>
            </a:r>
          </a:p>
          <a:p>
            <a:endParaRPr lang="en-US" sz="2000" dirty="0"/>
          </a:p>
        </p:txBody>
      </p:sp>
      <p:sp>
        <p:nvSpPr>
          <p:cNvPr id="8" name="Footer Placeholder 3">
            <a:extLst>
              <a:ext uri="{FF2B5EF4-FFF2-40B4-BE49-F238E27FC236}">
                <a16:creationId xmlns:a16="http://schemas.microsoft.com/office/drawing/2014/main" id="{4AAAF3A5-374B-3A4C-B974-1C2DC9556B1D}"/>
              </a:ext>
            </a:extLst>
          </p:cNvPr>
          <p:cNvSpPr>
            <a:spLocks noGrp="1"/>
          </p:cNvSpPr>
          <p:nvPr>
            <p:ph type="ftr" sz="quarter" idx="11"/>
          </p:nvPr>
        </p:nvSpPr>
        <p:spPr>
          <a:xfrm>
            <a:off x="381000" y="6429716"/>
            <a:ext cx="2895600" cy="399367"/>
          </a:xfrm>
        </p:spPr>
        <p:txBody>
          <a:bodyPr/>
          <a:lstStyle/>
          <a:p>
            <a:r>
              <a:rPr lang="en-US" dirty="0"/>
              <a:t>Copyright © 2020 CFA Institute</a:t>
            </a:r>
          </a:p>
        </p:txBody>
      </p:sp>
    </p:spTree>
    <p:extLst>
      <p:ext uri="{BB962C8B-B14F-4D97-AF65-F5344CB8AC3E}">
        <p14:creationId xmlns:p14="http://schemas.microsoft.com/office/powerpoint/2010/main" val="1394712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lstStyle/>
          <a:p>
            <a:pPr algn="ctr"/>
            <a:r>
              <a:rPr lang="en-US" dirty="0"/>
              <a:t>specific expense recognition applications: Example 2 solution</a:t>
            </a:r>
          </a:p>
        </p:txBody>
      </p:sp>
      <p:sp>
        <p:nvSpPr>
          <p:cNvPr id="6" name="Content Placeholder 5"/>
          <p:cNvSpPr>
            <a:spLocks noGrp="1"/>
          </p:cNvSpPr>
          <p:nvPr>
            <p:ph idx="1"/>
          </p:nvPr>
        </p:nvSpPr>
        <p:spPr/>
        <p:txBody>
          <a:bodyPr>
            <a:noAutofit/>
          </a:bodyPr>
          <a:lstStyle/>
          <a:p>
            <a:pPr>
              <a:spcBef>
                <a:spcPts val="0"/>
              </a:spcBef>
              <a:buNone/>
            </a:pPr>
            <a:r>
              <a:rPr lang="en-US" sz="2000" u="sng" dirty="0"/>
              <a:t>Inventory Purchases</a:t>
            </a:r>
            <a:endParaRPr lang="en-US" sz="2000" dirty="0"/>
          </a:p>
          <a:p>
            <a:pPr>
              <a:spcBef>
                <a:spcPts val="0"/>
              </a:spcBef>
              <a:buNone/>
            </a:pPr>
            <a:r>
              <a:rPr lang="en-US" sz="2000" dirty="0"/>
              <a:t>First quarter	2,000 	units at $40 per unit</a:t>
            </a:r>
          </a:p>
          <a:p>
            <a:pPr>
              <a:spcBef>
                <a:spcPts val="0"/>
              </a:spcBef>
              <a:buNone/>
            </a:pPr>
            <a:r>
              <a:rPr lang="en-US" sz="2000" dirty="0"/>
              <a:t>Second quarter	1,500 	units at $41 per unit</a:t>
            </a:r>
          </a:p>
          <a:p>
            <a:pPr>
              <a:spcBef>
                <a:spcPts val="0"/>
              </a:spcBef>
              <a:buNone/>
            </a:pPr>
            <a:r>
              <a:rPr lang="en-US" sz="2000" dirty="0"/>
              <a:t>Third quarter	2,200 	units at $43 per unit</a:t>
            </a:r>
          </a:p>
          <a:p>
            <a:pPr>
              <a:spcBef>
                <a:spcPts val="0"/>
              </a:spcBef>
              <a:buNone/>
            </a:pPr>
            <a:r>
              <a:rPr lang="en-US" sz="2000" dirty="0"/>
              <a:t>Fourth quarter	</a:t>
            </a:r>
            <a:r>
              <a:rPr lang="en-US" sz="2000" u="sng" dirty="0"/>
              <a:t>1,900</a:t>
            </a:r>
            <a:r>
              <a:rPr lang="en-US" sz="2000" dirty="0"/>
              <a:t> 	units at $45 per unit</a:t>
            </a:r>
          </a:p>
          <a:p>
            <a:pPr>
              <a:spcBef>
                <a:spcPts val="0"/>
              </a:spcBef>
              <a:buNone/>
            </a:pPr>
            <a:r>
              <a:rPr lang="en-US" sz="2000" dirty="0"/>
              <a:t>Total		</a:t>
            </a:r>
            <a:r>
              <a:rPr lang="en-US" sz="2000" u="sng" dirty="0"/>
              <a:t>7,600</a:t>
            </a:r>
            <a:r>
              <a:rPr lang="en-US" sz="2000" dirty="0"/>
              <a:t> 	units at a total cost of $321,600</a:t>
            </a:r>
          </a:p>
          <a:p>
            <a:pPr>
              <a:spcBef>
                <a:spcPts val="0"/>
              </a:spcBef>
              <a:buNone/>
            </a:pPr>
            <a:endParaRPr lang="en-US" sz="2000" dirty="0"/>
          </a:p>
          <a:p>
            <a:pPr>
              <a:spcBef>
                <a:spcPts val="0"/>
              </a:spcBef>
              <a:buNone/>
            </a:pPr>
            <a:r>
              <a:rPr lang="en-US" sz="2000" dirty="0"/>
              <a:t>Using the </a:t>
            </a:r>
            <a:r>
              <a:rPr lang="en-US" sz="2000" b="1" dirty="0"/>
              <a:t>LIFO method </a:t>
            </a:r>
            <a:r>
              <a:rPr lang="en-US" sz="2000" dirty="0"/>
              <a:t>of inventory costing:</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fld id="{4E4A4924-7CC3-4BF6-9C5C-A8E770D15754}" type="slidenum">
              <a:rPr lang="en-US" smtClean="0"/>
              <a:t>22</a:t>
            </a:fld>
            <a:endParaRPr lang="en-US" dirty="0"/>
          </a:p>
        </p:txBody>
      </p:sp>
      <p:sp>
        <p:nvSpPr>
          <p:cNvPr id="8" name="Oval 7"/>
          <p:cNvSpPr/>
          <p:nvPr/>
        </p:nvSpPr>
        <p:spPr>
          <a:xfrm>
            <a:off x="1524000" y="2057400"/>
            <a:ext cx="4724400" cy="1066800"/>
          </a:xfrm>
          <a:prstGeom prst="ellipse">
            <a:avLst/>
          </a:prstGeom>
          <a:no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914400" y="4140368"/>
            <a:ext cx="7086600" cy="1323439"/>
          </a:xfrm>
          <a:prstGeom prst="rect">
            <a:avLst/>
          </a:prstGeom>
          <a:noFill/>
          <a:ln w="3175">
            <a:solidFill>
              <a:schemeClr val="tx1"/>
            </a:solidFill>
          </a:ln>
        </p:spPr>
        <p:txBody>
          <a:bodyPr wrap="square" rtlCol="0">
            <a:spAutoFit/>
          </a:bodyPr>
          <a:lstStyle/>
          <a:p>
            <a:r>
              <a:rPr lang="en-US" sz="2000" b="1" dirty="0"/>
              <a:t>LIFO </a:t>
            </a:r>
            <a:r>
              <a:rPr lang="en-US" sz="2000" dirty="0"/>
              <a:t>to determine COGS: 1,900 from 4th quarter at $45 per unit + 2,200 units at $43 per unit + 1,500 units at $41 per unit </a:t>
            </a:r>
          </a:p>
          <a:p>
            <a:endParaRPr lang="en-US" sz="2000" dirty="0"/>
          </a:p>
          <a:p>
            <a:r>
              <a:rPr lang="en-US" sz="2000" dirty="0"/>
              <a:t>COGS = $241,600</a:t>
            </a:r>
          </a:p>
        </p:txBody>
      </p:sp>
      <p:sp>
        <p:nvSpPr>
          <p:cNvPr id="9" name="Footer Placeholder 3">
            <a:extLst>
              <a:ext uri="{FF2B5EF4-FFF2-40B4-BE49-F238E27FC236}">
                <a16:creationId xmlns:a16="http://schemas.microsoft.com/office/drawing/2014/main" id="{0ACF1834-85FE-3644-B0D7-93F379499B3A}"/>
              </a:ext>
            </a:extLst>
          </p:cNvPr>
          <p:cNvSpPr>
            <a:spLocks noGrp="1"/>
          </p:cNvSpPr>
          <p:nvPr>
            <p:ph type="ftr" sz="quarter" idx="11"/>
          </p:nvPr>
        </p:nvSpPr>
        <p:spPr>
          <a:xfrm>
            <a:off x="381000" y="6429716"/>
            <a:ext cx="2895600" cy="399367"/>
          </a:xfrm>
        </p:spPr>
        <p:txBody>
          <a:bodyPr/>
          <a:lstStyle/>
          <a:p>
            <a:r>
              <a:rPr lang="en-US" dirty="0"/>
              <a:t>Copyright © 2020 CFA Institute</a:t>
            </a:r>
          </a:p>
        </p:txBody>
      </p:sp>
    </p:spTree>
    <p:extLst>
      <p:ext uri="{BB962C8B-B14F-4D97-AF65-F5344CB8AC3E}">
        <p14:creationId xmlns:p14="http://schemas.microsoft.com/office/powerpoint/2010/main" val="1368271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specific expense recognition applications: Example Solution</a:t>
            </a:r>
          </a:p>
        </p:txBody>
      </p:sp>
      <p:sp>
        <p:nvSpPr>
          <p:cNvPr id="3" name="Content Placeholder 2"/>
          <p:cNvSpPr>
            <a:spLocks noGrp="1"/>
          </p:cNvSpPr>
          <p:nvPr>
            <p:ph idx="1"/>
          </p:nvPr>
        </p:nvSpPr>
        <p:spPr/>
        <p:txBody>
          <a:bodyPr>
            <a:normAutofit/>
          </a:bodyPr>
          <a:lstStyle/>
          <a:p>
            <a:pPr marL="9144" indent="0">
              <a:spcBef>
                <a:spcPts val="0"/>
              </a:spcBef>
              <a:buNone/>
            </a:pPr>
            <a:r>
              <a:rPr lang="en-US" sz="2000" b="1" dirty="0"/>
              <a:t>Revenue = $280,000 </a:t>
            </a:r>
          </a:p>
          <a:p>
            <a:pPr>
              <a:spcBef>
                <a:spcPts val="0"/>
              </a:spcBef>
              <a:buNone/>
            </a:pPr>
            <a:r>
              <a:rPr lang="en-US" sz="2000" dirty="0"/>
              <a:t>	(5,600 units times $50 per unit)</a:t>
            </a:r>
          </a:p>
          <a:p>
            <a:pPr>
              <a:spcBef>
                <a:spcPts val="0"/>
              </a:spcBef>
              <a:buNone/>
            </a:pPr>
            <a:endParaRPr lang="en-US" sz="2000" dirty="0"/>
          </a:p>
          <a:p>
            <a:pPr marL="9144" indent="0">
              <a:spcBef>
                <a:spcPts val="0"/>
              </a:spcBef>
              <a:buNone/>
            </a:pPr>
            <a:r>
              <a:rPr lang="en-US" sz="2000" b="1" dirty="0"/>
              <a:t>Cost of Goods Sold</a:t>
            </a:r>
          </a:p>
          <a:p>
            <a:pPr>
              <a:spcBef>
                <a:spcPts val="0"/>
              </a:spcBef>
              <a:buNone/>
            </a:pPr>
            <a:r>
              <a:rPr lang="en-US" sz="2000" i="1" dirty="0"/>
              <a:t>The 5,600 units that were sold were specifically identified </a:t>
            </a:r>
          </a:p>
          <a:p>
            <a:pPr>
              <a:spcBef>
                <a:spcPts val="0"/>
              </a:spcBef>
              <a:buNone/>
            </a:pPr>
            <a:r>
              <a:rPr lang="en-US" sz="2000" i="1" dirty="0"/>
              <a:t>as follows:</a:t>
            </a:r>
          </a:p>
          <a:p>
            <a:pPr>
              <a:spcBef>
                <a:spcPts val="0"/>
              </a:spcBef>
              <a:buNone/>
            </a:pPr>
            <a:r>
              <a:rPr lang="en-US" sz="2000" dirty="0"/>
              <a:t>From 4th quarter: 1,900 units at $45 per unit 	  $85,500</a:t>
            </a:r>
          </a:p>
          <a:p>
            <a:pPr>
              <a:spcBef>
                <a:spcPts val="0"/>
              </a:spcBef>
              <a:buNone/>
            </a:pPr>
            <a:r>
              <a:rPr lang="en-US" sz="2000" dirty="0"/>
              <a:t>From 3rd quarter: 2,200 units at $43 per unit 	  $94,600</a:t>
            </a:r>
          </a:p>
          <a:p>
            <a:pPr>
              <a:spcBef>
                <a:spcPts val="0"/>
              </a:spcBef>
              <a:buNone/>
            </a:pPr>
            <a:r>
              <a:rPr lang="en-US" sz="2000" dirty="0"/>
              <a:t>From 2nd quarter: 1,500 units at $41 per unit 	  </a:t>
            </a:r>
            <a:r>
              <a:rPr lang="en-US" sz="2000" u="sng" dirty="0"/>
              <a:t>$61,500</a:t>
            </a:r>
            <a:endParaRPr lang="en-US" sz="2000" dirty="0"/>
          </a:p>
          <a:p>
            <a:pPr>
              <a:spcBef>
                <a:spcPts val="0"/>
              </a:spcBef>
              <a:buNone/>
            </a:pPr>
            <a:r>
              <a:rPr lang="en-US" sz="2000" dirty="0"/>
              <a:t>Total cost of goods sold				</a:t>
            </a:r>
            <a:r>
              <a:rPr lang="en-US" sz="2000" u="sng" dirty="0"/>
              <a:t>$241,600</a:t>
            </a:r>
          </a:p>
          <a:p>
            <a:pPr>
              <a:spcBef>
                <a:spcPts val="0"/>
              </a:spcBef>
            </a:pPr>
            <a:endParaRPr lang="en-US" sz="2000" dirty="0"/>
          </a:p>
          <a:p>
            <a:pPr marL="9144" indent="0">
              <a:spcBef>
                <a:spcPts val="0"/>
              </a:spcBef>
              <a:buNone/>
            </a:pPr>
            <a:r>
              <a:rPr lang="en-US" sz="2000" b="1" dirty="0"/>
              <a:t>Ending inventory</a:t>
            </a:r>
          </a:p>
          <a:p>
            <a:pPr>
              <a:spcBef>
                <a:spcPts val="0"/>
              </a:spcBef>
              <a:buNone/>
            </a:pPr>
            <a:r>
              <a:rPr lang="en-US" sz="2000" dirty="0"/>
              <a:t>From the 1st quarter: 2000 units at $40 per unit	  $80,000</a:t>
            </a:r>
          </a:p>
          <a:p>
            <a:pPr>
              <a:spcBef>
                <a:spcPts val="0"/>
              </a:spcBef>
              <a:buNone/>
            </a:pPr>
            <a:r>
              <a:rPr lang="en-US" sz="2000" dirty="0"/>
              <a:t>Total remaining (or ending) inventory cost	  </a:t>
            </a:r>
            <a:r>
              <a:rPr lang="en-US" sz="2000" u="sng" dirty="0"/>
              <a:t>$80,000</a:t>
            </a:r>
          </a:p>
        </p:txBody>
      </p:sp>
      <p:sp>
        <p:nvSpPr>
          <p:cNvPr id="5" name="Slide Number Placeholder 4"/>
          <p:cNvSpPr>
            <a:spLocks noGrp="1"/>
          </p:cNvSpPr>
          <p:nvPr>
            <p:ph type="sldNum" sz="quarter" idx="12"/>
          </p:nvPr>
        </p:nvSpPr>
        <p:spPr/>
        <p:txBody>
          <a:bodyPr/>
          <a:lstStyle/>
          <a:p>
            <a:fld id="{4E4A4924-7CC3-4BF6-9C5C-A8E770D15754}" type="slidenum">
              <a:rPr lang="en-US" smtClean="0"/>
              <a:t>23</a:t>
            </a:fld>
            <a:endParaRPr lang="en-US" dirty="0"/>
          </a:p>
        </p:txBody>
      </p:sp>
      <p:grpSp>
        <p:nvGrpSpPr>
          <p:cNvPr id="13" name="Group 12"/>
          <p:cNvGrpSpPr/>
          <p:nvPr/>
        </p:nvGrpSpPr>
        <p:grpSpPr>
          <a:xfrm>
            <a:off x="6705600" y="1600200"/>
            <a:ext cx="2019300" cy="4267200"/>
            <a:chOff x="6705600" y="1600200"/>
            <a:chExt cx="2019300" cy="4267200"/>
          </a:xfrm>
        </p:grpSpPr>
        <p:sp>
          <p:nvSpPr>
            <p:cNvPr id="6" name="TextBox 5"/>
            <p:cNvSpPr txBox="1"/>
            <p:nvPr/>
          </p:nvSpPr>
          <p:spPr>
            <a:xfrm>
              <a:off x="6705600" y="1600200"/>
              <a:ext cx="2019300" cy="762000"/>
            </a:xfrm>
            <a:prstGeom prst="rect">
              <a:avLst/>
            </a:prstGeom>
            <a:noFill/>
            <a:ln w="6350">
              <a:solidFill>
                <a:schemeClr val="tx1"/>
              </a:solidFill>
            </a:ln>
          </p:spPr>
          <p:txBody>
            <a:bodyPr wrap="square" rtlCol="0">
              <a:noAutofit/>
            </a:bodyPr>
            <a:lstStyle/>
            <a:p>
              <a:pPr algn="ctr"/>
              <a:r>
                <a:rPr lang="en-US" sz="2000" dirty="0"/>
                <a:t>Total available for sale</a:t>
              </a:r>
            </a:p>
          </p:txBody>
        </p:sp>
        <p:cxnSp>
          <p:nvCxnSpPr>
            <p:cNvPr id="8" name="Straight Arrow Connector 7"/>
            <p:cNvCxnSpPr/>
            <p:nvPr/>
          </p:nvCxnSpPr>
          <p:spPr>
            <a:xfrm flipH="1">
              <a:off x="7086600" y="2362200"/>
              <a:ext cx="762000" cy="1981200"/>
            </a:xfrm>
            <a:prstGeom prst="straightConnector1">
              <a:avLst/>
            </a:prstGeom>
            <a:ln w="12700">
              <a:solidFill>
                <a:schemeClr val="tx2"/>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934200" y="2362200"/>
              <a:ext cx="914400" cy="3505200"/>
            </a:xfrm>
            <a:prstGeom prst="straightConnector1">
              <a:avLst/>
            </a:prstGeom>
            <a:ln w="12700">
              <a:solidFill>
                <a:schemeClr val="tx2"/>
              </a:solidFill>
              <a:miter lim="800000"/>
              <a:tailEnd type="arrow"/>
            </a:ln>
          </p:spPr>
          <p:style>
            <a:lnRef idx="1">
              <a:schemeClr val="accent1"/>
            </a:lnRef>
            <a:fillRef idx="0">
              <a:schemeClr val="accent1"/>
            </a:fillRef>
            <a:effectRef idx="0">
              <a:schemeClr val="accent1"/>
            </a:effectRef>
            <a:fontRef idx="minor">
              <a:schemeClr val="tx1"/>
            </a:fontRef>
          </p:style>
        </p:cxnSp>
      </p:grpSp>
      <p:sp>
        <p:nvSpPr>
          <p:cNvPr id="11" name="Footer Placeholder 3">
            <a:extLst>
              <a:ext uri="{FF2B5EF4-FFF2-40B4-BE49-F238E27FC236}">
                <a16:creationId xmlns:a16="http://schemas.microsoft.com/office/drawing/2014/main" id="{C19B1965-FF3C-2347-B96A-DCCAD15E203A}"/>
              </a:ext>
            </a:extLst>
          </p:cNvPr>
          <p:cNvSpPr>
            <a:spLocks noGrp="1"/>
          </p:cNvSpPr>
          <p:nvPr>
            <p:ph type="ftr" sz="quarter" idx="11"/>
          </p:nvPr>
        </p:nvSpPr>
        <p:spPr>
          <a:xfrm>
            <a:off x="381000" y="6429716"/>
            <a:ext cx="2895600" cy="399367"/>
          </a:xfrm>
        </p:spPr>
        <p:txBody>
          <a:bodyPr/>
          <a:lstStyle/>
          <a:p>
            <a:r>
              <a:rPr lang="en-US" dirty="0"/>
              <a:t>Copyright © 2020 CFA Institute</a:t>
            </a:r>
          </a:p>
        </p:txBody>
      </p:sp>
    </p:spTree>
    <p:extLst>
      <p:ext uri="{BB962C8B-B14F-4D97-AF65-F5344CB8AC3E}">
        <p14:creationId xmlns:p14="http://schemas.microsoft.com/office/powerpoint/2010/main" val="2230073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sz="3200" dirty="0"/>
              <a:t>Summary Table </a:t>
            </a:r>
            <a:br>
              <a:rPr lang="en-US" sz="3200" dirty="0"/>
            </a:br>
            <a:r>
              <a:rPr lang="en-US" sz="3200" dirty="0"/>
              <a:t>on Inventory Costing Methods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4708144"/>
              </p:ext>
            </p:extLst>
          </p:nvPr>
        </p:nvGraphicFramePr>
        <p:xfrm>
          <a:off x="381000" y="1371600"/>
          <a:ext cx="8375650" cy="4267200"/>
        </p:xfrm>
        <a:graphic>
          <a:graphicData uri="http://schemas.openxmlformats.org/drawingml/2006/table">
            <a:tbl>
              <a:tblPr/>
              <a:tblGrid>
                <a:gridCol w="1238139">
                  <a:extLst>
                    <a:ext uri="{9D8B030D-6E8A-4147-A177-3AD203B41FA5}">
                      <a16:colId xmlns:a16="http://schemas.microsoft.com/office/drawing/2014/main" val="20000"/>
                    </a:ext>
                  </a:extLst>
                </a:gridCol>
                <a:gridCol w="2784577">
                  <a:extLst>
                    <a:ext uri="{9D8B030D-6E8A-4147-A177-3AD203B41FA5}">
                      <a16:colId xmlns:a16="http://schemas.microsoft.com/office/drawing/2014/main" val="20001"/>
                    </a:ext>
                  </a:extLst>
                </a:gridCol>
                <a:gridCol w="2015248">
                  <a:extLst>
                    <a:ext uri="{9D8B030D-6E8A-4147-A177-3AD203B41FA5}">
                      <a16:colId xmlns:a16="http://schemas.microsoft.com/office/drawing/2014/main" val="20002"/>
                    </a:ext>
                  </a:extLst>
                </a:gridCol>
                <a:gridCol w="2337686">
                  <a:extLst>
                    <a:ext uri="{9D8B030D-6E8A-4147-A177-3AD203B41FA5}">
                      <a16:colId xmlns:a16="http://schemas.microsoft.com/office/drawing/2014/main" val="20003"/>
                    </a:ext>
                  </a:extLst>
                </a:gridCol>
              </a:tblGrid>
              <a:tr h="1013460">
                <a:tc>
                  <a:txBody>
                    <a:bodyPr/>
                    <a:lstStyle/>
                    <a:p>
                      <a:pPr marL="0" marR="0">
                        <a:spcBef>
                          <a:spcPts val="0"/>
                        </a:spcBef>
                        <a:spcAft>
                          <a:spcPts val="0"/>
                        </a:spcAft>
                      </a:pPr>
                      <a:r>
                        <a:rPr lang="en-US" sz="2000" dirty="0">
                          <a:latin typeface="+mn-lt"/>
                          <a:ea typeface="Times New Roman"/>
                        </a:rPr>
                        <a:t>Method</a:t>
                      </a:r>
                    </a:p>
                  </a:txBody>
                  <a:tcPr marL="65549" marR="65549" marT="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c>
                  <a:txBody>
                    <a:bodyPr/>
                    <a:lstStyle/>
                    <a:p>
                      <a:pPr marL="0" marR="0">
                        <a:spcBef>
                          <a:spcPts val="0"/>
                        </a:spcBef>
                        <a:spcAft>
                          <a:spcPts val="0"/>
                        </a:spcAft>
                      </a:pPr>
                      <a:r>
                        <a:rPr lang="en-US" sz="2000" dirty="0">
                          <a:latin typeface="+mn-lt"/>
                          <a:ea typeface="Times New Roman"/>
                        </a:rPr>
                        <a:t>Description</a:t>
                      </a:r>
                    </a:p>
                  </a:txBody>
                  <a:tcPr marL="65549" marR="65549"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c>
                  <a:txBody>
                    <a:bodyPr/>
                    <a:lstStyle/>
                    <a:p>
                      <a:pPr marL="0" marR="0">
                        <a:spcBef>
                          <a:spcPts val="0"/>
                        </a:spcBef>
                        <a:spcAft>
                          <a:spcPts val="0"/>
                        </a:spcAft>
                      </a:pPr>
                      <a:r>
                        <a:rPr lang="en-US" sz="2000" dirty="0">
                          <a:latin typeface="+mn-lt"/>
                          <a:ea typeface="Times New Roman"/>
                        </a:rPr>
                        <a:t>COGS when prices are rising relative to the other two methods</a:t>
                      </a:r>
                    </a:p>
                  </a:txBody>
                  <a:tcPr marL="65549" marR="65549"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c>
                  <a:txBody>
                    <a:bodyPr/>
                    <a:lstStyle/>
                    <a:p>
                      <a:pPr marL="0" marR="0">
                        <a:spcBef>
                          <a:spcPts val="0"/>
                        </a:spcBef>
                        <a:spcAft>
                          <a:spcPts val="0"/>
                        </a:spcAft>
                      </a:pPr>
                      <a:r>
                        <a:rPr lang="en-US" sz="2000" b="0" dirty="0">
                          <a:latin typeface="+mn-lt"/>
                          <a:ea typeface="Times New Roman"/>
                        </a:rPr>
                        <a:t>Ending Inventory </a:t>
                      </a:r>
                      <a:r>
                        <a:rPr lang="en-US" sz="2000" dirty="0">
                          <a:latin typeface="+mn-lt"/>
                          <a:ea typeface="Times New Roman"/>
                        </a:rPr>
                        <a:t>when prices are rising relative to the other two methods</a:t>
                      </a:r>
                    </a:p>
                  </a:txBody>
                  <a:tcPr marL="65549" marR="65549"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extLst>
                  <a:ext uri="{0D108BD9-81ED-4DB2-BD59-A6C34878D82A}">
                    <a16:rowId xmlns:a16="http://schemas.microsoft.com/office/drawing/2014/main" val="10000"/>
                  </a:ext>
                </a:extLst>
              </a:tr>
              <a:tr h="760095">
                <a:tc>
                  <a:txBody>
                    <a:bodyPr/>
                    <a:lstStyle/>
                    <a:p>
                      <a:pPr marL="0" marR="0">
                        <a:spcBef>
                          <a:spcPts val="0"/>
                        </a:spcBef>
                        <a:spcAft>
                          <a:spcPts val="0"/>
                        </a:spcAft>
                      </a:pPr>
                      <a:r>
                        <a:rPr lang="en-US" sz="2000" dirty="0">
                          <a:latin typeface="+mn-lt"/>
                          <a:ea typeface="Times New Roman"/>
                        </a:rPr>
                        <a:t>FIFO</a:t>
                      </a:r>
                    </a:p>
                  </a:txBody>
                  <a:tcPr marL="65549" marR="65549" marT="0" marB="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marL="0" marR="0">
                        <a:spcBef>
                          <a:spcPts val="0"/>
                        </a:spcBef>
                        <a:spcAft>
                          <a:spcPts val="0"/>
                        </a:spcAft>
                      </a:pPr>
                      <a:r>
                        <a:rPr lang="en-US" sz="2000" dirty="0">
                          <a:latin typeface="+mn-lt"/>
                          <a:ea typeface="Times New Roman"/>
                        </a:rPr>
                        <a:t>Assumes that earliest items purchased were sold first</a:t>
                      </a:r>
                    </a:p>
                  </a:txBody>
                  <a:tcPr marL="65549" marR="65549" marT="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a:spcBef>
                          <a:spcPts val="0"/>
                        </a:spcBef>
                        <a:spcAft>
                          <a:spcPts val="0"/>
                        </a:spcAft>
                      </a:pPr>
                      <a:r>
                        <a:rPr lang="en-US" sz="2000" dirty="0">
                          <a:latin typeface="+mn-lt"/>
                          <a:ea typeface="Times New Roman"/>
                        </a:rPr>
                        <a:t>Lowest</a:t>
                      </a:r>
                    </a:p>
                  </a:txBody>
                  <a:tcPr marL="65549" marR="65549" marT="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a:spcBef>
                          <a:spcPts val="0"/>
                        </a:spcBef>
                        <a:spcAft>
                          <a:spcPts val="0"/>
                        </a:spcAft>
                      </a:pPr>
                      <a:r>
                        <a:rPr lang="en-US" sz="2000" dirty="0">
                          <a:latin typeface="+mn-lt"/>
                          <a:ea typeface="Times New Roman"/>
                        </a:rPr>
                        <a:t>Highest</a:t>
                      </a:r>
                    </a:p>
                  </a:txBody>
                  <a:tcPr marL="65549" marR="65549"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1"/>
                  </a:ext>
                </a:extLst>
              </a:tr>
              <a:tr h="760095">
                <a:tc>
                  <a:txBody>
                    <a:bodyPr/>
                    <a:lstStyle/>
                    <a:p>
                      <a:pPr marL="0" marR="0">
                        <a:spcBef>
                          <a:spcPts val="0"/>
                        </a:spcBef>
                        <a:spcAft>
                          <a:spcPts val="0"/>
                        </a:spcAft>
                      </a:pPr>
                      <a:r>
                        <a:rPr lang="en-US" sz="2000" dirty="0">
                          <a:latin typeface="+mn-lt"/>
                          <a:ea typeface="Times New Roman"/>
                        </a:rPr>
                        <a:t>LIFO</a:t>
                      </a:r>
                    </a:p>
                  </a:txBody>
                  <a:tcPr marL="65549" marR="65549" marT="0" marB="0">
                    <a:lnL w="12700" cap="flat" cmpd="sng" algn="ctr">
                      <a:solidFill>
                        <a:schemeClr val="tx1"/>
                      </a:solidFill>
                      <a:prstDash val="solid"/>
                      <a:round/>
                      <a:headEnd type="none" w="med" len="med"/>
                      <a:tailEnd type="none" w="med" len="med"/>
                    </a:lnL>
                    <a:lnR>
                      <a:noFill/>
                    </a:lnR>
                    <a:lnT>
                      <a:noFill/>
                    </a:lnT>
                    <a:lnB>
                      <a:noFill/>
                    </a:lnB>
                  </a:tcPr>
                </a:tc>
                <a:tc>
                  <a:txBody>
                    <a:bodyPr/>
                    <a:lstStyle/>
                    <a:p>
                      <a:pPr marL="0" marR="0">
                        <a:spcBef>
                          <a:spcPts val="0"/>
                        </a:spcBef>
                        <a:spcAft>
                          <a:spcPts val="0"/>
                        </a:spcAft>
                      </a:pPr>
                      <a:r>
                        <a:rPr lang="en-US" sz="2000" dirty="0">
                          <a:latin typeface="+mn-lt"/>
                          <a:ea typeface="Times New Roman"/>
                        </a:rPr>
                        <a:t>Assumes most recent items purchased were sold first</a:t>
                      </a:r>
                    </a:p>
                  </a:txBody>
                  <a:tcPr marL="65549" marR="65549" marT="0" marB="0" anchor="ctr">
                    <a:lnL>
                      <a:noFill/>
                    </a:lnL>
                    <a:lnR>
                      <a:noFill/>
                    </a:lnR>
                    <a:lnT>
                      <a:noFill/>
                    </a:lnT>
                    <a:lnB>
                      <a:noFill/>
                    </a:lnB>
                  </a:tcPr>
                </a:tc>
                <a:tc>
                  <a:txBody>
                    <a:bodyPr/>
                    <a:lstStyle/>
                    <a:p>
                      <a:pPr marL="0" marR="0">
                        <a:spcBef>
                          <a:spcPts val="0"/>
                        </a:spcBef>
                        <a:spcAft>
                          <a:spcPts val="0"/>
                        </a:spcAft>
                      </a:pPr>
                      <a:r>
                        <a:rPr lang="en-US" sz="2000" dirty="0">
                          <a:latin typeface="+mn-lt"/>
                          <a:ea typeface="Times New Roman"/>
                        </a:rPr>
                        <a:t>Highest*</a:t>
                      </a:r>
                    </a:p>
                  </a:txBody>
                  <a:tcPr marL="65549" marR="65549" marT="0" marB="0" anchor="ctr">
                    <a:lnL>
                      <a:noFill/>
                    </a:lnL>
                    <a:lnR>
                      <a:noFill/>
                    </a:lnR>
                    <a:lnT>
                      <a:noFill/>
                    </a:lnT>
                    <a:lnB>
                      <a:noFill/>
                    </a:lnB>
                  </a:tcPr>
                </a:tc>
                <a:tc>
                  <a:txBody>
                    <a:bodyPr/>
                    <a:lstStyle/>
                    <a:p>
                      <a:pPr marL="0" marR="0">
                        <a:spcBef>
                          <a:spcPts val="0"/>
                        </a:spcBef>
                        <a:spcAft>
                          <a:spcPts val="0"/>
                        </a:spcAft>
                      </a:pPr>
                      <a:r>
                        <a:rPr lang="en-US" sz="2000" dirty="0">
                          <a:latin typeface="+mn-lt"/>
                          <a:ea typeface="Times New Roman"/>
                        </a:rPr>
                        <a:t>Lowest*</a:t>
                      </a:r>
                    </a:p>
                  </a:txBody>
                  <a:tcPr marL="65549" marR="65549"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506730">
                <a:tc>
                  <a:txBody>
                    <a:bodyPr/>
                    <a:lstStyle/>
                    <a:p>
                      <a:pPr marL="0" marR="0">
                        <a:spcBef>
                          <a:spcPts val="0"/>
                        </a:spcBef>
                        <a:spcAft>
                          <a:spcPts val="0"/>
                        </a:spcAft>
                      </a:pPr>
                      <a:r>
                        <a:rPr lang="en-US" sz="2000" dirty="0">
                          <a:latin typeface="+mn-lt"/>
                          <a:ea typeface="Times New Roman"/>
                        </a:rPr>
                        <a:t>Average </a:t>
                      </a:r>
                    </a:p>
                    <a:p>
                      <a:pPr marL="0" marR="0">
                        <a:spcBef>
                          <a:spcPts val="0"/>
                        </a:spcBef>
                        <a:spcAft>
                          <a:spcPts val="0"/>
                        </a:spcAft>
                      </a:pPr>
                      <a:r>
                        <a:rPr lang="en-US" sz="2000" dirty="0">
                          <a:latin typeface="+mn-lt"/>
                          <a:ea typeface="Times New Roman"/>
                        </a:rPr>
                        <a:t>Cost</a:t>
                      </a:r>
                    </a:p>
                  </a:txBody>
                  <a:tcPr marL="65549" marR="65549" marT="0" marB="0">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latin typeface="+mn-lt"/>
                          <a:ea typeface="Times New Roman"/>
                        </a:rPr>
                        <a:t>Averages total costs over total units available</a:t>
                      </a:r>
                    </a:p>
                  </a:txBody>
                  <a:tcPr marL="65549" marR="65549"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latin typeface="+mn-lt"/>
                          <a:ea typeface="Times New Roman"/>
                        </a:rPr>
                        <a:t>Middle</a:t>
                      </a:r>
                    </a:p>
                  </a:txBody>
                  <a:tcPr marL="65549" marR="65549"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latin typeface="+mn-lt"/>
                          <a:ea typeface="Times New Roman"/>
                        </a:rPr>
                        <a:t>Middle</a:t>
                      </a:r>
                    </a:p>
                  </a:txBody>
                  <a:tcPr marL="65549" marR="65549" marT="0"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 name="Slide Number Placeholder 3"/>
          <p:cNvSpPr>
            <a:spLocks noGrp="1"/>
          </p:cNvSpPr>
          <p:nvPr>
            <p:ph type="sldNum" sz="quarter" idx="12"/>
          </p:nvPr>
        </p:nvSpPr>
        <p:spPr/>
        <p:txBody>
          <a:bodyPr/>
          <a:lstStyle/>
          <a:p>
            <a:fld id="{4E4A4924-7CC3-4BF6-9C5C-A8E770D15754}" type="slidenum">
              <a:rPr lang="en-US" smtClean="0"/>
              <a:t>24</a:t>
            </a:fld>
            <a:endParaRPr lang="en-US" dirty="0"/>
          </a:p>
        </p:txBody>
      </p:sp>
      <p:sp>
        <p:nvSpPr>
          <p:cNvPr id="3" name="TextBox 2"/>
          <p:cNvSpPr txBox="1"/>
          <p:nvPr/>
        </p:nvSpPr>
        <p:spPr>
          <a:xfrm>
            <a:off x="0" y="5698067"/>
            <a:ext cx="10439400" cy="609600"/>
          </a:xfrm>
          <a:prstGeom prst="rect">
            <a:avLst/>
          </a:prstGeom>
          <a:noFill/>
        </p:spPr>
        <p:txBody>
          <a:bodyPr wrap="none" rtlCol="0">
            <a:noAutofit/>
          </a:bodyPr>
          <a:lstStyle/>
          <a:p>
            <a:r>
              <a:rPr lang="en-US" sz="1400" dirty="0"/>
              <a:t>*Assumes no LIFO layer liquidation. </a:t>
            </a:r>
            <a:r>
              <a:rPr lang="en-US" sz="1400" b="1" dirty="0"/>
              <a:t>LIFO layer liquidation </a:t>
            </a:r>
            <a:r>
              <a:rPr lang="en-US" sz="1400" dirty="0"/>
              <a:t>occurs when the volume of sales exceeds the </a:t>
            </a:r>
          </a:p>
          <a:p>
            <a:r>
              <a:rPr lang="en-US" sz="1400" dirty="0"/>
              <a:t>volume of other purchases in the period so that some sales are assumed to be from existing, relatively low-priced</a:t>
            </a:r>
          </a:p>
          <a:p>
            <a:r>
              <a:rPr lang="en-US" sz="1400" dirty="0"/>
              <a:t> inventory rather than from more recent purchases.</a:t>
            </a:r>
          </a:p>
        </p:txBody>
      </p:sp>
      <p:sp>
        <p:nvSpPr>
          <p:cNvPr id="8" name="Footer Placeholder 3">
            <a:extLst>
              <a:ext uri="{FF2B5EF4-FFF2-40B4-BE49-F238E27FC236}">
                <a16:creationId xmlns:a16="http://schemas.microsoft.com/office/drawing/2014/main" id="{A3A9FF40-EA67-5743-A754-2098BB7D048F}"/>
              </a:ext>
            </a:extLst>
          </p:cNvPr>
          <p:cNvSpPr>
            <a:spLocks noGrp="1"/>
          </p:cNvSpPr>
          <p:nvPr>
            <p:ph type="ftr" sz="quarter" idx="11"/>
          </p:nvPr>
        </p:nvSpPr>
        <p:spPr>
          <a:xfrm>
            <a:off x="381000" y="6429716"/>
            <a:ext cx="2895600" cy="399367"/>
          </a:xfrm>
        </p:spPr>
        <p:txBody>
          <a:bodyPr/>
          <a:lstStyle/>
          <a:p>
            <a:r>
              <a:rPr lang="en-US" dirty="0"/>
              <a:t>Copyright © 2020 CFA Institute</a:t>
            </a:r>
          </a:p>
        </p:txBody>
      </p:sp>
    </p:spTree>
    <p:extLst>
      <p:ext uri="{BB962C8B-B14F-4D97-AF65-F5344CB8AC3E}">
        <p14:creationId xmlns:p14="http://schemas.microsoft.com/office/powerpoint/2010/main" val="148848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a:spLocks noGrp="1"/>
          </p:cNvSpPr>
          <p:nvPr>
            <p:ph type="title"/>
          </p:nvPr>
        </p:nvSpPr>
        <p:spPr>
          <a:xfrm>
            <a:off x="1143000" y="114301"/>
            <a:ext cx="8375904" cy="1143000"/>
          </a:xfrm>
          <a:prstGeom prst="rect">
            <a:avLst/>
          </a:prstGeom>
        </p:spPr>
        <p:txBody>
          <a:bodyPr>
            <a:normAutofit/>
          </a:bodyPr>
          <a:lstStyle/>
          <a:p>
            <a:r>
              <a:rPr dirty="0"/>
              <a:t>Issues in Expense Recognition</a:t>
            </a:r>
          </a:p>
        </p:txBody>
      </p:sp>
      <p:sp>
        <p:nvSpPr>
          <p:cNvPr id="199" name="Shape 199"/>
          <p:cNvSpPr>
            <a:spLocks noGrp="1"/>
          </p:cNvSpPr>
          <p:nvPr>
            <p:ph type="body" idx="1"/>
          </p:nvPr>
        </p:nvSpPr>
        <p:spPr>
          <a:prstGeom prst="rect">
            <a:avLst/>
          </a:prstGeom>
        </p:spPr>
        <p:txBody>
          <a:bodyPr>
            <a:normAutofit fontScale="85000" lnSpcReduction="10000"/>
          </a:bodyPr>
          <a:lstStyle/>
          <a:p>
            <a:pPr marL="280829" indent="-280829" defTabSz="349138">
              <a:spcBef>
                <a:spcPts val="1406"/>
              </a:spcBef>
              <a:defRPr sz="3060"/>
            </a:pPr>
            <a:r>
              <a:rPr dirty="0"/>
              <a:t>Doubtful Accounts</a:t>
            </a:r>
          </a:p>
          <a:p>
            <a:pPr marL="561657" lvl="1" indent="-280829" defTabSz="349138">
              <a:spcBef>
                <a:spcPts val="1406"/>
              </a:spcBef>
              <a:defRPr sz="3060"/>
            </a:pPr>
            <a:r>
              <a:rPr dirty="0"/>
              <a:t>Estimate of how much revenue will be uncollectible.</a:t>
            </a:r>
          </a:p>
          <a:p>
            <a:pPr marL="280829" indent="-280829" defTabSz="349138">
              <a:spcBef>
                <a:spcPts val="1406"/>
              </a:spcBef>
              <a:defRPr sz="3060"/>
            </a:pPr>
            <a:r>
              <a:rPr dirty="0"/>
              <a:t>Warranties</a:t>
            </a:r>
          </a:p>
          <a:p>
            <a:pPr marL="561657" lvl="1" indent="-280829" defTabSz="349138">
              <a:spcBef>
                <a:spcPts val="1406"/>
              </a:spcBef>
              <a:defRPr sz="3060"/>
            </a:pPr>
            <a:r>
              <a:rPr lang="en-AU" dirty="0"/>
              <a:t>Recognise an expense at the time of the sale recognition, and update the expense over the life of the warranty</a:t>
            </a:r>
            <a:r>
              <a:rPr dirty="0"/>
              <a:t>.</a:t>
            </a:r>
          </a:p>
          <a:p>
            <a:pPr marL="280829" indent="-280829" defTabSz="349138">
              <a:spcBef>
                <a:spcPts val="1406"/>
              </a:spcBef>
              <a:defRPr sz="3060"/>
            </a:pPr>
            <a:r>
              <a:rPr dirty="0"/>
              <a:t>Depreciation &amp; Amortization</a:t>
            </a:r>
          </a:p>
          <a:p>
            <a:pPr marL="561657" lvl="1" indent="-280829" defTabSz="349138">
              <a:spcBef>
                <a:spcPts val="1406"/>
              </a:spcBef>
              <a:defRPr sz="3060"/>
            </a:pPr>
            <a:r>
              <a:rPr dirty="0"/>
              <a:t>Process of systematically allocating costs of </a:t>
            </a:r>
            <a:r>
              <a:rPr i="1" dirty="0"/>
              <a:t>long-lived</a:t>
            </a:r>
            <a:r>
              <a:rPr dirty="0"/>
              <a:t> assets over the period during which the assets are expected to provide economic benefits.</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non-recurring items and changes in accounting standards</a:t>
            </a:r>
          </a:p>
        </p:txBody>
      </p:sp>
      <p:sp>
        <p:nvSpPr>
          <p:cNvPr id="3" name="Content Placeholder 2"/>
          <p:cNvSpPr>
            <a:spLocks noGrp="1"/>
          </p:cNvSpPr>
          <p:nvPr>
            <p:ph idx="1"/>
          </p:nvPr>
        </p:nvSpPr>
        <p:spPr/>
        <p:txBody>
          <a:bodyPr>
            <a:normAutofit/>
          </a:bodyPr>
          <a:lstStyle/>
          <a:p>
            <a:pPr marL="9144" indent="0">
              <a:buNone/>
            </a:pPr>
            <a:r>
              <a:rPr lang="en-US" sz="2400" dirty="0"/>
              <a:t>Separating non-recurring from recurring items of income and expense can help an analyst assess a company’s future earnings.</a:t>
            </a:r>
          </a:p>
          <a:p>
            <a:pPr lvl="1">
              <a:buFont typeface="Wingdings" panose="05000000000000000000" pitchFamily="2" charset="2"/>
              <a:buChar char="Ø"/>
            </a:pPr>
            <a:r>
              <a:rPr lang="en-US" sz="2400" dirty="0"/>
              <a:t>Discontinued operations should be reported separately.</a:t>
            </a:r>
          </a:p>
          <a:p>
            <a:pPr lvl="1">
              <a:buFont typeface="Wingdings" panose="05000000000000000000" pitchFamily="2" charset="2"/>
              <a:buChar char="Ø"/>
            </a:pPr>
            <a:r>
              <a:rPr lang="en-US" sz="2400" dirty="0"/>
              <a:t>Unusual or infrequent items may be reported separately.</a:t>
            </a:r>
          </a:p>
          <a:p>
            <a:pPr lvl="1">
              <a:buFont typeface="Wingdings" panose="05000000000000000000" pitchFamily="2" charset="2"/>
              <a:buChar char="Ø"/>
            </a:pPr>
            <a:r>
              <a:rPr lang="en-US" sz="2400" dirty="0"/>
              <a:t>Changes in accounting policies/standards.</a:t>
            </a:r>
          </a:p>
        </p:txBody>
      </p:sp>
      <p:sp>
        <p:nvSpPr>
          <p:cNvPr id="5" name="Slide Number Placeholder 4"/>
          <p:cNvSpPr>
            <a:spLocks noGrp="1"/>
          </p:cNvSpPr>
          <p:nvPr>
            <p:ph type="sldNum" sz="quarter" idx="12"/>
          </p:nvPr>
        </p:nvSpPr>
        <p:spPr/>
        <p:txBody>
          <a:bodyPr/>
          <a:lstStyle/>
          <a:p>
            <a:fld id="{4E4A4924-7CC3-4BF6-9C5C-A8E770D15754}" type="slidenum">
              <a:rPr lang="en-US" smtClean="0"/>
              <a:t>26</a:t>
            </a:fld>
            <a:endParaRPr lang="en-US" dirty="0"/>
          </a:p>
        </p:txBody>
      </p:sp>
      <p:sp>
        <p:nvSpPr>
          <p:cNvPr id="6" name="Footer Placeholder 3">
            <a:extLst>
              <a:ext uri="{FF2B5EF4-FFF2-40B4-BE49-F238E27FC236}">
                <a16:creationId xmlns:a16="http://schemas.microsoft.com/office/drawing/2014/main" id="{E0A4F7A9-601C-8443-9493-FF3E4FC6437F}"/>
              </a:ext>
            </a:extLst>
          </p:cNvPr>
          <p:cNvSpPr>
            <a:spLocks noGrp="1"/>
          </p:cNvSpPr>
          <p:nvPr>
            <p:ph type="ftr" sz="quarter" idx="11"/>
          </p:nvPr>
        </p:nvSpPr>
        <p:spPr>
          <a:xfrm>
            <a:off x="381000" y="6429716"/>
            <a:ext cx="2895600" cy="399367"/>
          </a:xfrm>
        </p:spPr>
        <p:txBody>
          <a:bodyPr/>
          <a:lstStyle/>
          <a:p>
            <a:r>
              <a:rPr lang="en-US" dirty="0"/>
              <a:t>Copyright © 2020 CFA Institute</a:t>
            </a:r>
          </a:p>
        </p:txBody>
      </p:sp>
    </p:spTree>
    <p:extLst>
      <p:ext uri="{BB962C8B-B14F-4D97-AF65-F5344CB8AC3E}">
        <p14:creationId xmlns:p14="http://schemas.microsoft.com/office/powerpoint/2010/main" val="3206798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p:cNvSpPr>
          <p:nvPr>
            <p:ph type="title"/>
          </p:nvPr>
        </p:nvSpPr>
        <p:spPr>
          <a:prstGeom prst="rect">
            <a:avLst/>
          </a:prstGeom>
        </p:spPr>
        <p:txBody>
          <a:bodyPr/>
          <a:lstStyle/>
          <a:p>
            <a:pPr algn="ctr"/>
            <a:r>
              <a:rPr dirty="0"/>
              <a:t>Earnings Per Share</a:t>
            </a:r>
          </a:p>
        </p:txBody>
      </p:sp>
      <p:sp>
        <p:nvSpPr>
          <p:cNvPr id="215" name="Shape 215"/>
          <p:cNvSpPr>
            <a:spLocks noGrp="1"/>
          </p:cNvSpPr>
          <p:nvPr>
            <p:ph type="body" idx="1"/>
          </p:nvPr>
        </p:nvSpPr>
        <p:spPr>
          <a:xfrm>
            <a:off x="357188" y="1634133"/>
            <a:ext cx="8429625" cy="4321542"/>
          </a:xfrm>
          <a:prstGeom prst="rect">
            <a:avLst/>
          </a:prstGeom>
        </p:spPr>
        <p:txBody>
          <a:bodyPr>
            <a:normAutofit/>
          </a:bodyPr>
          <a:lstStyle/>
          <a:p>
            <a:endParaRPr lang="en-AU" dirty="0"/>
          </a:p>
          <a:p>
            <a:endParaRPr lang="en-AU" dirty="0"/>
          </a:p>
          <a:p>
            <a:endParaRPr lang="en-AU" sz="2039" dirty="0"/>
          </a:p>
          <a:p>
            <a:endParaRPr lang="en-AU" sz="2039" dirty="0"/>
          </a:p>
          <a:p>
            <a:pPr>
              <a:buFont typeface="Wingdings" panose="05000000000000000000" pitchFamily="2" charset="2"/>
              <a:buChar char="v"/>
            </a:pPr>
            <a:r>
              <a:rPr lang="en-AU" sz="1687" b="1" dirty="0"/>
              <a:t>Diluted EPS</a:t>
            </a:r>
            <a:r>
              <a:rPr lang="en-AU" sz="1687" dirty="0"/>
              <a:t>: the EPS that would result if all dilutive financial instruments were converted into shares; the ‘if-converted’ method.</a:t>
            </a:r>
          </a:p>
          <a:p>
            <a:pPr marL="330387" lvl="1" indent="0">
              <a:buNone/>
            </a:pPr>
            <a:r>
              <a:rPr lang="en-AU" sz="1687" dirty="0"/>
              <a:t>      Diluted EPS  = (Net income + After-tax interest on convertible debt – Preferred dividends)/(Weighted average number of shares outstanding + Additional common shares that would have been issued at conversion)</a:t>
            </a:r>
          </a:p>
          <a:p>
            <a:endParaRPr lang="en-AU" sz="2039" dirty="0"/>
          </a:p>
          <a:p>
            <a:endParaRPr dirty="0"/>
          </a:p>
        </p:txBody>
      </p:sp>
      <p:pic>
        <p:nvPicPr>
          <p:cNvPr id="216" name="MathTypeEquation.pdf"/>
          <p:cNvPicPr>
            <a:picLocks noChangeAspect="1"/>
          </p:cNvPicPr>
          <p:nvPr/>
        </p:nvPicPr>
        <p:blipFill>
          <a:blip r:embed="rId3"/>
          <a:stretch>
            <a:fillRect/>
          </a:stretch>
        </p:blipFill>
        <p:spPr>
          <a:xfrm>
            <a:off x="4531817" y="3370957"/>
            <a:ext cx="80367" cy="116086"/>
          </a:xfrm>
          <a:prstGeom prst="rect">
            <a:avLst/>
          </a:prstGeom>
          <a:ln w="12700">
            <a:miter lim="400000"/>
          </a:ln>
        </p:spPr>
      </p:pic>
      <p:pic>
        <p:nvPicPr>
          <p:cNvPr id="217" name="MathTypeEquation.pdf"/>
          <p:cNvPicPr>
            <a:picLocks noChangeAspect="1"/>
          </p:cNvPicPr>
          <p:nvPr/>
        </p:nvPicPr>
        <p:blipFill>
          <a:blip r:embed="rId3"/>
          <a:stretch>
            <a:fillRect/>
          </a:stretch>
        </p:blipFill>
        <p:spPr>
          <a:xfrm>
            <a:off x="3689414" y="3460254"/>
            <a:ext cx="2474456" cy="3574214"/>
          </a:xfrm>
          <a:prstGeom prst="rect">
            <a:avLst/>
          </a:prstGeom>
          <a:ln w="12700">
            <a:miter lim="400000"/>
          </a:ln>
        </p:spPr>
      </p:pic>
      <p:pic>
        <p:nvPicPr>
          <p:cNvPr id="218" name="MathTypeEquation.pdf"/>
          <p:cNvPicPr>
            <a:picLocks noChangeAspect="1"/>
          </p:cNvPicPr>
          <p:nvPr/>
        </p:nvPicPr>
        <p:blipFill>
          <a:blip r:embed="rId3"/>
          <a:stretch>
            <a:fillRect/>
          </a:stretch>
        </p:blipFill>
        <p:spPr>
          <a:xfrm>
            <a:off x="357188" y="2612031"/>
            <a:ext cx="7260585" cy="857153"/>
          </a:xfrm>
          <a:prstGeom prst="rect">
            <a:avLst/>
          </a:prstGeom>
          <a:ln w="12700">
            <a:miter lim="400000"/>
          </a:ln>
        </p:spPr>
      </p:pic>
      <p:sp>
        <p:nvSpPr>
          <p:cNvPr id="2" name="Rectangle 1"/>
          <p:cNvSpPr/>
          <p:nvPr/>
        </p:nvSpPr>
        <p:spPr>
          <a:xfrm>
            <a:off x="357188" y="1585418"/>
            <a:ext cx="8429625" cy="1323439"/>
          </a:xfrm>
          <a:prstGeom prst="rect">
            <a:avLst/>
          </a:prstGeom>
        </p:spPr>
        <p:txBody>
          <a:bodyPr wrap="square">
            <a:spAutoFit/>
          </a:bodyPr>
          <a:lstStyle/>
          <a:p>
            <a:pPr marL="241093" indent="-241093" algn="just">
              <a:buFont typeface="Wingdings" panose="05000000000000000000" pitchFamily="2" charset="2"/>
              <a:buChar char="v"/>
            </a:pPr>
            <a:r>
              <a:rPr lang="en-US" sz="1600" b="1" dirty="0"/>
              <a:t>Basic EPS: </a:t>
            </a:r>
            <a:r>
              <a:rPr lang="en-US" sz="1600" dirty="0"/>
              <a:t>Earnings available to common shareholders divided by weighted average number of shares outstanding</a:t>
            </a:r>
          </a:p>
          <a:p>
            <a:endParaRPr lang="en-US" sz="1600" dirty="0"/>
          </a:p>
          <a:p>
            <a:r>
              <a:rPr lang="en-US" sz="1600" dirty="0"/>
              <a:t>Basic EPS = 	</a:t>
            </a:r>
            <a:r>
              <a:rPr lang="en-US" sz="1600" u="sng" dirty="0"/>
              <a:t>	(Net income – Preferred dividends) 	</a:t>
            </a:r>
            <a:br>
              <a:rPr lang="en-US" sz="1600" u="sng" dirty="0"/>
            </a:br>
            <a:r>
              <a:rPr lang="en-US" sz="1600" dirty="0"/>
              <a:t>		Weighted average number of shares outstanding</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61D3-8BFC-42CE-8EAE-01E39E5F266F}"/>
              </a:ext>
            </a:extLst>
          </p:cNvPr>
          <p:cNvSpPr>
            <a:spLocks noGrp="1"/>
          </p:cNvSpPr>
          <p:nvPr>
            <p:ph type="title"/>
          </p:nvPr>
        </p:nvSpPr>
        <p:spPr/>
        <p:txBody>
          <a:bodyPr>
            <a:normAutofit/>
          </a:bodyPr>
          <a:lstStyle/>
          <a:p>
            <a:pPr algn="ctr"/>
            <a:r>
              <a:rPr lang="en-AU"/>
              <a:t>Diluted EPS</a:t>
            </a:r>
            <a:endParaRPr lang="en-AU" dirty="0"/>
          </a:p>
        </p:txBody>
      </p:sp>
      <p:sp>
        <p:nvSpPr>
          <p:cNvPr id="3" name="Text Placeholder 2">
            <a:extLst>
              <a:ext uri="{FF2B5EF4-FFF2-40B4-BE49-F238E27FC236}">
                <a16:creationId xmlns:a16="http://schemas.microsoft.com/office/drawing/2014/main" id="{3CF2FE74-B5F0-484C-938D-B3C2021F3137}"/>
              </a:ext>
            </a:extLst>
          </p:cNvPr>
          <p:cNvSpPr>
            <a:spLocks noGrp="1"/>
          </p:cNvSpPr>
          <p:nvPr>
            <p:ph type="body" idx="1"/>
          </p:nvPr>
        </p:nvSpPr>
        <p:spPr/>
        <p:txBody>
          <a:bodyPr/>
          <a:lstStyle/>
          <a:p>
            <a:endParaRPr lang="en-AU" dirty="0"/>
          </a:p>
        </p:txBody>
      </p:sp>
      <p:pic>
        <p:nvPicPr>
          <p:cNvPr id="6" name="Picture 5" descr="Text&#10;&#10;Description automatically generated">
            <a:extLst>
              <a:ext uri="{FF2B5EF4-FFF2-40B4-BE49-F238E27FC236}">
                <a16:creationId xmlns:a16="http://schemas.microsoft.com/office/drawing/2014/main" id="{FAE5A97B-D060-4C76-9B29-22FD570B4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96" y="1447800"/>
            <a:ext cx="9074912" cy="4419600"/>
          </a:xfrm>
          <a:prstGeom prst="rect">
            <a:avLst/>
          </a:prstGeom>
        </p:spPr>
      </p:pic>
    </p:spTree>
    <p:extLst>
      <p:ext uri="{BB962C8B-B14F-4D97-AF65-F5344CB8AC3E}">
        <p14:creationId xmlns:p14="http://schemas.microsoft.com/office/powerpoint/2010/main" val="43660676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p:cNvSpPr>
          <p:nvPr>
            <p:ph type="title"/>
          </p:nvPr>
        </p:nvSpPr>
        <p:spPr>
          <a:prstGeom prst="rect">
            <a:avLst/>
          </a:prstGeom>
        </p:spPr>
        <p:txBody>
          <a:bodyPr/>
          <a:lstStyle/>
          <a:p>
            <a:pPr algn="ctr"/>
            <a:r>
              <a:rPr lang="en-AU" dirty="0"/>
              <a:t>EPS: EXAMPLE 1</a:t>
            </a:r>
            <a:br>
              <a:rPr lang="en-AU" dirty="0"/>
            </a:br>
            <a:r>
              <a:rPr lang="en-AU" dirty="0"/>
              <a:t>Weighted average no.</a:t>
            </a:r>
            <a:endParaRPr dirty="0"/>
          </a:p>
        </p:txBody>
      </p:sp>
      <p:sp>
        <p:nvSpPr>
          <p:cNvPr id="224" name="Shape 224"/>
          <p:cNvSpPr>
            <a:spLocks noGrp="1"/>
          </p:cNvSpPr>
          <p:nvPr>
            <p:ph type="body" idx="1"/>
          </p:nvPr>
        </p:nvSpPr>
        <p:spPr>
          <a:prstGeom prst="rect">
            <a:avLst/>
          </a:prstGeom>
        </p:spPr>
        <p:txBody>
          <a:bodyPr>
            <a:normAutofit fontScale="85000" lnSpcReduction="10000"/>
          </a:bodyPr>
          <a:lstStyle/>
          <a:p>
            <a:pPr marL="247790" indent="-247790" defTabSz="308063">
              <a:spcBef>
                <a:spcPts val="1266"/>
              </a:spcBef>
              <a:defRPr sz="2700"/>
            </a:pPr>
            <a:r>
              <a:rPr dirty="0"/>
              <a:t>For the year ended 31 December 20</a:t>
            </a:r>
            <a:r>
              <a:rPr lang="en-AU" dirty="0"/>
              <a:t>20</a:t>
            </a:r>
            <a:r>
              <a:rPr dirty="0"/>
              <a:t>, Company X has net income of $5,000,000. The company declared and paid $400,000 of dividends on preferred stock. The company also had the following common stock information:</a:t>
            </a:r>
          </a:p>
          <a:p>
            <a:pPr marL="495580" lvl="1" indent="-247790" defTabSz="308063">
              <a:spcBef>
                <a:spcPts val="1266"/>
              </a:spcBef>
              <a:defRPr sz="2700"/>
            </a:pPr>
            <a:r>
              <a:rPr dirty="0"/>
              <a:t>Shares outstanding on 01 January 20</a:t>
            </a:r>
            <a:r>
              <a:rPr lang="en-AU" dirty="0"/>
              <a:t>20</a:t>
            </a:r>
            <a:r>
              <a:rPr dirty="0"/>
              <a:t>     1,000,000</a:t>
            </a:r>
          </a:p>
          <a:p>
            <a:pPr marL="495580" lvl="1" indent="-247790" defTabSz="308063">
              <a:spcBef>
                <a:spcPts val="1266"/>
              </a:spcBef>
              <a:defRPr sz="2700"/>
            </a:pPr>
            <a:r>
              <a:rPr dirty="0"/>
              <a:t>Shares issued on 01 April 20</a:t>
            </a:r>
            <a:r>
              <a:rPr lang="en-AU" dirty="0"/>
              <a:t>20</a:t>
            </a:r>
            <a:r>
              <a:rPr dirty="0"/>
              <a:t>                    200,000 </a:t>
            </a:r>
          </a:p>
          <a:p>
            <a:pPr marL="495580" lvl="1" indent="-247790" defTabSz="308063">
              <a:spcBef>
                <a:spcPts val="1266"/>
              </a:spcBef>
              <a:defRPr sz="2700"/>
            </a:pPr>
            <a:r>
              <a:rPr dirty="0"/>
              <a:t>Shares repurchased on 01 October 20</a:t>
            </a:r>
            <a:r>
              <a:rPr lang="en-AU" dirty="0"/>
              <a:t>20</a:t>
            </a:r>
            <a:r>
              <a:rPr dirty="0"/>
              <a:t>   (100,000)</a:t>
            </a:r>
          </a:p>
          <a:p>
            <a:pPr marL="495580" lvl="1" indent="-247790" defTabSz="308063">
              <a:spcBef>
                <a:spcPts val="1266"/>
              </a:spcBef>
              <a:defRPr sz="2700"/>
            </a:pPr>
            <a:r>
              <a:rPr dirty="0"/>
              <a:t>Shares outstanding on 31 December 20</a:t>
            </a:r>
            <a:r>
              <a:rPr lang="en-AU" dirty="0"/>
              <a:t>20</a:t>
            </a:r>
            <a:r>
              <a:rPr dirty="0"/>
              <a:t>  1,100,000</a:t>
            </a:r>
          </a:p>
          <a:p>
            <a:pPr marL="247790" indent="-247790" defTabSz="308063">
              <a:spcBef>
                <a:spcPts val="1266"/>
              </a:spcBef>
              <a:defRPr sz="2700"/>
            </a:pPr>
            <a:r>
              <a:rPr dirty="0"/>
              <a:t>What is the company’s weighted average number of shares outstanding?</a:t>
            </a:r>
          </a:p>
          <a:p>
            <a:pPr marL="247790" indent="-247790" defTabSz="308063">
              <a:spcBef>
                <a:spcPts val="1266"/>
              </a:spcBef>
              <a:defRPr sz="2700"/>
            </a:pPr>
            <a:r>
              <a:rPr dirty="0"/>
              <a:t>What is the company’s basic EPS?</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p:cNvSpPr>
          <p:nvPr>
            <p:ph type="title"/>
          </p:nvPr>
        </p:nvSpPr>
        <p:spPr>
          <a:xfrm>
            <a:off x="381000" y="251212"/>
            <a:ext cx="8375904" cy="533400"/>
          </a:xfrm>
          <a:prstGeom prst="rect">
            <a:avLst/>
          </a:prstGeom>
        </p:spPr>
        <p:txBody>
          <a:bodyPr>
            <a:normAutofit/>
          </a:bodyPr>
          <a:lstStyle/>
          <a:p>
            <a:r>
              <a:rPr dirty="0"/>
              <a:t>What is the Income Statement?</a:t>
            </a:r>
          </a:p>
        </p:txBody>
      </p:sp>
      <p:sp>
        <p:nvSpPr>
          <p:cNvPr id="6" name="Shape 212"/>
          <p:cNvSpPr txBox="1">
            <a:spLocks/>
          </p:cNvSpPr>
          <p:nvPr/>
        </p:nvSpPr>
        <p:spPr>
          <a:xfrm>
            <a:off x="-228600" y="820909"/>
            <a:ext cx="5357813" cy="354330"/>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noAutofit/>
          </a:bodyPr>
          <a:lst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a:lstStyle>
          <a:p>
            <a:pPr hangingPunct="1"/>
            <a:r>
              <a:rPr lang="en-AU" sz="1758" dirty="0"/>
              <a:t>Income statement of Facebook  2020</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59" y="820909"/>
            <a:ext cx="8192986" cy="5377961"/>
          </a:xfrm>
          <a:prstGeom prst="rect">
            <a:avLst/>
          </a:prstGeom>
        </p:spPr>
      </p:pic>
    </p:spTree>
    <p:extLst>
      <p:ext uri="{BB962C8B-B14F-4D97-AF65-F5344CB8AC3E}">
        <p14:creationId xmlns:p14="http://schemas.microsoft.com/office/powerpoint/2010/main" val="2297121539"/>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dirty="0"/>
              <a:t>EPS: Example 2 </a:t>
            </a:r>
            <a:br>
              <a:rPr lang="en-US" dirty="0"/>
            </a:br>
            <a:r>
              <a:rPr lang="en-US" dirty="0"/>
              <a:t>Convertible Preferred Stock</a:t>
            </a:r>
          </a:p>
        </p:txBody>
      </p:sp>
      <p:sp>
        <p:nvSpPr>
          <p:cNvPr id="3" name="Content Placeholder 2"/>
          <p:cNvSpPr>
            <a:spLocks noGrp="1"/>
          </p:cNvSpPr>
          <p:nvPr>
            <p:ph idx="1"/>
          </p:nvPr>
        </p:nvSpPr>
        <p:spPr/>
        <p:txBody>
          <a:bodyPr>
            <a:normAutofit fontScale="92500" lnSpcReduction="20000"/>
          </a:bodyPr>
          <a:lstStyle/>
          <a:p>
            <a:pPr>
              <a:buNone/>
            </a:pPr>
            <a:r>
              <a:rPr lang="en-US" sz="2400" dirty="0"/>
              <a:t>Assume a company has the following:</a:t>
            </a:r>
          </a:p>
          <a:p>
            <a:pPr>
              <a:buFont typeface="Arial" pitchFamily="34" charset="0"/>
              <a:buChar char="-"/>
            </a:pPr>
            <a:r>
              <a:rPr lang="en-US" sz="2400" dirty="0"/>
              <a:t>net income of $1,750,000</a:t>
            </a:r>
          </a:p>
          <a:p>
            <a:pPr>
              <a:buFont typeface="Arial" pitchFamily="34" charset="0"/>
              <a:buChar char="-"/>
            </a:pPr>
            <a:r>
              <a:rPr lang="en-US" sz="2400" dirty="0"/>
              <a:t>an average of 500,000 shares of common stock outstanding</a:t>
            </a:r>
          </a:p>
          <a:p>
            <a:pPr>
              <a:buFont typeface="Arial" pitchFamily="34" charset="0"/>
              <a:buChar char="-"/>
            </a:pPr>
            <a:r>
              <a:rPr lang="en-US" sz="2400" dirty="0"/>
              <a:t>20,000 shares of convertible preferred outstanding</a:t>
            </a:r>
          </a:p>
          <a:p>
            <a:pPr>
              <a:buFont typeface="Arial" pitchFamily="34" charset="0"/>
              <a:buChar char="-"/>
            </a:pPr>
            <a:r>
              <a:rPr lang="en-US" sz="2400" dirty="0"/>
              <a:t>no other potentially dilutive securities</a:t>
            </a:r>
          </a:p>
          <a:p>
            <a:pPr marL="0" indent="0">
              <a:buNone/>
            </a:pPr>
            <a:r>
              <a:rPr lang="en-US" sz="2400" dirty="0"/>
              <a:t>Each share of preferred pays a dividend of $10 per share, and each is convertible into five shares of the company’s common stock. </a:t>
            </a:r>
          </a:p>
          <a:p>
            <a:pPr>
              <a:buNone/>
            </a:pPr>
            <a:r>
              <a:rPr lang="en-US" sz="2400" dirty="0"/>
              <a:t>Calculate the company’s basic and diluted EPS.</a:t>
            </a:r>
          </a:p>
          <a:p>
            <a:pPr>
              <a:buNone/>
            </a:pPr>
            <a:endParaRPr lang="en-US" sz="2400" dirty="0"/>
          </a:p>
          <a:p>
            <a:pPr>
              <a:buNone/>
            </a:pPr>
            <a:r>
              <a:rPr lang="en-US" sz="2400" dirty="0"/>
              <a:t>Diluted EPS </a:t>
            </a:r>
          </a:p>
          <a:p>
            <a:pPr>
              <a:buNone/>
            </a:pPr>
            <a:r>
              <a:rPr lang="en-US" sz="2400" dirty="0"/>
              <a:t>= Net income/(Weighted average number of shares outstanding</a:t>
            </a:r>
            <a:br>
              <a:rPr lang="en-US" sz="2400" dirty="0"/>
            </a:br>
            <a:r>
              <a:rPr lang="en-US" sz="2400" dirty="0"/>
              <a:t> + New shares issued at conversion)</a:t>
            </a:r>
          </a:p>
          <a:p>
            <a:endParaRPr lang="en-US" sz="2400" dirty="0"/>
          </a:p>
        </p:txBody>
      </p:sp>
      <p:sp>
        <p:nvSpPr>
          <p:cNvPr id="5" name="Slide Number Placeholder 4"/>
          <p:cNvSpPr>
            <a:spLocks noGrp="1"/>
          </p:cNvSpPr>
          <p:nvPr>
            <p:ph type="sldNum" sz="quarter" idx="12"/>
          </p:nvPr>
        </p:nvSpPr>
        <p:spPr/>
        <p:txBody>
          <a:bodyPr/>
          <a:lstStyle/>
          <a:p>
            <a:fld id="{4E4A4924-7CC3-4BF6-9C5C-A8E770D15754}" type="slidenum">
              <a:rPr lang="en-US" smtClean="0"/>
              <a:t>30</a:t>
            </a:fld>
            <a:endParaRPr lang="en-US" dirty="0"/>
          </a:p>
        </p:txBody>
      </p:sp>
      <p:sp>
        <p:nvSpPr>
          <p:cNvPr id="6" name="Footer Placeholder 3">
            <a:extLst>
              <a:ext uri="{FF2B5EF4-FFF2-40B4-BE49-F238E27FC236}">
                <a16:creationId xmlns:a16="http://schemas.microsoft.com/office/drawing/2014/main" id="{18BD4A75-FD39-3B47-96A5-CB9B6070A8DE}"/>
              </a:ext>
            </a:extLst>
          </p:cNvPr>
          <p:cNvSpPr>
            <a:spLocks noGrp="1"/>
          </p:cNvSpPr>
          <p:nvPr>
            <p:ph type="ftr" sz="quarter" idx="11"/>
          </p:nvPr>
        </p:nvSpPr>
        <p:spPr>
          <a:xfrm>
            <a:off x="381000" y="6429716"/>
            <a:ext cx="2895600" cy="399367"/>
          </a:xfrm>
        </p:spPr>
        <p:txBody>
          <a:bodyPr/>
          <a:lstStyle/>
          <a:p>
            <a:r>
              <a:rPr lang="en-US" dirty="0"/>
              <a:t>Copyright © 2020 CFA Institute</a:t>
            </a:r>
          </a:p>
        </p:txBody>
      </p:sp>
    </p:spTree>
    <p:extLst>
      <p:ext uri="{BB962C8B-B14F-4D97-AF65-F5344CB8AC3E}">
        <p14:creationId xmlns:p14="http://schemas.microsoft.com/office/powerpoint/2010/main" val="3665342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136786402"/>
              </p:ext>
            </p:extLst>
          </p:nvPr>
        </p:nvGraphicFramePr>
        <p:xfrm>
          <a:off x="381000" y="1447800"/>
          <a:ext cx="8375651" cy="4800600"/>
        </p:xfrm>
        <a:graphic>
          <a:graphicData uri="http://schemas.openxmlformats.org/drawingml/2006/table">
            <a:tbl>
              <a:tblPr/>
              <a:tblGrid>
                <a:gridCol w="4046663">
                  <a:extLst>
                    <a:ext uri="{9D8B030D-6E8A-4147-A177-3AD203B41FA5}">
                      <a16:colId xmlns:a16="http://schemas.microsoft.com/office/drawing/2014/main" val="20000"/>
                    </a:ext>
                  </a:extLst>
                </a:gridCol>
                <a:gridCol w="1693953">
                  <a:extLst>
                    <a:ext uri="{9D8B030D-6E8A-4147-A177-3AD203B41FA5}">
                      <a16:colId xmlns:a16="http://schemas.microsoft.com/office/drawing/2014/main" val="20001"/>
                    </a:ext>
                  </a:extLst>
                </a:gridCol>
                <a:gridCol w="2635035">
                  <a:extLst>
                    <a:ext uri="{9D8B030D-6E8A-4147-A177-3AD203B41FA5}">
                      <a16:colId xmlns:a16="http://schemas.microsoft.com/office/drawing/2014/main" val="20002"/>
                    </a:ext>
                  </a:extLst>
                </a:gridCol>
              </a:tblGrid>
              <a:tr h="692119">
                <a:tc>
                  <a:txBody>
                    <a:bodyPr/>
                    <a:lstStyle/>
                    <a:p>
                      <a:pPr marL="0" marR="0">
                        <a:spcBef>
                          <a:spcPts val="0"/>
                        </a:spcBef>
                        <a:spcAft>
                          <a:spcPts val="0"/>
                        </a:spcAft>
                      </a:pPr>
                      <a:endParaRPr lang="en-US" sz="2000" dirty="0">
                        <a:latin typeface="Times New Roman"/>
                        <a:ea typeface="Times New Roman"/>
                        <a:cs typeface="Arial"/>
                      </a:endParaRPr>
                    </a:p>
                  </a:txBody>
                  <a:tcPr marL="69157" marR="69157" marT="0" marB="0" anchor="b">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latin typeface="Times New Roman"/>
                          <a:ea typeface="Times New Roman"/>
                          <a:cs typeface="Arial"/>
                        </a:rPr>
                        <a:t>Basic EPS</a:t>
                      </a:r>
                      <a:endParaRPr lang="en-US" sz="2400" dirty="0">
                        <a:latin typeface="Times New Roman"/>
                        <a:ea typeface="Times New Roman"/>
                      </a:endParaRPr>
                    </a:p>
                  </a:txBody>
                  <a:tcPr marL="69157" marR="69157" marT="0" marB="0" anchor="b">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latin typeface="Times New Roman"/>
                          <a:ea typeface="Times New Roman"/>
                          <a:cs typeface="Arial"/>
                        </a:rPr>
                        <a:t>Diluted EPS Using</a:t>
                      </a:r>
                      <a:endParaRPr lang="en-US" sz="2400" dirty="0">
                        <a:latin typeface="Times New Roman"/>
                        <a:ea typeface="Times New Roman"/>
                      </a:endParaRPr>
                    </a:p>
                    <a:p>
                      <a:pPr marL="0" marR="0" algn="ctr">
                        <a:spcBef>
                          <a:spcPts val="0"/>
                        </a:spcBef>
                        <a:spcAft>
                          <a:spcPts val="0"/>
                        </a:spcAft>
                      </a:pPr>
                      <a:r>
                        <a:rPr lang="en-US" sz="2000" dirty="0">
                          <a:latin typeface="Times New Roman"/>
                          <a:ea typeface="Times New Roman"/>
                          <a:cs typeface="Arial"/>
                        </a:rPr>
                        <a:t>If-Converted Method</a:t>
                      </a:r>
                      <a:endParaRPr lang="en-US" sz="2400" dirty="0">
                        <a:latin typeface="Times New Roman"/>
                        <a:ea typeface="Times New Roman"/>
                      </a:endParaRPr>
                    </a:p>
                  </a:txBody>
                  <a:tcPr marL="69157" marR="69157" marT="0" marB="0" anchor="b">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39717">
                <a:tc>
                  <a:txBody>
                    <a:bodyPr/>
                    <a:lstStyle/>
                    <a:p>
                      <a:pPr marL="0" marR="0">
                        <a:spcBef>
                          <a:spcPts val="0"/>
                        </a:spcBef>
                        <a:spcAft>
                          <a:spcPts val="0"/>
                        </a:spcAft>
                      </a:pPr>
                      <a:r>
                        <a:rPr lang="en-US" sz="2000" dirty="0">
                          <a:latin typeface="Times New Roman"/>
                          <a:ea typeface="Times New Roman"/>
                          <a:cs typeface="Arial"/>
                        </a:rPr>
                        <a:t>Net income</a:t>
                      </a:r>
                      <a:endParaRPr lang="en-US" sz="2400" dirty="0">
                        <a:latin typeface="Times New Roman"/>
                        <a:ea typeface="Times New Roman"/>
                      </a:endParaRPr>
                    </a:p>
                  </a:txBody>
                  <a:tcPr marL="69157" marR="69157"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2000" dirty="0">
                          <a:latin typeface="Times New Roman"/>
                          <a:ea typeface="Times New Roman"/>
                          <a:cs typeface="Arial"/>
                        </a:rPr>
                        <a:t>$1,750,000</a:t>
                      </a:r>
                      <a:endParaRPr lang="en-US" sz="2400" dirty="0">
                        <a:latin typeface="Times New Roman"/>
                        <a:ea typeface="Times New Roman"/>
                      </a:endParaRPr>
                    </a:p>
                  </a:txBody>
                  <a:tcPr marL="69157" marR="69157"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365760" algn="r">
                        <a:spcBef>
                          <a:spcPts val="0"/>
                        </a:spcBef>
                        <a:spcAft>
                          <a:spcPts val="0"/>
                        </a:spcAft>
                      </a:pPr>
                      <a:r>
                        <a:rPr lang="en-US" sz="2000" dirty="0">
                          <a:latin typeface="Times New Roman"/>
                          <a:ea typeface="Times New Roman"/>
                          <a:cs typeface="Arial"/>
                        </a:rPr>
                        <a:t>$1,750,000</a:t>
                      </a:r>
                      <a:endParaRPr lang="en-US" sz="2400" dirty="0">
                        <a:latin typeface="Times New Roman"/>
                        <a:ea typeface="Times New Roman"/>
                      </a:endParaRPr>
                    </a:p>
                  </a:txBody>
                  <a:tcPr marL="69157" marR="69157"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46060">
                <a:tc>
                  <a:txBody>
                    <a:bodyPr/>
                    <a:lstStyle/>
                    <a:p>
                      <a:pPr marL="0" marR="0">
                        <a:spcBef>
                          <a:spcPts val="0"/>
                        </a:spcBef>
                        <a:spcAft>
                          <a:spcPts val="0"/>
                        </a:spcAft>
                      </a:pPr>
                      <a:r>
                        <a:rPr lang="en-US" sz="2000" dirty="0">
                          <a:latin typeface="Times New Roman"/>
                          <a:ea typeface="Times New Roman"/>
                          <a:cs typeface="Arial"/>
                        </a:rPr>
                        <a:t>Preferred dividend</a:t>
                      </a:r>
                      <a:endParaRPr lang="en-US" sz="2400" dirty="0">
                        <a:latin typeface="Times New Roman"/>
                        <a:ea typeface="Times New Roman"/>
                      </a:endParaRPr>
                    </a:p>
                  </a:txBody>
                  <a:tcPr marL="69157" marR="69157" marT="0" marB="0" anchor="b">
                    <a:lnL>
                      <a:noFill/>
                    </a:lnL>
                    <a:lnR>
                      <a:noFill/>
                    </a:lnR>
                    <a:lnT>
                      <a:noFill/>
                    </a:lnT>
                    <a:lnB>
                      <a:noFill/>
                    </a:lnB>
                  </a:tcPr>
                </a:tc>
                <a:tc>
                  <a:txBody>
                    <a:bodyPr/>
                    <a:lstStyle/>
                    <a:p>
                      <a:pPr marL="0" marR="0" algn="r">
                        <a:spcBef>
                          <a:spcPts val="0"/>
                        </a:spcBef>
                        <a:spcAft>
                          <a:spcPts val="0"/>
                        </a:spcAft>
                      </a:pPr>
                      <a:r>
                        <a:rPr lang="en-US" sz="2000" u="sng" dirty="0">
                          <a:latin typeface="Times New Roman"/>
                          <a:ea typeface="Times New Roman"/>
                        </a:rPr>
                        <a:t>– </a:t>
                      </a:r>
                      <a:r>
                        <a:rPr lang="en-US" sz="2000" u="sng" dirty="0">
                          <a:latin typeface="Times New Roman"/>
                          <a:ea typeface="Times New Roman"/>
                          <a:cs typeface="Arial"/>
                        </a:rPr>
                        <a:t>200,000</a:t>
                      </a:r>
                      <a:endParaRPr lang="en-US" sz="2400" dirty="0">
                        <a:latin typeface="Times New Roman"/>
                        <a:ea typeface="Times New Roman"/>
                      </a:endParaRPr>
                    </a:p>
                  </a:txBody>
                  <a:tcPr marL="69157" marR="69157" marT="0" marB="0" anchor="b">
                    <a:lnL>
                      <a:noFill/>
                    </a:lnL>
                    <a:lnR>
                      <a:noFill/>
                    </a:lnR>
                    <a:lnT>
                      <a:noFill/>
                    </a:lnT>
                    <a:lnB>
                      <a:noFill/>
                    </a:lnB>
                  </a:tcPr>
                </a:tc>
                <a:tc>
                  <a:txBody>
                    <a:bodyPr/>
                    <a:lstStyle/>
                    <a:p>
                      <a:pPr marL="0" marR="365760" algn="r">
                        <a:spcBef>
                          <a:spcPts val="0"/>
                        </a:spcBef>
                        <a:spcAft>
                          <a:spcPts val="0"/>
                        </a:spcAft>
                      </a:pPr>
                      <a:r>
                        <a:rPr lang="en-US" sz="2000" u="sng" dirty="0">
                          <a:latin typeface="Times New Roman"/>
                          <a:ea typeface="Times New Roman"/>
                          <a:cs typeface="Arial"/>
                        </a:rPr>
                        <a:t> 0</a:t>
                      </a:r>
                      <a:endParaRPr lang="en-US" sz="2400" dirty="0">
                        <a:latin typeface="Times New Roman"/>
                        <a:ea typeface="Times New Roman"/>
                      </a:endParaRPr>
                    </a:p>
                  </a:txBody>
                  <a:tcPr marL="69157" marR="69157" marT="0" marB="0" anchor="b">
                    <a:lnL>
                      <a:noFill/>
                    </a:lnL>
                    <a:lnR>
                      <a:noFill/>
                    </a:lnR>
                    <a:lnT>
                      <a:noFill/>
                    </a:lnT>
                    <a:lnB>
                      <a:noFill/>
                    </a:lnB>
                  </a:tcPr>
                </a:tc>
                <a:extLst>
                  <a:ext uri="{0D108BD9-81ED-4DB2-BD59-A6C34878D82A}">
                    <a16:rowId xmlns:a16="http://schemas.microsoft.com/office/drawing/2014/main" val="10002"/>
                  </a:ext>
                </a:extLst>
              </a:tr>
              <a:tr h="684304">
                <a:tc>
                  <a:txBody>
                    <a:bodyPr/>
                    <a:lstStyle/>
                    <a:p>
                      <a:pPr marL="0" marR="0">
                        <a:spcBef>
                          <a:spcPts val="0"/>
                        </a:spcBef>
                        <a:spcAft>
                          <a:spcPts val="0"/>
                        </a:spcAft>
                      </a:pPr>
                      <a:r>
                        <a:rPr lang="en-US" sz="2000" b="1" dirty="0">
                          <a:latin typeface="Times New Roman"/>
                          <a:ea typeface="Times New Roman"/>
                          <a:cs typeface="Arial"/>
                        </a:rPr>
                        <a:t>Numerator</a:t>
                      </a:r>
                      <a:endParaRPr lang="en-US" sz="2400" dirty="0">
                        <a:latin typeface="Times New Roman"/>
                        <a:ea typeface="Times New Roman"/>
                      </a:endParaRPr>
                    </a:p>
                  </a:txBody>
                  <a:tcPr marL="69157" marR="69157" marT="0" marB="0" anchor="b">
                    <a:lnL>
                      <a:noFill/>
                    </a:lnL>
                    <a:lnR>
                      <a:noFill/>
                    </a:lnR>
                    <a:lnT>
                      <a:noFill/>
                    </a:lnT>
                    <a:lnB>
                      <a:noFill/>
                    </a:lnB>
                  </a:tcPr>
                </a:tc>
                <a:tc>
                  <a:txBody>
                    <a:bodyPr/>
                    <a:lstStyle/>
                    <a:p>
                      <a:pPr marL="0" marR="0" algn="r">
                        <a:spcBef>
                          <a:spcPts val="0"/>
                        </a:spcBef>
                        <a:spcAft>
                          <a:spcPts val="0"/>
                        </a:spcAft>
                      </a:pPr>
                      <a:r>
                        <a:rPr lang="en-US" sz="2000" u="sng" dirty="0">
                          <a:latin typeface="Times New Roman"/>
                          <a:ea typeface="Times New Roman"/>
                          <a:cs typeface="Arial"/>
                        </a:rPr>
                        <a:t>$1,550,000</a:t>
                      </a:r>
                      <a:endParaRPr lang="en-US" sz="2400" dirty="0">
                        <a:latin typeface="Times New Roman"/>
                        <a:ea typeface="Times New Roman"/>
                      </a:endParaRPr>
                    </a:p>
                  </a:txBody>
                  <a:tcPr marL="69157" marR="69157" marT="0" marB="0" anchor="b">
                    <a:lnL>
                      <a:noFill/>
                    </a:lnL>
                    <a:lnR>
                      <a:noFill/>
                    </a:lnR>
                    <a:lnT>
                      <a:noFill/>
                    </a:lnT>
                    <a:lnB>
                      <a:noFill/>
                    </a:lnB>
                  </a:tcPr>
                </a:tc>
                <a:tc>
                  <a:txBody>
                    <a:bodyPr/>
                    <a:lstStyle/>
                    <a:p>
                      <a:pPr marL="0" marR="365760" algn="r">
                        <a:spcBef>
                          <a:spcPts val="0"/>
                        </a:spcBef>
                        <a:spcAft>
                          <a:spcPts val="0"/>
                        </a:spcAft>
                      </a:pPr>
                      <a:r>
                        <a:rPr lang="en-US" sz="2000" u="sng" dirty="0">
                          <a:latin typeface="Times New Roman"/>
                          <a:ea typeface="Times New Roman"/>
                          <a:cs typeface="Arial"/>
                        </a:rPr>
                        <a:t>$1,750,000</a:t>
                      </a:r>
                      <a:endParaRPr lang="en-US" sz="2400" dirty="0">
                        <a:latin typeface="Times New Roman"/>
                        <a:ea typeface="Times New Roman"/>
                      </a:endParaRPr>
                    </a:p>
                  </a:txBody>
                  <a:tcPr marL="69157" marR="69157" marT="0" marB="0" anchor="b">
                    <a:lnL>
                      <a:noFill/>
                    </a:lnL>
                    <a:lnR>
                      <a:noFill/>
                    </a:lnR>
                    <a:lnT>
                      <a:noFill/>
                    </a:lnT>
                    <a:lnB>
                      <a:noFill/>
                    </a:lnB>
                  </a:tcPr>
                </a:tc>
                <a:extLst>
                  <a:ext uri="{0D108BD9-81ED-4DB2-BD59-A6C34878D82A}">
                    <a16:rowId xmlns:a16="http://schemas.microsoft.com/office/drawing/2014/main" val="10003"/>
                  </a:ext>
                </a:extLst>
              </a:tr>
              <a:tr h="346060">
                <a:tc>
                  <a:txBody>
                    <a:bodyPr/>
                    <a:lstStyle/>
                    <a:p>
                      <a:pPr marL="0" marR="0">
                        <a:spcBef>
                          <a:spcPts val="0"/>
                        </a:spcBef>
                        <a:spcAft>
                          <a:spcPts val="0"/>
                        </a:spcAft>
                      </a:pPr>
                      <a:endParaRPr lang="en-US" sz="2000" dirty="0">
                        <a:latin typeface="Times New Roman"/>
                        <a:ea typeface="Times New Roman"/>
                        <a:cs typeface="Arial"/>
                      </a:endParaRPr>
                    </a:p>
                  </a:txBody>
                  <a:tcPr marL="69157" marR="69157" marT="0" marB="0" anchor="b">
                    <a:lnL>
                      <a:noFill/>
                    </a:lnL>
                    <a:lnR>
                      <a:noFill/>
                    </a:lnR>
                    <a:lnT>
                      <a:noFill/>
                    </a:lnT>
                    <a:lnB>
                      <a:noFill/>
                    </a:lnB>
                  </a:tcPr>
                </a:tc>
                <a:tc>
                  <a:txBody>
                    <a:bodyPr/>
                    <a:lstStyle/>
                    <a:p>
                      <a:pPr marL="0" marR="0" algn="r">
                        <a:spcBef>
                          <a:spcPts val="0"/>
                        </a:spcBef>
                        <a:spcAft>
                          <a:spcPts val="0"/>
                        </a:spcAft>
                      </a:pPr>
                      <a:endParaRPr lang="en-US" sz="2000" dirty="0">
                        <a:latin typeface="Times New Roman"/>
                        <a:ea typeface="Times New Roman"/>
                        <a:cs typeface="Arial"/>
                      </a:endParaRPr>
                    </a:p>
                  </a:txBody>
                  <a:tcPr marL="69157" marR="69157" marT="0" marB="0" anchor="b">
                    <a:lnL>
                      <a:noFill/>
                    </a:lnL>
                    <a:lnR>
                      <a:noFill/>
                    </a:lnR>
                    <a:lnT>
                      <a:noFill/>
                    </a:lnT>
                    <a:lnB>
                      <a:noFill/>
                    </a:lnB>
                  </a:tcPr>
                </a:tc>
                <a:tc>
                  <a:txBody>
                    <a:bodyPr/>
                    <a:lstStyle/>
                    <a:p>
                      <a:pPr marL="0" marR="365760" algn="r">
                        <a:spcBef>
                          <a:spcPts val="0"/>
                        </a:spcBef>
                        <a:spcAft>
                          <a:spcPts val="0"/>
                        </a:spcAft>
                      </a:pPr>
                      <a:endParaRPr lang="en-US" sz="2000" dirty="0">
                        <a:latin typeface="Times New Roman"/>
                        <a:ea typeface="Times New Roman"/>
                        <a:cs typeface="Arial"/>
                      </a:endParaRPr>
                    </a:p>
                  </a:txBody>
                  <a:tcPr marL="69157" marR="69157" marT="0" marB="0" anchor="b">
                    <a:lnL>
                      <a:noFill/>
                    </a:lnL>
                    <a:lnR>
                      <a:noFill/>
                    </a:lnR>
                    <a:lnT>
                      <a:noFill/>
                    </a:lnT>
                    <a:lnB>
                      <a:noFill/>
                    </a:lnB>
                  </a:tcPr>
                </a:tc>
                <a:extLst>
                  <a:ext uri="{0D108BD9-81ED-4DB2-BD59-A6C34878D82A}">
                    <a16:rowId xmlns:a16="http://schemas.microsoft.com/office/drawing/2014/main" val="10004"/>
                  </a:ext>
                </a:extLst>
              </a:tr>
              <a:tr h="692119">
                <a:tc>
                  <a:txBody>
                    <a:bodyPr/>
                    <a:lstStyle/>
                    <a:p>
                      <a:pPr marL="0" marR="0">
                        <a:spcBef>
                          <a:spcPts val="0"/>
                        </a:spcBef>
                        <a:spcAft>
                          <a:spcPts val="0"/>
                        </a:spcAft>
                      </a:pPr>
                      <a:r>
                        <a:rPr lang="en-US" sz="2000" dirty="0">
                          <a:latin typeface="Times New Roman"/>
                          <a:ea typeface="Times New Roman"/>
                          <a:cs typeface="Arial"/>
                        </a:rPr>
                        <a:t>Weighted average number of shares outstanding</a:t>
                      </a:r>
                      <a:endParaRPr lang="en-US" sz="2400" dirty="0">
                        <a:latin typeface="Times New Roman"/>
                        <a:ea typeface="Times New Roman"/>
                      </a:endParaRPr>
                    </a:p>
                  </a:txBody>
                  <a:tcPr marL="69157" marR="69157" marT="0" marB="0" anchor="b">
                    <a:lnL>
                      <a:noFill/>
                    </a:lnL>
                    <a:lnR>
                      <a:noFill/>
                    </a:lnR>
                    <a:lnT>
                      <a:noFill/>
                    </a:lnT>
                    <a:lnB>
                      <a:noFill/>
                    </a:lnB>
                  </a:tcPr>
                </a:tc>
                <a:tc>
                  <a:txBody>
                    <a:bodyPr/>
                    <a:lstStyle/>
                    <a:p>
                      <a:pPr marL="0" marR="0" algn="r">
                        <a:spcBef>
                          <a:spcPts val="0"/>
                        </a:spcBef>
                        <a:spcAft>
                          <a:spcPts val="0"/>
                        </a:spcAft>
                      </a:pPr>
                      <a:r>
                        <a:rPr lang="en-US" sz="2000" dirty="0">
                          <a:latin typeface="Times New Roman"/>
                          <a:ea typeface="Times New Roman"/>
                          <a:cs typeface="Arial"/>
                        </a:rPr>
                        <a:t>500,000</a:t>
                      </a:r>
                      <a:endParaRPr lang="en-US" sz="2400" dirty="0">
                        <a:latin typeface="Times New Roman"/>
                        <a:ea typeface="Times New Roman"/>
                      </a:endParaRPr>
                    </a:p>
                  </a:txBody>
                  <a:tcPr marL="69157" marR="69157" marT="0" marB="0" anchor="b">
                    <a:lnL>
                      <a:noFill/>
                    </a:lnL>
                    <a:lnR>
                      <a:noFill/>
                    </a:lnR>
                    <a:lnT>
                      <a:noFill/>
                    </a:lnT>
                    <a:lnB>
                      <a:noFill/>
                    </a:lnB>
                  </a:tcPr>
                </a:tc>
                <a:tc>
                  <a:txBody>
                    <a:bodyPr/>
                    <a:lstStyle/>
                    <a:p>
                      <a:pPr marL="0" marR="365760" algn="r">
                        <a:spcBef>
                          <a:spcPts val="0"/>
                        </a:spcBef>
                        <a:spcAft>
                          <a:spcPts val="0"/>
                        </a:spcAft>
                      </a:pPr>
                      <a:r>
                        <a:rPr lang="en-US" sz="2000" dirty="0">
                          <a:latin typeface="Times New Roman"/>
                          <a:ea typeface="Times New Roman"/>
                          <a:cs typeface="Arial"/>
                        </a:rPr>
                        <a:t>500,000</a:t>
                      </a:r>
                      <a:endParaRPr lang="en-US" sz="2400" dirty="0">
                        <a:latin typeface="Times New Roman"/>
                        <a:ea typeface="Times New Roman"/>
                      </a:endParaRPr>
                    </a:p>
                  </a:txBody>
                  <a:tcPr marL="69157" marR="69157" marT="0" marB="0" anchor="b">
                    <a:lnL>
                      <a:noFill/>
                    </a:lnL>
                    <a:lnR>
                      <a:noFill/>
                    </a:lnR>
                    <a:lnT>
                      <a:noFill/>
                    </a:lnT>
                    <a:lnB>
                      <a:noFill/>
                    </a:lnB>
                  </a:tcPr>
                </a:tc>
                <a:extLst>
                  <a:ext uri="{0D108BD9-81ED-4DB2-BD59-A6C34878D82A}">
                    <a16:rowId xmlns:a16="http://schemas.microsoft.com/office/drawing/2014/main" val="10005"/>
                  </a:ext>
                </a:extLst>
              </a:tr>
              <a:tr h="346060">
                <a:tc>
                  <a:txBody>
                    <a:bodyPr/>
                    <a:lstStyle/>
                    <a:p>
                      <a:pPr marL="0" marR="0">
                        <a:spcBef>
                          <a:spcPts val="0"/>
                        </a:spcBef>
                        <a:spcAft>
                          <a:spcPts val="0"/>
                        </a:spcAft>
                      </a:pPr>
                      <a:r>
                        <a:rPr lang="en-US" sz="2000" dirty="0">
                          <a:latin typeface="Times New Roman"/>
                          <a:ea typeface="Times New Roman"/>
                          <a:cs typeface="Arial"/>
                        </a:rPr>
                        <a:t>If converted</a:t>
                      </a:r>
                      <a:endParaRPr lang="en-US" sz="2400" dirty="0">
                        <a:latin typeface="Times New Roman"/>
                        <a:ea typeface="Times New Roman"/>
                      </a:endParaRPr>
                    </a:p>
                  </a:txBody>
                  <a:tcPr marL="69157" marR="69157" marT="0" marB="0" anchor="b">
                    <a:lnL>
                      <a:noFill/>
                    </a:lnL>
                    <a:lnR>
                      <a:noFill/>
                    </a:lnR>
                    <a:lnT>
                      <a:noFill/>
                    </a:lnT>
                    <a:lnB>
                      <a:noFill/>
                    </a:lnB>
                  </a:tcPr>
                </a:tc>
                <a:tc>
                  <a:txBody>
                    <a:bodyPr/>
                    <a:lstStyle/>
                    <a:p>
                      <a:pPr marL="0" marR="0" algn="r">
                        <a:spcBef>
                          <a:spcPts val="0"/>
                        </a:spcBef>
                        <a:spcAft>
                          <a:spcPts val="0"/>
                        </a:spcAft>
                      </a:pPr>
                      <a:r>
                        <a:rPr lang="en-US" sz="2000" u="sng" dirty="0">
                          <a:latin typeface="Times New Roman"/>
                          <a:ea typeface="Times New Roman"/>
                          <a:cs typeface="Arial"/>
                        </a:rPr>
                        <a:t> 0</a:t>
                      </a:r>
                      <a:endParaRPr lang="en-US" sz="2400" dirty="0">
                        <a:latin typeface="Times New Roman"/>
                        <a:ea typeface="Times New Roman"/>
                      </a:endParaRPr>
                    </a:p>
                  </a:txBody>
                  <a:tcPr marL="69157" marR="69157" marT="0" marB="0" anchor="b">
                    <a:lnL>
                      <a:noFill/>
                    </a:lnL>
                    <a:lnR>
                      <a:noFill/>
                    </a:lnR>
                    <a:lnT>
                      <a:noFill/>
                    </a:lnT>
                    <a:lnB>
                      <a:noFill/>
                    </a:lnB>
                  </a:tcPr>
                </a:tc>
                <a:tc>
                  <a:txBody>
                    <a:bodyPr/>
                    <a:lstStyle/>
                    <a:p>
                      <a:pPr marL="0" marR="365760" algn="r">
                        <a:spcBef>
                          <a:spcPts val="0"/>
                        </a:spcBef>
                        <a:spcAft>
                          <a:spcPts val="0"/>
                        </a:spcAft>
                      </a:pPr>
                      <a:r>
                        <a:rPr lang="en-US" sz="2000" u="sng" dirty="0">
                          <a:latin typeface="Times New Roman"/>
                          <a:ea typeface="Times New Roman"/>
                          <a:cs typeface="Arial"/>
                        </a:rPr>
                        <a:t>100,000</a:t>
                      </a:r>
                      <a:endParaRPr lang="en-US" sz="2400" dirty="0">
                        <a:latin typeface="Times New Roman"/>
                        <a:ea typeface="Times New Roman"/>
                      </a:endParaRPr>
                    </a:p>
                  </a:txBody>
                  <a:tcPr marL="69157" marR="69157" marT="0" marB="0" anchor="b">
                    <a:lnL>
                      <a:noFill/>
                    </a:lnL>
                    <a:lnR>
                      <a:noFill/>
                    </a:lnR>
                    <a:lnT>
                      <a:noFill/>
                    </a:lnT>
                    <a:lnB>
                      <a:noFill/>
                    </a:lnB>
                  </a:tcPr>
                </a:tc>
                <a:extLst>
                  <a:ext uri="{0D108BD9-81ED-4DB2-BD59-A6C34878D82A}">
                    <a16:rowId xmlns:a16="http://schemas.microsoft.com/office/drawing/2014/main" val="10006"/>
                  </a:ext>
                </a:extLst>
              </a:tr>
              <a:tr h="346060">
                <a:tc>
                  <a:txBody>
                    <a:bodyPr/>
                    <a:lstStyle/>
                    <a:p>
                      <a:pPr marL="0" marR="0">
                        <a:spcBef>
                          <a:spcPts val="0"/>
                        </a:spcBef>
                        <a:spcAft>
                          <a:spcPts val="0"/>
                        </a:spcAft>
                      </a:pPr>
                      <a:r>
                        <a:rPr lang="en-US" sz="2000" b="1" dirty="0">
                          <a:latin typeface="Times New Roman"/>
                          <a:ea typeface="Times New Roman"/>
                          <a:cs typeface="Arial"/>
                        </a:rPr>
                        <a:t>Denominator</a:t>
                      </a:r>
                      <a:endParaRPr lang="en-US" sz="2400" dirty="0">
                        <a:latin typeface="Times New Roman"/>
                        <a:ea typeface="Times New Roman"/>
                      </a:endParaRPr>
                    </a:p>
                  </a:txBody>
                  <a:tcPr marL="69157" marR="69157" marT="0" marB="0" anchor="b">
                    <a:lnL>
                      <a:noFill/>
                    </a:lnL>
                    <a:lnR>
                      <a:noFill/>
                    </a:lnR>
                    <a:lnT>
                      <a:noFill/>
                    </a:lnT>
                    <a:lnB>
                      <a:noFill/>
                    </a:lnB>
                  </a:tcPr>
                </a:tc>
                <a:tc>
                  <a:txBody>
                    <a:bodyPr/>
                    <a:lstStyle/>
                    <a:p>
                      <a:pPr marL="0" marR="0" algn="r">
                        <a:spcBef>
                          <a:spcPts val="0"/>
                        </a:spcBef>
                        <a:spcAft>
                          <a:spcPts val="0"/>
                        </a:spcAft>
                      </a:pPr>
                      <a:r>
                        <a:rPr lang="en-US" sz="2000" u="sng" dirty="0">
                          <a:latin typeface="Times New Roman"/>
                          <a:ea typeface="Times New Roman"/>
                          <a:cs typeface="Arial"/>
                        </a:rPr>
                        <a:t>500,000</a:t>
                      </a:r>
                      <a:endParaRPr lang="en-US" sz="2400" dirty="0">
                        <a:latin typeface="Times New Roman"/>
                        <a:ea typeface="Times New Roman"/>
                      </a:endParaRPr>
                    </a:p>
                  </a:txBody>
                  <a:tcPr marL="69157" marR="69157" marT="0" marB="0" anchor="b">
                    <a:lnL>
                      <a:noFill/>
                    </a:lnL>
                    <a:lnR>
                      <a:noFill/>
                    </a:lnR>
                    <a:lnT>
                      <a:noFill/>
                    </a:lnT>
                    <a:lnB>
                      <a:noFill/>
                    </a:lnB>
                  </a:tcPr>
                </a:tc>
                <a:tc>
                  <a:txBody>
                    <a:bodyPr/>
                    <a:lstStyle/>
                    <a:p>
                      <a:pPr marL="0" marR="365760" algn="r">
                        <a:spcBef>
                          <a:spcPts val="0"/>
                        </a:spcBef>
                        <a:spcAft>
                          <a:spcPts val="0"/>
                        </a:spcAft>
                      </a:pPr>
                      <a:r>
                        <a:rPr lang="en-US" sz="2000" u="sng" dirty="0">
                          <a:latin typeface="Times New Roman"/>
                          <a:ea typeface="Times New Roman"/>
                          <a:cs typeface="Arial"/>
                        </a:rPr>
                        <a:t>600,000</a:t>
                      </a:r>
                      <a:endParaRPr lang="en-US" sz="2400" dirty="0">
                        <a:latin typeface="Times New Roman"/>
                        <a:ea typeface="Times New Roman"/>
                      </a:endParaRPr>
                    </a:p>
                  </a:txBody>
                  <a:tcPr marL="69157" marR="69157" marT="0" marB="0" anchor="b">
                    <a:lnL>
                      <a:noFill/>
                    </a:lnL>
                    <a:lnR>
                      <a:noFill/>
                    </a:lnR>
                    <a:lnT>
                      <a:noFill/>
                    </a:lnT>
                    <a:lnB>
                      <a:noFill/>
                    </a:lnB>
                  </a:tcPr>
                </a:tc>
                <a:extLst>
                  <a:ext uri="{0D108BD9-81ED-4DB2-BD59-A6C34878D82A}">
                    <a16:rowId xmlns:a16="http://schemas.microsoft.com/office/drawing/2014/main" val="10007"/>
                  </a:ext>
                </a:extLst>
              </a:tr>
              <a:tr h="384511">
                <a:tc>
                  <a:txBody>
                    <a:bodyPr/>
                    <a:lstStyle/>
                    <a:p>
                      <a:pPr marL="0" marR="0">
                        <a:spcBef>
                          <a:spcPts val="0"/>
                        </a:spcBef>
                        <a:spcAft>
                          <a:spcPts val="0"/>
                        </a:spcAft>
                      </a:pPr>
                      <a:endParaRPr lang="en-US" sz="2400" dirty="0">
                        <a:latin typeface="Times New Roman"/>
                        <a:ea typeface="Times New Roman"/>
                      </a:endParaRPr>
                    </a:p>
                  </a:txBody>
                  <a:tcPr marL="69157" marR="69157" marT="0" marB="0" anchor="b">
                    <a:lnL>
                      <a:noFill/>
                    </a:lnL>
                    <a:lnR>
                      <a:noFill/>
                    </a:lnR>
                    <a:lnT>
                      <a:noFill/>
                    </a:lnT>
                    <a:lnB w="19050" cap="flat" cmpd="dbl" algn="ctr">
                      <a:solidFill>
                        <a:srgbClr val="000000"/>
                      </a:solidFill>
                      <a:prstDash val="solid"/>
                      <a:round/>
                      <a:headEnd type="none" w="med" len="med"/>
                      <a:tailEnd type="none" w="med" len="med"/>
                    </a:lnB>
                  </a:tcPr>
                </a:tc>
                <a:tc>
                  <a:txBody>
                    <a:bodyPr/>
                    <a:lstStyle/>
                    <a:p>
                      <a:pPr marL="0" marR="0" algn="r">
                        <a:spcBef>
                          <a:spcPts val="0"/>
                        </a:spcBef>
                        <a:spcAft>
                          <a:spcPts val="0"/>
                        </a:spcAft>
                      </a:pPr>
                      <a:endParaRPr lang="en-US" sz="2400" dirty="0">
                        <a:latin typeface="Times New Roman"/>
                        <a:ea typeface="Times New Roman"/>
                      </a:endParaRPr>
                    </a:p>
                  </a:txBody>
                  <a:tcPr marL="69157" marR="69157" marT="0" marB="0" anchor="b">
                    <a:lnL>
                      <a:noFill/>
                    </a:lnL>
                    <a:lnR>
                      <a:noFill/>
                    </a:lnR>
                    <a:lnT>
                      <a:noFill/>
                    </a:lnT>
                    <a:lnB w="19050" cap="flat" cmpd="dbl" algn="ctr">
                      <a:solidFill>
                        <a:srgbClr val="000000"/>
                      </a:solidFill>
                      <a:prstDash val="solid"/>
                      <a:round/>
                      <a:headEnd type="none" w="med" len="med"/>
                      <a:tailEnd type="none" w="med" len="med"/>
                    </a:lnB>
                  </a:tcPr>
                </a:tc>
                <a:tc>
                  <a:txBody>
                    <a:bodyPr/>
                    <a:lstStyle/>
                    <a:p>
                      <a:pPr marL="0" marR="365760" algn="r">
                        <a:spcBef>
                          <a:spcPts val="0"/>
                        </a:spcBef>
                        <a:spcAft>
                          <a:spcPts val="0"/>
                        </a:spcAft>
                      </a:pPr>
                      <a:endParaRPr lang="en-US" sz="2400" dirty="0">
                        <a:latin typeface="Times New Roman"/>
                        <a:ea typeface="Times New Roman"/>
                      </a:endParaRPr>
                    </a:p>
                  </a:txBody>
                  <a:tcPr marL="69157" marR="69157" marT="0" marB="0" anchor="b">
                    <a:lnL>
                      <a:noFill/>
                    </a:lnL>
                    <a:lnR>
                      <a:noFill/>
                    </a:lnR>
                    <a:lnT>
                      <a:noFill/>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23590">
                <a:tc>
                  <a:txBody>
                    <a:bodyPr/>
                    <a:lstStyle/>
                    <a:p>
                      <a:pPr marL="0" marR="0">
                        <a:spcBef>
                          <a:spcPts val="0"/>
                        </a:spcBef>
                        <a:spcAft>
                          <a:spcPts val="0"/>
                        </a:spcAft>
                      </a:pPr>
                      <a:r>
                        <a:rPr lang="en-US" sz="2000" b="1" dirty="0">
                          <a:latin typeface="Times New Roman"/>
                          <a:ea typeface="Times New Roman"/>
                          <a:cs typeface="Arial"/>
                        </a:rPr>
                        <a:t>EPS</a:t>
                      </a:r>
                      <a:endParaRPr lang="en-US" sz="2400" dirty="0">
                        <a:latin typeface="Times New Roman"/>
                        <a:ea typeface="Times New Roman"/>
                      </a:endParaRPr>
                    </a:p>
                  </a:txBody>
                  <a:tcPr marL="69157" marR="69157" marT="0" marB="0" anchor="b">
                    <a:lnL>
                      <a:noFill/>
                    </a:lnL>
                    <a:lnR>
                      <a:noFill/>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000" b="1" dirty="0">
                          <a:latin typeface="Times New Roman"/>
                          <a:ea typeface="Times New Roman"/>
                          <a:cs typeface="Arial"/>
                        </a:rPr>
                        <a:t>$3.10</a:t>
                      </a:r>
                      <a:endParaRPr lang="en-US" sz="2400" dirty="0">
                        <a:latin typeface="Times New Roman"/>
                        <a:ea typeface="Times New Roman"/>
                      </a:endParaRPr>
                    </a:p>
                  </a:txBody>
                  <a:tcPr marL="69157" marR="69157" marT="0" marB="0" anchor="b">
                    <a:lnL>
                      <a:noFill/>
                    </a:lnL>
                    <a:lnR>
                      <a:noFill/>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365760" algn="r">
                        <a:spcBef>
                          <a:spcPts val="0"/>
                        </a:spcBef>
                        <a:spcAft>
                          <a:spcPts val="0"/>
                        </a:spcAft>
                      </a:pPr>
                      <a:r>
                        <a:rPr lang="en-US" sz="2000" b="1" dirty="0">
                          <a:latin typeface="Times New Roman"/>
                          <a:ea typeface="Times New Roman"/>
                          <a:cs typeface="Arial"/>
                        </a:rPr>
                        <a:t>$2.92</a:t>
                      </a:r>
                      <a:r>
                        <a:rPr lang="en-US" sz="1200" dirty="0">
                          <a:latin typeface="Times New Roman"/>
                          <a:ea typeface="Times New Roman"/>
                        </a:rPr>
                        <a:t> </a:t>
                      </a:r>
                      <a:endParaRPr lang="en-US" sz="2400" dirty="0">
                        <a:latin typeface="Times New Roman"/>
                        <a:ea typeface="Times New Roman"/>
                      </a:endParaRPr>
                    </a:p>
                  </a:txBody>
                  <a:tcPr marL="69157" marR="69157" marT="0" marB="0" anchor="b">
                    <a:lnL>
                      <a:noFill/>
                    </a:lnL>
                    <a:lnR>
                      <a:noFill/>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5" name="Slide Number Placeholder 4"/>
          <p:cNvSpPr>
            <a:spLocks noGrp="1"/>
          </p:cNvSpPr>
          <p:nvPr>
            <p:ph type="sldNum" sz="quarter" idx="12"/>
          </p:nvPr>
        </p:nvSpPr>
        <p:spPr/>
        <p:txBody>
          <a:bodyPr/>
          <a:lstStyle/>
          <a:p>
            <a:fld id="{4E4A4924-7CC3-4BF6-9C5C-A8E770D15754}" type="slidenum">
              <a:rPr lang="en-US" smtClean="0"/>
              <a:t>31</a:t>
            </a:fld>
            <a:endParaRPr lang="en-US" dirty="0"/>
          </a:p>
        </p:txBody>
      </p:sp>
      <p:sp>
        <p:nvSpPr>
          <p:cNvPr id="7" name="Footer Placeholder 3">
            <a:extLst>
              <a:ext uri="{FF2B5EF4-FFF2-40B4-BE49-F238E27FC236}">
                <a16:creationId xmlns:a16="http://schemas.microsoft.com/office/drawing/2014/main" id="{8FD4BE38-1DCE-0240-895F-00CB74B0F505}"/>
              </a:ext>
            </a:extLst>
          </p:cNvPr>
          <p:cNvSpPr>
            <a:spLocks noGrp="1"/>
          </p:cNvSpPr>
          <p:nvPr>
            <p:ph type="ftr" sz="quarter" idx="11"/>
          </p:nvPr>
        </p:nvSpPr>
        <p:spPr>
          <a:xfrm>
            <a:off x="381000" y="6429716"/>
            <a:ext cx="2895600" cy="399367"/>
          </a:xfrm>
        </p:spPr>
        <p:txBody>
          <a:bodyPr/>
          <a:lstStyle/>
          <a:p>
            <a:r>
              <a:rPr lang="en-US" dirty="0"/>
              <a:t>Copyright © 2020 CFA Institute</a:t>
            </a:r>
          </a:p>
        </p:txBody>
      </p:sp>
    </p:spTree>
    <p:extLst>
      <p:ext uri="{BB962C8B-B14F-4D97-AF65-F5344CB8AC3E}">
        <p14:creationId xmlns:p14="http://schemas.microsoft.com/office/powerpoint/2010/main" val="11660812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EPS: Example 3 </a:t>
            </a:r>
            <a:br>
              <a:rPr lang="en-US" dirty="0"/>
            </a:br>
            <a:r>
              <a:rPr lang="en-US" dirty="0"/>
              <a:t>Convertible debt</a:t>
            </a:r>
          </a:p>
        </p:txBody>
      </p:sp>
      <p:sp>
        <p:nvSpPr>
          <p:cNvPr id="3" name="Content Placeholder 2"/>
          <p:cNvSpPr>
            <a:spLocks noGrp="1"/>
          </p:cNvSpPr>
          <p:nvPr>
            <p:ph idx="1"/>
          </p:nvPr>
        </p:nvSpPr>
        <p:spPr/>
        <p:txBody>
          <a:bodyPr>
            <a:normAutofit lnSpcReduction="10000"/>
          </a:bodyPr>
          <a:lstStyle/>
          <a:p>
            <a:pPr>
              <a:buNone/>
            </a:pPr>
            <a:r>
              <a:rPr lang="en-US" sz="2000" dirty="0"/>
              <a:t>Assume a company has the following:</a:t>
            </a:r>
          </a:p>
          <a:p>
            <a:pPr>
              <a:buFont typeface="Arial" pitchFamily="34" charset="0"/>
              <a:buChar char="-"/>
            </a:pPr>
            <a:r>
              <a:rPr lang="en-US" sz="2000" dirty="0"/>
              <a:t>net income of $750,000</a:t>
            </a:r>
          </a:p>
          <a:p>
            <a:pPr>
              <a:buFont typeface="Arial" pitchFamily="34" charset="0"/>
              <a:buChar char="-"/>
            </a:pPr>
            <a:r>
              <a:rPr lang="en-US" sz="2000" dirty="0"/>
              <a:t>an average of 690,000 shares of common stock outstanding</a:t>
            </a:r>
          </a:p>
          <a:p>
            <a:pPr>
              <a:buFont typeface="Arial" pitchFamily="34" charset="0"/>
              <a:buChar char="-"/>
            </a:pPr>
            <a:r>
              <a:rPr lang="en-US" sz="2000" dirty="0"/>
              <a:t>$50,000 of 6% convertible bonds outstanding that are convertible into a total of 10,000 shares</a:t>
            </a:r>
          </a:p>
          <a:p>
            <a:pPr>
              <a:buFont typeface="Arial" pitchFamily="34" charset="0"/>
              <a:buChar char="-"/>
            </a:pPr>
            <a:r>
              <a:rPr lang="en-US" sz="2000" dirty="0"/>
              <a:t>no other potentially dilutive securities</a:t>
            </a:r>
          </a:p>
          <a:p>
            <a:pPr>
              <a:buFont typeface="Arial" pitchFamily="34" charset="0"/>
              <a:buChar char="-"/>
            </a:pPr>
            <a:r>
              <a:rPr lang="en-US" sz="2000" dirty="0"/>
              <a:t>An effective tax rate is 30%</a:t>
            </a:r>
          </a:p>
          <a:p>
            <a:pPr>
              <a:buNone/>
            </a:pPr>
            <a:r>
              <a:rPr lang="en-US" sz="2000" dirty="0"/>
              <a:t>Calculate the company’s basic and diluted EPS.</a:t>
            </a:r>
          </a:p>
          <a:p>
            <a:pPr>
              <a:buNone/>
            </a:pPr>
            <a:endParaRPr lang="en-US" sz="2000" dirty="0"/>
          </a:p>
          <a:p>
            <a:pPr>
              <a:buNone/>
            </a:pPr>
            <a:r>
              <a:rPr lang="en-US" sz="2000" dirty="0"/>
              <a:t>Diluted EPS </a:t>
            </a:r>
          </a:p>
          <a:p>
            <a:pPr>
              <a:buNone/>
            </a:pPr>
            <a:r>
              <a:rPr lang="en-US" sz="2000" dirty="0"/>
              <a:t>= (Net income + After-tax interest on convertible debt – Preferred dividends)/(Weighted average number of shares outstanding + Additional common shares that would have been issued at conversion)</a:t>
            </a:r>
          </a:p>
        </p:txBody>
      </p:sp>
      <p:sp>
        <p:nvSpPr>
          <p:cNvPr id="5" name="Slide Number Placeholder 4"/>
          <p:cNvSpPr>
            <a:spLocks noGrp="1"/>
          </p:cNvSpPr>
          <p:nvPr>
            <p:ph type="sldNum" sz="quarter" idx="12"/>
          </p:nvPr>
        </p:nvSpPr>
        <p:spPr/>
        <p:txBody>
          <a:bodyPr/>
          <a:lstStyle/>
          <a:p>
            <a:fld id="{4E4A4924-7CC3-4BF6-9C5C-A8E770D15754}" type="slidenum">
              <a:rPr lang="en-US" smtClean="0"/>
              <a:t>32</a:t>
            </a:fld>
            <a:endParaRPr lang="en-US" dirty="0"/>
          </a:p>
        </p:txBody>
      </p:sp>
      <p:sp>
        <p:nvSpPr>
          <p:cNvPr id="6" name="Footer Placeholder 3">
            <a:extLst>
              <a:ext uri="{FF2B5EF4-FFF2-40B4-BE49-F238E27FC236}">
                <a16:creationId xmlns:a16="http://schemas.microsoft.com/office/drawing/2014/main" id="{AB2A7117-CFDF-2446-8593-EBE0B23F0CB2}"/>
              </a:ext>
            </a:extLst>
          </p:cNvPr>
          <p:cNvSpPr>
            <a:spLocks noGrp="1"/>
          </p:cNvSpPr>
          <p:nvPr>
            <p:ph type="ftr" sz="quarter" idx="11"/>
          </p:nvPr>
        </p:nvSpPr>
        <p:spPr>
          <a:xfrm>
            <a:off x="381000" y="6429716"/>
            <a:ext cx="2895600" cy="399367"/>
          </a:xfrm>
        </p:spPr>
        <p:txBody>
          <a:bodyPr/>
          <a:lstStyle/>
          <a:p>
            <a:r>
              <a:rPr lang="en-US" dirty="0"/>
              <a:t>Copyright © 2020 CFA Institute</a:t>
            </a:r>
          </a:p>
        </p:txBody>
      </p:sp>
    </p:spTree>
    <p:extLst>
      <p:ext uri="{BB962C8B-B14F-4D97-AF65-F5344CB8AC3E}">
        <p14:creationId xmlns:p14="http://schemas.microsoft.com/office/powerpoint/2010/main" val="1417307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4191248981"/>
              </p:ext>
            </p:extLst>
          </p:nvPr>
        </p:nvGraphicFramePr>
        <p:xfrm>
          <a:off x="381000" y="1447800"/>
          <a:ext cx="8375650" cy="4604340"/>
        </p:xfrm>
        <a:graphic>
          <a:graphicData uri="http://schemas.openxmlformats.org/drawingml/2006/table">
            <a:tbl>
              <a:tblPr/>
              <a:tblGrid>
                <a:gridCol w="4503887">
                  <a:extLst>
                    <a:ext uri="{9D8B030D-6E8A-4147-A177-3AD203B41FA5}">
                      <a16:colId xmlns:a16="http://schemas.microsoft.com/office/drawing/2014/main" val="20000"/>
                    </a:ext>
                  </a:extLst>
                </a:gridCol>
                <a:gridCol w="1343265">
                  <a:extLst>
                    <a:ext uri="{9D8B030D-6E8A-4147-A177-3AD203B41FA5}">
                      <a16:colId xmlns:a16="http://schemas.microsoft.com/office/drawing/2014/main" val="20001"/>
                    </a:ext>
                  </a:extLst>
                </a:gridCol>
                <a:gridCol w="2528498">
                  <a:extLst>
                    <a:ext uri="{9D8B030D-6E8A-4147-A177-3AD203B41FA5}">
                      <a16:colId xmlns:a16="http://schemas.microsoft.com/office/drawing/2014/main" val="20002"/>
                    </a:ext>
                  </a:extLst>
                </a:gridCol>
              </a:tblGrid>
              <a:tr h="692119">
                <a:tc>
                  <a:txBody>
                    <a:bodyPr/>
                    <a:lstStyle/>
                    <a:p>
                      <a:pPr marL="0" marR="0">
                        <a:spcBef>
                          <a:spcPts val="0"/>
                        </a:spcBef>
                        <a:spcAft>
                          <a:spcPts val="0"/>
                        </a:spcAft>
                      </a:pPr>
                      <a:endParaRPr lang="en-US" sz="2000" dirty="0">
                        <a:latin typeface="Times New Roman"/>
                        <a:ea typeface="Times New Roman"/>
                        <a:cs typeface="Arial"/>
                      </a:endParaRPr>
                    </a:p>
                  </a:txBody>
                  <a:tcPr marL="71114" marR="71114" marT="0" marB="0" anchor="b">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latin typeface="Times New Roman"/>
                          <a:ea typeface="Times New Roman"/>
                          <a:cs typeface="Arial"/>
                        </a:rPr>
                        <a:t>Basic EPS</a:t>
                      </a:r>
                      <a:endParaRPr lang="en-US" sz="2400" dirty="0">
                        <a:latin typeface="Times New Roman"/>
                        <a:ea typeface="Times New Roman"/>
                      </a:endParaRPr>
                    </a:p>
                  </a:txBody>
                  <a:tcPr marL="71114" marR="71114" marT="0" marB="0" anchor="b">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latin typeface="Times New Roman"/>
                          <a:ea typeface="Times New Roman"/>
                          <a:cs typeface="Arial"/>
                        </a:rPr>
                        <a:t>Diluted EPS Using</a:t>
                      </a:r>
                      <a:endParaRPr lang="en-US" sz="2400" dirty="0">
                        <a:latin typeface="Times New Roman"/>
                        <a:ea typeface="Times New Roman"/>
                      </a:endParaRPr>
                    </a:p>
                    <a:p>
                      <a:pPr marL="0" marR="0" algn="ctr">
                        <a:spcBef>
                          <a:spcPts val="0"/>
                        </a:spcBef>
                        <a:spcAft>
                          <a:spcPts val="0"/>
                        </a:spcAft>
                      </a:pPr>
                      <a:r>
                        <a:rPr lang="en-US" sz="2000" dirty="0">
                          <a:latin typeface="Times New Roman"/>
                          <a:ea typeface="Times New Roman"/>
                          <a:cs typeface="Arial"/>
                        </a:rPr>
                        <a:t>If-Converted Method</a:t>
                      </a:r>
                      <a:endParaRPr lang="en-US" sz="2400" dirty="0">
                        <a:latin typeface="Times New Roman"/>
                        <a:ea typeface="Times New Roman"/>
                      </a:endParaRPr>
                    </a:p>
                  </a:txBody>
                  <a:tcPr marL="71114" marR="71114" marT="0" marB="0" anchor="b">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0881">
                <a:tc>
                  <a:txBody>
                    <a:bodyPr/>
                    <a:lstStyle/>
                    <a:p>
                      <a:pPr marL="0" marR="0">
                        <a:spcBef>
                          <a:spcPts val="0"/>
                        </a:spcBef>
                        <a:spcAft>
                          <a:spcPts val="0"/>
                        </a:spcAft>
                      </a:pPr>
                      <a:r>
                        <a:rPr lang="en-US" sz="2000" dirty="0">
                          <a:latin typeface="Times New Roman"/>
                          <a:ea typeface="Times New Roman"/>
                          <a:cs typeface="Arial"/>
                        </a:rPr>
                        <a:t>Net income</a:t>
                      </a:r>
                      <a:endParaRPr lang="en-US" sz="2400" dirty="0">
                        <a:latin typeface="Times New Roman"/>
                        <a:ea typeface="Times New Roman"/>
                      </a:endParaRPr>
                    </a:p>
                  </a:txBody>
                  <a:tcPr marL="71114" marR="71114"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2000" dirty="0">
                          <a:latin typeface="Times New Roman"/>
                          <a:ea typeface="Times New Roman"/>
                          <a:cs typeface="Arial"/>
                        </a:rPr>
                        <a:t>$750,000</a:t>
                      </a:r>
                      <a:endParaRPr lang="en-US" sz="2400" dirty="0">
                        <a:latin typeface="Times New Roman"/>
                        <a:ea typeface="Times New Roman"/>
                      </a:endParaRPr>
                    </a:p>
                  </a:txBody>
                  <a:tcPr marL="71114" marR="71114"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365760" algn="r">
                        <a:spcBef>
                          <a:spcPts val="0"/>
                        </a:spcBef>
                        <a:spcAft>
                          <a:spcPts val="0"/>
                        </a:spcAft>
                      </a:pPr>
                      <a:r>
                        <a:rPr lang="en-US" sz="2000" dirty="0">
                          <a:latin typeface="Times New Roman"/>
                          <a:ea typeface="Times New Roman"/>
                          <a:cs typeface="Arial"/>
                        </a:rPr>
                        <a:t>$750,000</a:t>
                      </a:r>
                      <a:endParaRPr lang="en-US" sz="2400" dirty="0">
                        <a:latin typeface="Times New Roman"/>
                        <a:ea typeface="Times New Roman"/>
                      </a:endParaRPr>
                    </a:p>
                  </a:txBody>
                  <a:tcPr marL="71114" marR="71114"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04800">
                <a:tc>
                  <a:txBody>
                    <a:bodyPr/>
                    <a:lstStyle/>
                    <a:p>
                      <a:pPr marL="0" marR="0">
                        <a:spcBef>
                          <a:spcPts val="0"/>
                        </a:spcBef>
                        <a:spcAft>
                          <a:spcPts val="0"/>
                        </a:spcAft>
                      </a:pPr>
                      <a:r>
                        <a:rPr lang="en-US" sz="2000" dirty="0">
                          <a:latin typeface="Times New Roman"/>
                          <a:ea typeface="Times New Roman"/>
                        </a:rPr>
                        <a:t>After-tax cost of interest</a:t>
                      </a:r>
                    </a:p>
                  </a:txBody>
                  <a:tcPr marL="71114" marR="71114" marT="0" marB="0" anchor="b">
                    <a:lnL>
                      <a:noFill/>
                    </a:lnL>
                    <a:lnR>
                      <a:noFill/>
                    </a:lnR>
                    <a:lnT>
                      <a:noFill/>
                    </a:lnT>
                    <a:lnB>
                      <a:noFill/>
                    </a:lnB>
                  </a:tcPr>
                </a:tc>
                <a:tc>
                  <a:txBody>
                    <a:bodyPr/>
                    <a:lstStyle/>
                    <a:p>
                      <a:pPr marL="0" marR="0" algn="r">
                        <a:spcBef>
                          <a:spcPts val="0"/>
                        </a:spcBef>
                        <a:spcAft>
                          <a:spcPts val="0"/>
                        </a:spcAft>
                      </a:pPr>
                      <a:r>
                        <a:rPr lang="en-US" sz="2000" dirty="0">
                          <a:latin typeface="Times New Roman"/>
                          <a:ea typeface="Times New Roman"/>
                        </a:rPr>
                        <a:t>0</a:t>
                      </a:r>
                    </a:p>
                  </a:txBody>
                  <a:tcPr marL="71114" marR="71114" marT="0" marB="0" anchor="b">
                    <a:lnL>
                      <a:noFill/>
                    </a:lnL>
                    <a:lnR>
                      <a:noFill/>
                    </a:lnR>
                    <a:lnT>
                      <a:noFill/>
                    </a:lnT>
                    <a:lnB>
                      <a:noFill/>
                    </a:lnB>
                  </a:tcPr>
                </a:tc>
                <a:tc>
                  <a:txBody>
                    <a:bodyPr/>
                    <a:lstStyle/>
                    <a:p>
                      <a:pPr marL="0" marR="365760" algn="r">
                        <a:spcBef>
                          <a:spcPts val="0"/>
                        </a:spcBef>
                        <a:spcAft>
                          <a:spcPts val="0"/>
                        </a:spcAft>
                      </a:pPr>
                      <a:r>
                        <a:rPr lang="en-US" sz="2000" dirty="0">
                          <a:latin typeface="Times New Roman"/>
                          <a:ea typeface="Times New Roman"/>
                        </a:rPr>
                        <a:t>2,100</a:t>
                      </a:r>
                    </a:p>
                  </a:txBody>
                  <a:tcPr marL="71114" marR="71114" marT="0" marB="0" anchor="b">
                    <a:lnL>
                      <a:noFill/>
                    </a:lnL>
                    <a:lnR>
                      <a:noFill/>
                    </a:lnR>
                    <a:lnT>
                      <a:noFill/>
                    </a:lnT>
                    <a:lnB>
                      <a:noFill/>
                    </a:lnB>
                  </a:tcPr>
                </a:tc>
                <a:extLst>
                  <a:ext uri="{0D108BD9-81ED-4DB2-BD59-A6C34878D82A}">
                    <a16:rowId xmlns:a16="http://schemas.microsoft.com/office/drawing/2014/main" val="10002"/>
                  </a:ext>
                </a:extLst>
              </a:tr>
              <a:tr h="346060">
                <a:tc>
                  <a:txBody>
                    <a:bodyPr/>
                    <a:lstStyle/>
                    <a:p>
                      <a:pPr marL="0" marR="0">
                        <a:spcBef>
                          <a:spcPts val="0"/>
                        </a:spcBef>
                        <a:spcAft>
                          <a:spcPts val="0"/>
                        </a:spcAft>
                      </a:pPr>
                      <a:r>
                        <a:rPr lang="en-US" sz="2000" dirty="0">
                          <a:latin typeface="Times New Roman"/>
                          <a:ea typeface="Times New Roman"/>
                          <a:cs typeface="Arial"/>
                        </a:rPr>
                        <a:t>Preferred dividend</a:t>
                      </a:r>
                      <a:endParaRPr lang="en-US" sz="2400" dirty="0">
                        <a:latin typeface="Times New Roman"/>
                        <a:ea typeface="Times New Roman"/>
                      </a:endParaRPr>
                    </a:p>
                  </a:txBody>
                  <a:tcPr marL="71114" marR="71114" marT="0" marB="0" anchor="b">
                    <a:lnL>
                      <a:noFill/>
                    </a:lnL>
                    <a:lnR>
                      <a:noFill/>
                    </a:lnR>
                    <a:lnT>
                      <a:noFill/>
                    </a:lnT>
                    <a:lnB>
                      <a:noFill/>
                    </a:lnB>
                  </a:tcPr>
                </a:tc>
                <a:tc>
                  <a:txBody>
                    <a:bodyPr/>
                    <a:lstStyle/>
                    <a:p>
                      <a:pPr marL="0" marR="0" algn="r">
                        <a:spcBef>
                          <a:spcPts val="0"/>
                        </a:spcBef>
                        <a:spcAft>
                          <a:spcPts val="0"/>
                        </a:spcAft>
                      </a:pPr>
                      <a:r>
                        <a:rPr lang="en-US" sz="2000" u="sng" dirty="0">
                          <a:latin typeface="Times New Roman"/>
                          <a:ea typeface="Times New Roman"/>
                        </a:rPr>
                        <a:t>– </a:t>
                      </a:r>
                      <a:r>
                        <a:rPr lang="en-US" sz="2000" u="sng" dirty="0">
                          <a:latin typeface="Times New Roman"/>
                          <a:ea typeface="Times New Roman"/>
                          <a:cs typeface="Arial"/>
                        </a:rPr>
                        <a:t>0</a:t>
                      </a:r>
                      <a:endParaRPr lang="en-US" sz="2400" dirty="0">
                        <a:latin typeface="Times New Roman"/>
                        <a:ea typeface="Times New Roman"/>
                      </a:endParaRPr>
                    </a:p>
                  </a:txBody>
                  <a:tcPr marL="71114" marR="71114" marT="0" marB="0" anchor="b">
                    <a:lnL>
                      <a:noFill/>
                    </a:lnL>
                    <a:lnR>
                      <a:noFill/>
                    </a:lnR>
                    <a:lnT>
                      <a:noFill/>
                    </a:lnT>
                    <a:lnB>
                      <a:noFill/>
                    </a:lnB>
                  </a:tcPr>
                </a:tc>
                <a:tc>
                  <a:txBody>
                    <a:bodyPr/>
                    <a:lstStyle/>
                    <a:p>
                      <a:pPr marL="0" marR="365760" algn="r">
                        <a:spcBef>
                          <a:spcPts val="0"/>
                        </a:spcBef>
                        <a:spcAft>
                          <a:spcPts val="0"/>
                        </a:spcAft>
                      </a:pPr>
                      <a:r>
                        <a:rPr lang="en-US" sz="2000" u="sng" dirty="0">
                          <a:latin typeface="Times New Roman"/>
                          <a:ea typeface="Times New Roman"/>
                          <a:cs typeface="Arial"/>
                        </a:rPr>
                        <a:t> 0</a:t>
                      </a:r>
                      <a:endParaRPr lang="en-US" sz="2400" dirty="0">
                        <a:latin typeface="Times New Roman"/>
                        <a:ea typeface="Times New Roman"/>
                      </a:endParaRPr>
                    </a:p>
                  </a:txBody>
                  <a:tcPr marL="71114" marR="71114" marT="0" marB="0" anchor="b">
                    <a:lnL>
                      <a:noFill/>
                    </a:lnL>
                    <a:lnR>
                      <a:noFill/>
                    </a:lnR>
                    <a:lnT>
                      <a:noFill/>
                    </a:lnT>
                    <a:lnB>
                      <a:noFill/>
                    </a:lnB>
                  </a:tcPr>
                </a:tc>
                <a:extLst>
                  <a:ext uri="{0D108BD9-81ED-4DB2-BD59-A6C34878D82A}">
                    <a16:rowId xmlns:a16="http://schemas.microsoft.com/office/drawing/2014/main" val="10003"/>
                  </a:ext>
                </a:extLst>
              </a:tr>
              <a:tr h="492140">
                <a:tc>
                  <a:txBody>
                    <a:bodyPr/>
                    <a:lstStyle/>
                    <a:p>
                      <a:pPr marL="0" marR="0">
                        <a:spcBef>
                          <a:spcPts val="0"/>
                        </a:spcBef>
                        <a:spcAft>
                          <a:spcPts val="0"/>
                        </a:spcAft>
                      </a:pPr>
                      <a:r>
                        <a:rPr lang="en-US" sz="2000" b="1" dirty="0">
                          <a:latin typeface="Times New Roman"/>
                          <a:ea typeface="Times New Roman"/>
                          <a:cs typeface="Arial"/>
                        </a:rPr>
                        <a:t>Numerator</a:t>
                      </a:r>
                      <a:endParaRPr lang="en-US" sz="2400" dirty="0">
                        <a:latin typeface="Times New Roman"/>
                        <a:ea typeface="Times New Roman"/>
                      </a:endParaRPr>
                    </a:p>
                  </a:txBody>
                  <a:tcPr marL="71114" marR="71114" marT="0" marB="0" anchor="b">
                    <a:lnL>
                      <a:noFill/>
                    </a:lnL>
                    <a:lnR>
                      <a:noFill/>
                    </a:lnR>
                    <a:lnT>
                      <a:noFill/>
                    </a:lnT>
                    <a:lnB>
                      <a:noFill/>
                    </a:lnB>
                  </a:tcPr>
                </a:tc>
                <a:tc>
                  <a:txBody>
                    <a:bodyPr/>
                    <a:lstStyle/>
                    <a:p>
                      <a:pPr marL="0" marR="0" algn="r">
                        <a:spcBef>
                          <a:spcPts val="0"/>
                        </a:spcBef>
                        <a:spcAft>
                          <a:spcPts val="0"/>
                        </a:spcAft>
                      </a:pPr>
                      <a:r>
                        <a:rPr lang="en-US" sz="2000" u="sng" dirty="0">
                          <a:latin typeface="Times New Roman"/>
                          <a:ea typeface="Times New Roman"/>
                          <a:cs typeface="Arial"/>
                        </a:rPr>
                        <a:t>$750,000</a:t>
                      </a:r>
                      <a:endParaRPr lang="en-US" sz="2400" dirty="0">
                        <a:latin typeface="Times New Roman"/>
                        <a:ea typeface="Times New Roman"/>
                      </a:endParaRPr>
                    </a:p>
                  </a:txBody>
                  <a:tcPr marL="71114" marR="71114" marT="0" marB="0" anchor="b">
                    <a:lnL>
                      <a:noFill/>
                    </a:lnL>
                    <a:lnR>
                      <a:noFill/>
                    </a:lnR>
                    <a:lnT>
                      <a:noFill/>
                    </a:lnT>
                    <a:lnB>
                      <a:noFill/>
                    </a:lnB>
                  </a:tcPr>
                </a:tc>
                <a:tc>
                  <a:txBody>
                    <a:bodyPr/>
                    <a:lstStyle/>
                    <a:p>
                      <a:pPr marL="0" marR="365760" algn="r">
                        <a:spcBef>
                          <a:spcPts val="0"/>
                        </a:spcBef>
                        <a:spcAft>
                          <a:spcPts val="0"/>
                        </a:spcAft>
                      </a:pPr>
                      <a:r>
                        <a:rPr lang="en-US" sz="2000" u="sng" dirty="0">
                          <a:latin typeface="Times New Roman"/>
                          <a:ea typeface="Times New Roman"/>
                          <a:cs typeface="Arial"/>
                        </a:rPr>
                        <a:t>$752,100</a:t>
                      </a:r>
                      <a:endParaRPr lang="en-US" sz="2400" dirty="0">
                        <a:latin typeface="Times New Roman"/>
                        <a:ea typeface="Times New Roman"/>
                      </a:endParaRPr>
                    </a:p>
                  </a:txBody>
                  <a:tcPr marL="71114" marR="71114" marT="0" marB="0" anchor="b">
                    <a:lnL>
                      <a:noFill/>
                    </a:lnL>
                    <a:lnR>
                      <a:noFill/>
                    </a:lnR>
                    <a:lnT>
                      <a:noFill/>
                    </a:lnT>
                    <a:lnB>
                      <a:noFill/>
                    </a:lnB>
                  </a:tcPr>
                </a:tc>
                <a:extLst>
                  <a:ext uri="{0D108BD9-81ED-4DB2-BD59-A6C34878D82A}">
                    <a16:rowId xmlns:a16="http://schemas.microsoft.com/office/drawing/2014/main" val="10004"/>
                  </a:ext>
                </a:extLst>
              </a:tr>
              <a:tr h="152400">
                <a:tc>
                  <a:txBody>
                    <a:bodyPr/>
                    <a:lstStyle/>
                    <a:p>
                      <a:pPr marL="0" marR="0">
                        <a:spcBef>
                          <a:spcPts val="0"/>
                        </a:spcBef>
                        <a:spcAft>
                          <a:spcPts val="0"/>
                        </a:spcAft>
                      </a:pPr>
                      <a:endParaRPr lang="en-US" sz="2000" dirty="0">
                        <a:latin typeface="Times New Roman"/>
                        <a:ea typeface="Times New Roman"/>
                        <a:cs typeface="Arial"/>
                      </a:endParaRPr>
                    </a:p>
                  </a:txBody>
                  <a:tcPr marL="71114" marR="71114" marT="0" marB="0" anchor="b">
                    <a:lnL>
                      <a:noFill/>
                    </a:lnL>
                    <a:lnR>
                      <a:noFill/>
                    </a:lnR>
                    <a:lnT>
                      <a:noFill/>
                    </a:lnT>
                    <a:lnB>
                      <a:noFill/>
                    </a:lnB>
                  </a:tcPr>
                </a:tc>
                <a:tc>
                  <a:txBody>
                    <a:bodyPr/>
                    <a:lstStyle/>
                    <a:p>
                      <a:pPr marL="0" marR="0" algn="r">
                        <a:spcBef>
                          <a:spcPts val="0"/>
                        </a:spcBef>
                        <a:spcAft>
                          <a:spcPts val="0"/>
                        </a:spcAft>
                      </a:pPr>
                      <a:endParaRPr lang="en-US" sz="2000" dirty="0">
                        <a:latin typeface="Times New Roman"/>
                        <a:ea typeface="Times New Roman"/>
                        <a:cs typeface="Arial"/>
                      </a:endParaRPr>
                    </a:p>
                  </a:txBody>
                  <a:tcPr marL="71114" marR="71114" marT="0" marB="0" anchor="b">
                    <a:lnL>
                      <a:noFill/>
                    </a:lnL>
                    <a:lnR>
                      <a:noFill/>
                    </a:lnR>
                    <a:lnT>
                      <a:noFill/>
                    </a:lnT>
                    <a:lnB>
                      <a:noFill/>
                    </a:lnB>
                  </a:tcPr>
                </a:tc>
                <a:tc>
                  <a:txBody>
                    <a:bodyPr/>
                    <a:lstStyle/>
                    <a:p>
                      <a:pPr marL="0" marR="365760" algn="r">
                        <a:spcBef>
                          <a:spcPts val="0"/>
                        </a:spcBef>
                        <a:spcAft>
                          <a:spcPts val="0"/>
                        </a:spcAft>
                      </a:pPr>
                      <a:endParaRPr lang="en-US" sz="2000" dirty="0">
                        <a:latin typeface="Times New Roman"/>
                        <a:ea typeface="Times New Roman"/>
                        <a:cs typeface="Arial"/>
                      </a:endParaRPr>
                    </a:p>
                  </a:txBody>
                  <a:tcPr marL="71114" marR="71114" marT="0" marB="0" anchor="b">
                    <a:lnL>
                      <a:noFill/>
                    </a:lnL>
                    <a:lnR>
                      <a:noFill/>
                    </a:lnR>
                    <a:lnT>
                      <a:noFill/>
                    </a:lnT>
                    <a:lnB>
                      <a:noFill/>
                    </a:lnB>
                  </a:tcPr>
                </a:tc>
                <a:extLst>
                  <a:ext uri="{0D108BD9-81ED-4DB2-BD59-A6C34878D82A}">
                    <a16:rowId xmlns:a16="http://schemas.microsoft.com/office/drawing/2014/main" val="10005"/>
                  </a:ext>
                </a:extLst>
              </a:tr>
              <a:tr h="533400">
                <a:tc>
                  <a:txBody>
                    <a:bodyPr/>
                    <a:lstStyle/>
                    <a:p>
                      <a:pPr marL="0" marR="0">
                        <a:spcBef>
                          <a:spcPts val="0"/>
                        </a:spcBef>
                        <a:spcAft>
                          <a:spcPts val="0"/>
                        </a:spcAft>
                      </a:pPr>
                      <a:r>
                        <a:rPr lang="en-US" sz="2000" dirty="0">
                          <a:latin typeface="Times New Roman"/>
                          <a:ea typeface="Times New Roman"/>
                          <a:cs typeface="Arial"/>
                        </a:rPr>
                        <a:t>Weighted average number of shares outstanding</a:t>
                      </a:r>
                      <a:endParaRPr lang="en-US" sz="2400" dirty="0">
                        <a:latin typeface="Times New Roman"/>
                        <a:ea typeface="Times New Roman"/>
                      </a:endParaRPr>
                    </a:p>
                  </a:txBody>
                  <a:tcPr marL="71114" marR="71114" marT="0" marB="0" anchor="b">
                    <a:lnL>
                      <a:noFill/>
                    </a:lnL>
                    <a:lnR>
                      <a:noFill/>
                    </a:lnR>
                    <a:lnT>
                      <a:noFill/>
                    </a:lnT>
                    <a:lnB>
                      <a:noFill/>
                    </a:lnB>
                  </a:tcPr>
                </a:tc>
                <a:tc>
                  <a:txBody>
                    <a:bodyPr/>
                    <a:lstStyle/>
                    <a:p>
                      <a:pPr marL="0" marR="0" algn="r">
                        <a:spcBef>
                          <a:spcPts val="0"/>
                        </a:spcBef>
                        <a:spcAft>
                          <a:spcPts val="0"/>
                        </a:spcAft>
                      </a:pPr>
                      <a:r>
                        <a:rPr lang="en-US" sz="2000" dirty="0">
                          <a:latin typeface="Times New Roman"/>
                          <a:ea typeface="Times New Roman"/>
                          <a:cs typeface="Arial"/>
                        </a:rPr>
                        <a:t>690,000</a:t>
                      </a:r>
                      <a:endParaRPr lang="en-US" sz="2400" dirty="0">
                        <a:latin typeface="Times New Roman"/>
                        <a:ea typeface="Times New Roman"/>
                      </a:endParaRPr>
                    </a:p>
                  </a:txBody>
                  <a:tcPr marL="71114" marR="71114" marT="0" marB="0" anchor="b">
                    <a:lnL>
                      <a:noFill/>
                    </a:lnL>
                    <a:lnR>
                      <a:noFill/>
                    </a:lnR>
                    <a:lnT>
                      <a:noFill/>
                    </a:lnT>
                    <a:lnB>
                      <a:noFill/>
                    </a:lnB>
                  </a:tcPr>
                </a:tc>
                <a:tc>
                  <a:txBody>
                    <a:bodyPr/>
                    <a:lstStyle/>
                    <a:p>
                      <a:pPr marL="0" marR="365760" algn="r">
                        <a:spcBef>
                          <a:spcPts val="0"/>
                        </a:spcBef>
                        <a:spcAft>
                          <a:spcPts val="0"/>
                        </a:spcAft>
                      </a:pPr>
                      <a:r>
                        <a:rPr lang="en-US" sz="2000" dirty="0">
                          <a:latin typeface="Times New Roman"/>
                          <a:ea typeface="Times New Roman"/>
                          <a:cs typeface="Arial"/>
                        </a:rPr>
                        <a:t>690,000</a:t>
                      </a:r>
                      <a:endParaRPr lang="en-US" sz="2400" dirty="0">
                        <a:latin typeface="Times New Roman"/>
                        <a:ea typeface="Times New Roman"/>
                      </a:endParaRPr>
                    </a:p>
                  </a:txBody>
                  <a:tcPr marL="71114" marR="71114" marT="0" marB="0" anchor="b">
                    <a:lnL>
                      <a:noFill/>
                    </a:lnL>
                    <a:lnR>
                      <a:noFill/>
                    </a:lnR>
                    <a:lnT>
                      <a:noFill/>
                    </a:lnT>
                    <a:lnB>
                      <a:noFill/>
                    </a:lnB>
                  </a:tcPr>
                </a:tc>
                <a:extLst>
                  <a:ext uri="{0D108BD9-81ED-4DB2-BD59-A6C34878D82A}">
                    <a16:rowId xmlns:a16="http://schemas.microsoft.com/office/drawing/2014/main" val="10006"/>
                  </a:ext>
                </a:extLst>
              </a:tr>
              <a:tr h="346060">
                <a:tc>
                  <a:txBody>
                    <a:bodyPr/>
                    <a:lstStyle/>
                    <a:p>
                      <a:pPr marL="0" marR="0">
                        <a:spcBef>
                          <a:spcPts val="0"/>
                        </a:spcBef>
                        <a:spcAft>
                          <a:spcPts val="0"/>
                        </a:spcAft>
                      </a:pPr>
                      <a:r>
                        <a:rPr lang="en-US" sz="2000" dirty="0">
                          <a:latin typeface="Times New Roman"/>
                          <a:ea typeface="Times New Roman"/>
                          <a:cs typeface="Arial"/>
                        </a:rPr>
                        <a:t>If converted</a:t>
                      </a:r>
                      <a:endParaRPr lang="en-US" sz="2400" dirty="0">
                        <a:latin typeface="Times New Roman"/>
                        <a:ea typeface="Times New Roman"/>
                      </a:endParaRPr>
                    </a:p>
                  </a:txBody>
                  <a:tcPr marL="71114" marR="71114" marT="0" marB="0" anchor="b">
                    <a:lnL>
                      <a:noFill/>
                    </a:lnL>
                    <a:lnR>
                      <a:noFill/>
                    </a:lnR>
                    <a:lnT>
                      <a:noFill/>
                    </a:lnT>
                    <a:lnB>
                      <a:noFill/>
                    </a:lnB>
                  </a:tcPr>
                </a:tc>
                <a:tc>
                  <a:txBody>
                    <a:bodyPr/>
                    <a:lstStyle/>
                    <a:p>
                      <a:pPr marL="0" marR="0" algn="r">
                        <a:spcBef>
                          <a:spcPts val="0"/>
                        </a:spcBef>
                        <a:spcAft>
                          <a:spcPts val="0"/>
                        </a:spcAft>
                      </a:pPr>
                      <a:r>
                        <a:rPr lang="en-US" sz="2000" u="sng" dirty="0">
                          <a:latin typeface="Times New Roman"/>
                          <a:ea typeface="Times New Roman"/>
                          <a:cs typeface="Arial"/>
                        </a:rPr>
                        <a:t> 0</a:t>
                      </a:r>
                      <a:endParaRPr lang="en-US" sz="2400" dirty="0">
                        <a:latin typeface="Times New Roman"/>
                        <a:ea typeface="Times New Roman"/>
                      </a:endParaRPr>
                    </a:p>
                  </a:txBody>
                  <a:tcPr marL="71114" marR="71114" marT="0" marB="0" anchor="b">
                    <a:lnL>
                      <a:noFill/>
                    </a:lnL>
                    <a:lnR>
                      <a:noFill/>
                    </a:lnR>
                    <a:lnT>
                      <a:noFill/>
                    </a:lnT>
                    <a:lnB>
                      <a:noFill/>
                    </a:lnB>
                  </a:tcPr>
                </a:tc>
                <a:tc>
                  <a:txBody>
                    <a:bodyPr/>
                    <a:lstStyle/>
                    <a:p>
                      <a:pPr marL="0" marR="365760" algn="r">
                        <a:spcBef>
                          <a:spcPts val="0"/>
                        </a:spcBef>
                        <a:spcAft>
                          <a:spcPts val="0"/>
                        </a:spcAft>
                      </a:pPr>
                      <a:r>
                        <a:rPr lang="en-US" sz="2000" u="sng" dirty="0">
                          <a:latin typeface="Times New Roman"/>
                          <a:ea typeface="Times New Roman"/>
                          <a:cs typeface="Arial"/>
                        </a:rPr>
                        <a:t>10,000</a:t>
                      </a:r>
                      <a:endParaRPr lang="en-US" sz="2400" dirty="0">
                        <a:latin typeface="Times New Roman"/>
                        <a:ea typeface="Times New Roman"/>
                      </a:endParaRPr>
                    </a:p>
                  </a:txBody>
                  <a:tcPr marL="71114" marR="71114" marT="0" marB="0" anchor="b">
                    <a:lnL>
                      <a:noFill/>
                    </a:lnL>
                    <a:lnR>
                      <a:noFill/>
                    </a:lnR>
                    <a:lnT>
                      <a:noFill/>
                    </a:lnT>
                    <a:lnB>
                      <a:noFill/>
                    </a:lnB>
                  </a:tcPr>
                </a:tc>
                <a:extLst>
                  <a:ext uri="{0D108BD9-81ED-4DB2-BD59-A6C34878D82A}">
                    <a16:rowId xmlns:a16="http://schemas.microsoft.com/office/drawing/2014/main" val="10007"/>
                  </a:ext>
                </a:extLst>
              </a:tr>
              <a:tr h="346060">
                <a:tc>
                  <a:txBody>
                    <a:bodyPr/>
                    <a:lstStyle/>
                    <a:p>
                      <a:pPr marL="0" marR="0">
                        <a:spcBef>
                          <a:spcPts val="0"/>
                        </a:spcBef>
                        <a:spcAft>
                          <a:spcPts val="0"/>
                        </a:spcAft>
                      </a:pPr>
                      <a:r>
                        <a:rPr lang="en-US" sz="2000" b="1" dirty="0">
                          <a:latin typeface="Times New Roman"/>
                          <a:ea typeface="Times New Roman"/>
                          <a:cs typeface="Arial"/>
                        </a:rPr>
                        <a:t>Denominator</a:t>
                      </a:r>
                      <a:endParaRPr lang="en-US" sz="2400" dirty="0">
                        <a:latin typeface="Times New Roman"/>
                        <a:ea typeface="Times New Roman"/>
                      </a:endParaRPr>
                    </a:p>
                  </a:txBody>
                  <a:tcPr marL="71114" marR="71114" marT="0" marB="0" anchor="b">
                    <a:lnL>
                      <a:noFill/>
                    </a:lnL>
                    <a:lnR>
                      <a:noFill/>
                    </a:lnR>
                    <a:lnT>
                      <a:noFill/>
                    </a:lnT>
                    <a:lnB>
                      <a:noFill/>
                    </a:lnB>
                  </a:tcPr>
                </a:tc>
                <a:tc>
                  <a:txBody>
                    <a:bodyPr/>
                    <a:lstStyle/>
                    <a:p>
                      <a:pPr marL="0" marR="0" algn="r">
                        <a:spcBef>
                          <a:spcPts val="0"/>
                        </a:spcBef>
                        <a:spcAft>
                          <a:spcPts val="0"/>
                        </a:spcAft>
                      </a:pPr>
                      <a:r>
                        <a:rPr lang="en-US" sz="2000" u="sng" dirty="0">
                          <a:latin typeface="Times New Roman"/>
                          <a:ea typeface="Times New Roman"/>
                          <a:cs typeface="Arial"/>
                        </a:rPr>
                        <a:t>690,000</a:t>
                      </a:r>
                      <a:endParaRPr lang="en-US" sz="2400" dirty="0">
                        <a:latin typeface="Times New Roman"/>
                        <a:ea typeface="Times New Roman"/>
                      </a:endParaRPr>
                    </a:p>
                  </a:txBody>
                  <a:tcPr marL="71114" marR="71114" marT="0" marB="0" anchor="b">
                    <a:lnL>
                      <a:noFill/>
                    </a:lnL>
                    <a:lnR>
                      <a:noFill/>
                    </a:lnR>
                    <a:lnT>
                      <a:noFill/>
                    </a:lnT>
                    <a:lnB>
                      <a:noFill/>
                    </a:lnB>
                  </a:tcPr>
                </a:tc>
                <a:tc>
                  <a:txBody>
                    <a:bodyPr/>
                    <a:lstStyle/>
                    <a:p>
                      <a:pPr marL="0" marR="365760" algn="r">
                        <a:spcBef>
                          <a:spcPts val="0"/>
                        </a:spcBef>
                        <a:spcAft>
                          <a:spcPts val="0"/>
                        </a:spcAft>
                      </a:pPr>
                      <a:r>
                        <a:rPr lang="en-US" sz="2000" u="sng" dirty="0">
                          <a:latin typeface="Times New Roman"/>
                          <a:ea typeface="Times New Roman"/>
                          <a:cs typeface="Arial"/>
                        </a:rPr>
                        <a:t>700,000</a:t>
                      </a:r>
                      <a:endParaRPr lang="en-US" sz="2400" dirty="0">
                        <a:latin typeface="Times New Roman"/>
                        <a:ea typeface="Times New Roman"/>
                      </a:endParaRPr>
                    </a:p>
                  </a:txBody>
                  <a:tcPr marL="71114" marR="71114" marT="0" marB="0" anchor="b">
                    <a:lnL>
                      <a:noFill/>
                    </a:lnL>
                    <a:lnR>
                      <a:noFill/>
                    </a:lnR>
                    <a:lnT>
                      <a:noFill/>
                    </a:lnT>
                    <a:lnB>
                      <a:noFill/>
                    </a:lnB>
                  </a:tcPr>
                </a:tc>
                <a:extLst>
                  <a:ext uri="{0D108BD9-81ED-4DB2-BD59-A6C34878D82A}">
                    <a16:rowId xmlns:a16="http://schemas.microsoft.com/office/drawing/2014/main" val="10008"/>
                  </a:ext>
                </a:extLst>
              </a:tr>
              <a:tr h="139761">
                <a:tc>
                  <a:txBody>
                    <a:bodyPr/>
                    <a:lstStyle/>
                    <a:p>
                      <a:pPr marL="0" marR="0">
                        <a:spcBef>
                          <a:spcPts val="0"/>
                        </a:spcBef>
                        <a:spcAft>
                          <a:spcPts val="0"/>
                        </a:spcAft>
                      </a:pPr>
                      <a:endParaRPr lang="en-US" sz="2400" dirty="0">
                        <a:latin typeface="Times New Roman"/>
                        <a:ea typeface="Times New Roman"/>
                      </a:endParaRPr>
                    </a:p>
                  </a:txBody>
                  <a:tcPr marL="71114" marR="71114" marT="0" marB="0" anchor="b">
                    <a:lnL>
                      <a:noFill/>
                    </a:lnL>
                    <a:lnR>
                      <a:noFill/>
                    </a:lnR>
                    <a:lnT>
                      <a:noFill/>
                    </a:lnT>
                    <a:lnB w="19050" cap="flat" cmpd="dbl" algn="ctr">
                      <a:solidFill>
                        <a:srgbClr val="000000"/>
                      </a:solidFill>
                      <a:prstDash val="solid"/>
                      <a:round/>
                      <a:headEnd type="none" w="med" len="med"/>
                      <a:tailEnd type="none" w="med" len="med"/>
                    </a:lnB>
                  </a:tcPr>
                </a:tc>
                <a:tc>
                  <a:txBody>
                    <a:bodyPr/>
                    <a:lstStyle/>
                    <a:p>
                      <a:pPr marL="0" marR="0" algn="r">
                        <a:spcBef>
                          <a:spcPts val="0"/>
                        </a:spcBef>
                        <a:spcAft>
                          <a:spcPts val="0"/>
                        </a:spcAft>
                      </a:pPr>
                      <a:endParaRPr lang="en-US" sz="2400" dirty="0">
                        <a:latin typeface="Times New Roman"/>
                        <a:ea typeface="Times New Roman"/>
                      </a:endParaRPr>
                    </a:p>
                  </a:txBody>
                  <a:tcPr marL="71114" marR="71114" marT="0" marB="0" anchor="b">
                    <a:lnL>
                      <a:noFill/>
                    </a:lnL>
                    <a:lnR>
                      <a:noFill/>
                    </a:lnR>
                    <a:lnT>
                      <a:noFill/>
                    </a:lnT>
                    <a:lnB w="19050" cap="flat" cmpd="dbl" algn="ctr">
                      <a:solidFill>
                        <a:srgbClr val="000000"/>
                      </a:solidFill>
                      <a:prstDash val="solid"/>
                      <a:round/>
                      <a:headEnd type="none" w="med" len="med"/>
                      <a:tailEnd type="none" w="med" len="med"/>
                    </a:lnB>
                  </a:tcPr>
                </a:tc>
                <a:tc>
                  <a:txBody>
                    <a:bodyPr/>
                    <a:lstStyle/>
                    <a:p>
                      <a:pPr marL="0" marR="365760" algn="r">
                        <a:spcBef>
                          <a:spcPts val="0"/>
                        </a:spcBef>
                        <a:spcAft>
                          <a:spcPts val="0"/>
                        </a:spcAft>
                      </a:pPr>
                      <a:endParaRPr lang="en-US" sz="2400" dirty="0">
                        <a:latin typeface="Times New Roman"/>
                        <a:ea typeface="Times New Roman"/>
                      </a:endParaRPr>
                    </a:p>
                  </a:txBody>
                  <a:tcPr marL="71114" marR="71114" marT="0" marB="0" anchor="b">
                    <a:lnL>
                      <a:noFill/>
                    </a:lnL>
                    <a:lnR>
                      <a:noFill/>
                    </a:lnR>
                    <a:lnT>
                      <a:noFill/>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46060">
                <a:tc>
                  <a:txBody>
                    <a:bodyPr/>
                    <a:lstStyle/>
                    <a:p>
                      <a:pPr marL="0" marR="0">
                        <a:spcBef>
                          <a:spcPts val="0"/>
                        </a:spcBef>
                        <a:spcAft>
                          <a:spcPts val="0"/>
                        </a:spcAft>
                      </a:pPr>
                      <a:r>
                        <a:rPr lang="en-US" sz="2000" b="1" dirty="0">
                          <a:latin typeface="Times New Roman"/>
                          <a:ea typeface="Times New Roman"/>
                          <a:cs typeface="Arial"/>
                        </a:rPr>
                        <a:t>Earnings per share (EPS)</a:t>
                      </a:r>
                      <a:endParaRPr lang="en-US" sz="2400" dirty="0">
                        <a:latin typeface="Times New Roman"/>
                        <a:ea typeface="Times New Roman"/>
                      </a:endParaRPr>
                    </a:p>
                  </a:txBody>
                  <a:tcPr marL="71114" marR="71114" marT="0" marB="0" anchor="b">
                    <a:lnL>
                      <a:noFill/>
                    </a:lnL>
                    <a:lnR>
                      <a:noFill/>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000" b="1" dirty="0">
                          <a:latin typeface="Times New Roman"/>
                          <a:ea typeface="Times New Roman"/>
                          <a:cs typeface="Arial"/>
                        </a:rPr>
                        <a:t>$1.09</a:t>
                      </a:r>
                      <a:endParaRPr lang="en-US" sz="2400" dirty="0">
                        <a:latin typeface="Times New Roman"/>
                        <a:ea typeface="Times New Roman"/>
                      </a:endParaRPr>
                    </a:p>
                  </a:txBody>
                  <a:tcPr marL="71114" marR="71114" marT="0" marB="0" anchor="b">
                    <a:lnL>
                      <a:noFill/>
                    </a:lnL>
                    <a:lnR>
                      <a:noFill/>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365760" algn="r">
                        <a:spcBef>
                          <a:spcPts val="0"/>
                        </a:spcBef>
                        <a:spcAft>
                          <a:spcPts val="0"/>
                        </a:spcAft>
                      </a:pPr>
                      <a:r>
                        <a:rPr lang="en-US" sz="2000" b="1" dirty="0">
                          <a:latin typeface="Times New Roman"/>
                          <a:ea typeface="Times New Roman"/>
                          <a:cs typeface="Arial"/>
                        </a:rPr>
                        <a:t>$1.07</a:t>
                      </a:r>
                      <a:r>
                        <a:rPr lang="en-US" sz="1200" dirty="0">
                          <a:latin typeface="Times New Roman"/>
                          <a:ea typeface="Times New Roman"/>
                        </a:rPr>
                        <a:t> </a:t>
                      </a:r>
                      <a:endParaRPr lang="en-US" sz="2400" dirty="0">
                        <a:latin typeface="Times New Roman"/>
                        <a:ea typeface="Times New Roman"/>
                      </a:endParaRPr>
                    </a:p>
                  </a:txBody>
                  <a:tcPr marL="71114" marR="71114" marT="0" marB="0" anchor="b">
                    <a:lnL>
                      <a:noFill/>
                    </a:lnL>
                    <a:lnR>
                      <a:noFill/>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5" name="Slide Number Placeholder 4"/>
          <p:cNvSpPr>
            <a:spLocks noGrp="1"/>
          </p:cNvSpPr>
          <p:nvPr>
            <p:ph type="sldNum" sz="quarter" idx="12"/>
          </p:nvPr>
        </p:nvSpPr>
        <p:spPr/>
        <p:txBody>
          <a:bodyPr/>
          <a:lstStyle/>
          <a:p>
            <a:fld id="{4E4A4924-7CC3-4BF6-9C5C-A8E770D15754}" type="slidenum">
              <a:rPr lang="en-US" smtClean="0"/>
              <a:t>33</a:t>
            </a:fld>
            <a:endParaRPr lang="en-US" dirty="0"/>
          </a:p>
        </p:txBody>
      </p:sp>
      <p:sp>
        <p:nvSpPr>
          <p:cNvPr id="7" name="Footer Placeholder 3">
            <a:extLst>
              <a:ext uri="{FF2B5EF4-FFF2-40B4-BE49-F238E27FC236}">
                <a16:creationId xmlns:a16="http://schemas.microsoft.com/office/drawing/2014/main" id="{A6180E0D-1462-D04B-9357-C992F24C785E}"/>
              </a:ext>
            </a:extLst>
          </p:cNvPr>
          <p:cNvSpPr>
            <a:spLocks noGrp="1"/>
          </p:cNvSpPr>
          <p:nvPr>
            <p:ph type="ftr" sz="quarter" idx="11"/>
          </p:nvPr>
        </p:nvSpPr>
        <p:spPr>
          <a:xfrm>
            <a:off x="381000" y="6429716"/>
            <a:ext cx="2895600" cy="399367"/>
          </a:xfrm>
        </p:spPr>
        <p:txBody>
          <a:bodyPr/>
          <a:lstStyle/>
          <a:p>
            <a:r>
              <a:rPr lang="en-US" dirty="0"/>
              <a:t>Copyright © 2020 CFA Institute</a:t>
            </a:r>
          </a:p>
        </p:txBody>
      </p:sp>
    </p:spTree>
    <p:extLst>
      <p:ext uri="{BB962C8B-B14F-4D97-AF65-F5344CB8AC3E}">
        <p14:creationId xmlns:p14="http://schemas.microsoft.com/office/powerpoint/2010/main" val="1946112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dirty="0"/>
              <a:t>EPS: Example 4 </a:t>
            </a:r>
            <a:br>
              <a:rPr lang="en-US" dirty="0"/>
            </a:br>
            <a:r>
              <a:rPr lang="en-US" dirty="0"/>
              <a:t>Stock Options</a:t>
            </a:r>
          </a:p>
        </p:txBody>
      </p:sp>
      <p:sp>
        <p:nvSpPr>
          <p:cNvPr id="3" name="Content Placeholder 2"/>
          <p:cNvSpPr>
            <a:spLocks noGrp="1"/>
          </p:cNvSpPr>
          <p:nvPr>
            <p:ph idx="1"/>
          </p:nvPr>
        </p:nvSpPr>
        <p:spPr/>
        <p:txBody>
          <a:bodyPr>
            <a:normAutofit fontScale="92500" lnSpcReduction="10000"/>
          </a:bodyPr>
          <a:lstStyle/>
          <a:p>
            <a:pPr marL="0" indent="0">
              <a:buNone/>
            </a:pPr>
            <a:r>
              <a:rPr lang="en-US" sz="2400" dirty="0"/>
              <a:t>Assume a company reported net income of $2.3 million for the year ended 30 June 2018 and has the following:</a:t>
            </a:r>
          </a:p>
          <a:p>
            <a:pPr>
              <a:buFont typeface="Arial" pitchFamily="34" charset="0"/>
              <a:buChar char="-"/>
            </a:pPr>
            <a:r>
              <a:rPr lang="en-US" sz="2400" dirty="0"/>
              <a:t>an average of 800,000 common shares outstanding</a:t>
            </a:r>
          </a:p>
          <a:p>
            <a:pPr>
              <a:buFont typeface="Arial" pitchFamily="34" charset="0"/>
              <a:buChar char="-"/>
            </a:pPr>
            <a:r>
              <a:rPr lang="en-US" sz="2400" dirty="0"/>
              <a:t>30,000 options with an exercise price of $35 outstanding</a:t>
            </a:r>
          </a:p>
          <a:p>
            <a:pPr>
              <a:buFont typeface="Arial" pitchFamily="34" charset="0"/>
              <a:buChar char="-"/>
            </a:pPr>
            <a:r>
              <a:rPr lang="en-US" sz="2400" dirty="0"/>
              <a:t>no other potentially dilutive securities</a:t>
            </a:r>
          </a:p>
          <a:p>
            <a:pPr marL="9144" indent="0">
              <a:buNone/>
            </a:pPr>
            <a:r>
              <a:rPr lang="en-US" sz="2400" dirty="0"/>
              <a:t>Over the year, its market price averaged $55 per share. </a:t>
            </a:r>
          </a:p>
          <a:p>
            <a:pPr>
              <a:buNone/>
            </a:pPr>
            <a:r>
              <a:rPr lang="en-US" sz="2400" dirty="0"/>
              <a:t>Calculate the company’s basic and diluted EPS.</a:t>
            </a:r>
          </a:p>
          <a:p>
            <a:pPr>
              <a:buNone/>
            </a:pPr>
            <a:r>
              <a:rPr lang="en-US" sz="2400" dirty="0"/>
              <a:t>Diluted EPS </a:t>
            </a:r>
          </a:p>
          <a:p>
            <a:pPr>
              <a:buNone/>
            </a:pPr>
            <a:r>
              <a:rPr lang="en-US" sz="2400" dirty="0"/>
              <a:t>= (Net Income – Preferred dividends)/(Weighted average number of shares outstanding + New shares issued at option exercise – Shares that could have been purchased with cash received upon exercise)</a:t>
            </a:r>
          </a:p>
          <a:p>
            <a:endParaRPr lang="en-US" sz="2400" dirty="0"/>
          </a:p>
        </p:txBody>
      </p:sp>
      <p:sp>
        <p:nvSpPr>
          <p:cNvPr id="5" name="Slide Number Placeholder 4"/>
          <p:cNvSpPr>
            <a:spLocks noGrp="1"/>
          </p:cNvSpPr>
          <p:nvPr>
            <p:ph type="sldNum" sz="quarter" idx="12"/>
          </p:nvPr>
        </p:nvSpPr>
        <p:spPr/>
        <p:txBody>
          <a:bodyPr/>
          <a:lstStyle/>
          <a:p>
            <a:fld id="{4E4A4924-7CC3-4BF6-9C5C-A8E770D15754}" type="slidenum">
              <a:rPr lang="en-US" smtClean="0"/>
              <a:t>34</a:t>
            </a:fld>
            <a:endParaRPr lang="en-US" dirty="0"/>
          </a:p>
        </p:txBody>
      </p:sp>
      <p:sp>
        <p:nvSpPr>
          <p:cNvPr id="6" name="Footer Placeholder 3">
            <a:extLst>
              <a:ext uri="{FF2B5EF4-FFF2-40B4-BE49-F238E27FC236}">
                <a16:creationId xmlns:a16="http://schemas.microsoft.com/office/drawing/2014/main" id="{E0290FB8-37EC-B647-B75F-E920ABAE1E0B}"/>
              </a:ext>
            </a:extLst>
          </p:cNvPr>
          <p:cNvSpPr>
            <a:spLocks noGrp="1"/>
          </p:cNvSpPr>
          <p:nvPr>
            <p:ph type="ftr" sz="quarter" idx="11"/>
          </p:nvPr>
        </p:nvSpPr>
        <p:spPr>
          <a:xfrm>
            <a:off x="381000" y="6429716"/>
            <a:ext cx="2895600" cy="399367"/>
          </a:xfrm>
        </p:spPr>
        <p:txBody>
          <a:bodyPr/>
          <a:lstStyle/>
          <a:p>
            <a:r>
              <a:rPr lang="en-US" dirty="0"/>
              <a:t>Copyright © 2020 CFA Institute</a:t>
            </a:r>
          </a:p>
        </p:txBody>
      </p:sp>
    </p:spTree>
    <p:extLst>
      <p:ext uri="{BB962C8B-B14F-4D97-AF65-F5344CB8AC3E}">
        <p14:creationId xmlns:p14="http://schemas.microsoft.com/office/powerpoint/2010/main" val="1391802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914400" y="2362200"/>
          <a:ext cx="7924800" cy="3124199"/>
        </p:xfrm>
        <a:graphic>
          <a:graphicData uri="http://schemas.openxmlformats.org/drawingml/2006/table">
            <a:tbl>
              <a:tblPr>
                <a:tableStyleId>{5C22544A-7EE6-4342-B048-85BDC9FD1C3A}</a:tableStyleId>
              </a:tblPr>
              <a:tblGrid>
                <a:gridCol w="1854740">
                  <a:extLst>
                    <a:ext uri="{9D8B030D-6E8A-4147-A177-3AD203B41FA5}">
                      <a16:colId xmlns:a16="http://schemas.microsoft.com/office/drawing/2014/main" val="20000"/>
                    </a:ext>
                  </a:extLst>
                </a:gridCol>
                <a:gridCol w="6070060">
                  <a:extLst>
                    <a:ext uri="{9D8B030D-6E8A-4147-A177-3AD203B41FA5}">
                      <a16:colId xmlns:a16="http://schemas.microsoft.com/office/drawing/2014/main" val="20001"/>
                    </a:ext>
                  </a:extLst>
                </a:gridCol>
              </a:tblGrid>
              <a:tr h="395346">
                <a:tc>
                  <a:txBody>
                    <a:bodyPr/>
                    <a:lstStyle/>
                    <a:p>
                      <a:pPr algn="r" rtl="0" fontAlgn="ctr"/>
                      <a:r>
                        <a:rPr lang="en-US" sz="2000" u="none" strike="noStrike" dirty="0">
                          <a:effectLst/>
                        </a:rPr>
                        <a:t>800,000</a:t>
                      </a:r>
                      <a:endParaRPr lang="en-US" sz="2000" b="0" i="0" u="none" strike="noStrike" dirty="0">
                        <a:solidFill>
                          <a:srgbClr val="000000"/>
                        </a:solidFill>
                        <a:effectLst/>
                        <a:latin typeface="Arial"/>
                      </a:endParaRPr>
                    </a:p>
                  </a:txBody>
                  <a:tcPr marL="7620" marT="762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rtl="0" fontAlgn="ctr"/>
                      <a:r>
                        <a:rPr lang="en-US" sz="2000" u="none" strike="noStrike" dirty="0">
                          <a:effectLst/>
                        </a:rPr>
                        <a:t>Weighted average number of shares outstanding </a:t>
                      </a:r>
                      <a:endParaRPr lang="en-US" sz="2000" b="0" i="0" u="none" strike="noStrike" dirty="0">
                        <a:solidFill>
                          <a:srgbClr val="000000"/>
                        </a:solidFill>
                        <a:effectLst/>
                        <a:latin typeface="Arial"/>
                      </a:endParaRPr>
                    </a:p>
                  </a:txBody>
                  <a:tcPr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95346">
                <a:tc>
                  <a:txBody>
                    <a:bodyPr/>
                    <a:lstStyle/>
                    <a:p>
                      <a:pPr algn="r" rtl="0" fontAlgn="ctr"/>
                      <a:r>
                        <a:rPr lang="en-US" sz="2000" u="none" strike="noStrike" dirty="0">
                          <a:effectLst/>
                        </a:rPr>
                        <a:t>+ 30,000</a:t>
                      </a:r>
                      <a:endParaRPr lang="en-US" sz="2000" b="0" i="0" u="none" strike="noStrike" dirty="0">
                        <a:solidFill>
                          <a:srgbClr val="000000"/>
                        </a:solidFill>
                        <a:effectLst/>
                        <a:latin typeface="Arial"/>
                      </a:endParaRPr>
                    </a:p>
                  </a:txBody>
                  <a:tcPr marL="7620" marT="7620" marB="0" anchor="ctr">
                    <a:lnL w="12700" cap="flat" cmpd="sng" algn="ctr">
                      <a:solidFill>
                        <a:schemeClr val="tx1"/>
                      </a:solidFill>
                      <a:prstDash val="solid"/>
                      <a:round/>
                      <a:headEnd type="none" w="med" len="med"/>
                      <a:tailEnd type="none" w="med" len="med"/>
                    </a:lnL>
                  </a:tcPr>
                </a:tc>
                <a:tc>
                  <a:txBody>
                    <a:bodyPr/>
                    <a:lstStyle/>
                    <a:p>
                      <a:pPr algn="l" rtl="0" fontAlgn="ctr"/>
                      <a:r>
                        <a:rPr lang="en-US" sz="2000" u="none" strike="noStrike" dirty="0">
                          <a:effectLst/>
                        </a:rPr>
                        <a:t>New shares issued at option exercise </a:t>
                      </a:r>
                      <a:endParaRPr lang="en-US" sz="2000" b="0" i="0" u="none" strike="noStrike" dirty="0">
                        <a:solidFill>
                          <a:srgbClr val="000000"/>
                        </a:solidFill>
                        <a:effectLst/>
                        <a:latin typeface="Arial"/>
                      </a:endParaRPr>
                    </a:p>
                  </a:txBody>
                  <a:tcPr marR="7620" marT="762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1938161">
                <a:tc>
                  <a:txBody>
                    <a:bodyPr/>
                    <a:lstStyle/>
                    <a:p>
                      <a:pPr algn="r" rtl="0" fontAlgn="ctr"/>
                      <a:r>
                        <a:rPr lang="en-US" sz="2000" u="none" strike="noStrike" dirty="0">
                          <a:effectLst/>
                        </a:rPr>
                        <a:t>– 19,091</a:t>
                      </a:r>
                      <a:endParaRPr lang="en-US" sz="2000" b="0" i="0" u="none" strike="noStrike" dirty="0">
                        <a:solidFill>
                          <a:srgbClr val="000000"/>
                        </a:solidFill>
                        <a:effectLst/>
                        <a:latin typeface="Arial"/>
                      </a:endParaRPr>
                    </a:p>
                  </a:txBody>
                  <a:tcPr marL="7620" marT="762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rtl="0" fontAlgn="ctr"/>
                      <a:r>
                        <a:rPr lang="en-US" sz="2000" u="none" strike="noStrike" dirty="0">
                          <a:effectLst/>
                        </a:rPr>
                        <a:t>Shares that could be purchased with cash received upon exercise,</a:t>
                      </a:r>
                      <a:r>
                        <a:rPr lang="en-US" sz="2000" u="none" strike="noStrike" baseline="0" dirty="0">
                          <a:effectLst/>
                        </a:rPr>
                        <a:t> </a:t>
                      </a:r>
                      <a:r>
                        <a:rPr lang="en-US" sz="2000" u="none" strike="noStrike" dirty="0">
                          <a:effectLst/>
                        </a:rPr>
                        <a:t>calculated as $1,050,000 ($35 for each of the 30,000 options exercised) divided by average market price of $55 per share = 19,091 shares </a:t>
                      </a:r>
                      <a:endParaRPr lang="en-US" sz="2000" b="0" i="0" u="none" strike="noStrike" dirty="0">
                        <a:solidFill>
                          <a:srgbClr val="000000"/>
                        </a:solidFill>
                        <a:effectLst/>
                        <a:latin typeface="Arial"/>
                      </a:endParaRPr>
                    </a:p>
                  </a:txBody>
                  <a:tcPr marR="7620" marT="762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95346">
                <a:tc>
                  <a:txBody>
                    <a:bodyPr/>
                    <a:lstStyle/>
                    <a:p>
                      <a:pPr algn="r" rtl="0" fontAlgn="ctr"/>
                      <a:r>
                        <a:rPr lang="en-US" sz="2000" u="none" strike="noStrike" dirty="0">
                          <a:effectLst/>
                        </a:rPr>
                        <a:t> = 810,909</a:t>
                      </a:r>
                      <a:endParaRPr lang="en-US" sz="2000" b="0" i="0" u="none" strike="noStrike" dirty="0">
                        <a:solidFill>
                          <a:srgbClr val="000000"/>
                        </a:solidFill>
                        <a:effectLst/>
                        <a:latin typeface="Arial"/>
                      </a:endParaRPr>
                    </a:p>
                  </a:txBody>
                  <a:tcPr marL="7620" marT="762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2000" u="none" strike="noStrike" dirty="0">
                          <a:effectLst/>
                        </a:rPr>
                        <a:t>Shares</a:t>
                      </a:r>
                      <a:endParaRPr lang="en-US" sz="2000" b="0" i="0" u="none" strike="noStrike" dirty="0">
                        <a:solidFill>
                          <a:srgbClr val="000000"/>
                        </a:solidFill>
                        <a:effectLst/>
                        <a:latin typeface="Arial"/>
                      </a:endParaRPr>
                    </a:p>
                  </a:txBody>
                  <a:tcPr marR="7620" marT="762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4E4A4924-7CC3-4BF6-9C5C-A8E770D15754}" type="slidenum">
              <a:rPr lang="en-US" smtClean="0"/>
              <a:t>35</a:t>
            </a:fld>
            <a:endParaRPr lang="en-US" dirty="0"/>
          </a:p>
        </p:txBody>
      </p:sp>
      <p:sp>
        <p:nvSpPr>
          <p:cNvPr id="7" name="Rectangle 6"/>
          <p:cNvSpPr/>
          <p:nvPr/>
        </p:nvSpPr>
        <p:spPr>
          <a:xfrm>
            <a:off x="914400" y="1676400"/>
            <a:ext cx="3320140" cy="461665"/>
          </a:xfrm>
          <a:prstGeom prst="rect">
            <a:avLst/>
          </a:prstGeom>
        </p:spPr>
        <p:txBody>
          <a:bodyPr wrap="none">
            <a:spAutoFit/>
          </a:bodyPr>
          <a:lstStyle/>
          <a:p>
            <a:r>
              <a:rPr lang="en-US" sz="2400" dirty="0"/>
              <a:t>Calculate Denominator</a:t>
            </a:r>
          </a:p>
        </p:txBody>
      </p:sp>
      <p:sp>
        <p:nvSpPr>
          <p:cNvPr id="8" name="TextBox 7"/>
          <p:cNvSpPr txBox="1"/>
          <p:nvPr/>
        </p:nvSpPr>
        <p:spPr>
          <a:xfrm>
            <a:off x="914400" y="5486400"/>
            <a:ext cx="3657600" cy="457200"/>
          </a:xfrm>
          <a:prstGeom prst="rect">
            <a:avLst/>
          </a:prstGeom>
          <a:noFill/>
        </p:spPr>
        <p:txBody>
          <a:bodyPr wrap="none" rtlCol="0">
            <a:noAutofit/>
          </a:bodyPr>
          <a:lstStyle/>
          <a:p>
            <a:r>
              <a:rPr lang="en-US" sz="2000" dirty="0"/>
              <a:t>30,000 – 19,091 = 10,909</a:t>
            </a:r>
          </a:p>
        </p:txBody>
      </p:sp>
      <p:grpSp>
        <p:nvGrpSpPr>
          <p:cNvPr id="15" name="Group 14"/>
          <p:cNvGrpSpPr/>
          <p:nvPr/>
        </p:nvGrpSpPr>
        <p:grpSpPr>
          <a:xfrm>
            <a:off x="381000" y="3429000"/>
            <a:ext cx="533400" cy="2286000"/>
            <a:chOff x="381000" y="3429000"/>
            <a:chExt cx="533400" cy="2286000"/>
          </a:xfrm>
        </p:grpSpPr>
        <p:cxnSp>
          <p:nvCxnSpPr>
            <p:cNvPr id="10" name="Straight Connector 9"/>
            <p:cNvCxnSpPr/>
            <p:nvPr/>
          </p:nvCxnSpPr>
          <p:spPr>
            <a:xfrm flipH="1">
              <a:off x="381000" y="3429000"/>
              <a:ext cx="381000" cy="0"/>
            </a:xfrm>
            <a:prstGeom prst="line">
              <a:avLst/>
            </a:prstGeom>
            <a:ln w="12700">
              <a:solidFill>
                <a:schemeClr val="tx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81000" y="3429000"/>
              <a:ext cx="0" cy="2286000"/>
            </a:xfrm>
            <a:prstGeom prst="line">
              <a:avLst/>
            </a:prstGeom>
            <a:ln w="12700">
              <a:solidFill>
                <a:schemeClr val="tx2"/>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381000" y="5715000"/>
              <a:ext cx="533400" cy="0"/>
            </a:xfrm>
            <a:prstGeom prst="straightConnector1">
              <a:avLst/>
            </a:prstGeom>
            <a:ln w="12700">
              <a:solidFill>
                <a:schemeClr val="tx2"/>
              </a:solidFill>
              <a:miter lim="800000"/>
              <a:tailEnd type="arrow"/>
            </a:ln>
          </p:spPr>
          <p:style>
            <a:lnRef idx="1">
              <a:schemeClr val="accent1"/>
            </a:lnRef>
            <a:fillRef idx="0">
              <a:schemeClr val="accent1"/>
            </a:fillRef>
            <a:effectRef idx="0">
              <a:schemeClr val="accent1"/>
            </a:effectRef>
            <a:fontRef idx="minor">
              <a:schemeClr val="tx1"/>
            </a:fontRef>
          </p:style>
        </p:cxnSp>
      </p:grpSp>
      <p:sp>
        <p:nvSpPr>
          <p:cNvPr id="13" name="Footer Placeholder 3">
            <a:extLst>
              <a:ext uri="{FF2B5EF4-FFF2-40B4-BE49-F238E27FC236}">
                <a16:creationId xmlns:a16="http://schemas.microsoft.com/office/drawing/2014/main" id="{F5C92B32-ECF1-5847-BFE2-6E2355F0F850}"/>
              </a:ext>
            </a:extLst>
          </p:cNvPr>
          <p:cNvSpPr>
            <a:spLocks noGrp="1"/>
          </p:cNvSpPr>
          <p:nvPr>
            <p:ph type="ftr" sz="quarter" idx="11"/>
          </p:nvPr>
        </p:nvSpPr>
        <p:spPr>
          <a:xfrm>
            <a:off x="381000" y="6429716"/>
            <a:ext cx="2895600" cy="399367"/>
          </a:xfrm>
        </p:spPr>
        <p:txBody>
          <a:bodyPr/>
          <a:lstStyle/>
          <a:p>
            <a:r>
              <a:rPr lang="en-US" dirty="0"/>
              <a:t>Copyright © 2020 CFA Institute</a:t>
            </a:r>
          </a:p>
        </p:txBody>
      </p:sp>
    </p:spTree>
    <p:extLst>
      <p:ext uri="{BB962C8B-B14F-4D97-AF65-F5344CB8AC3E}">
        <p14:creationId xmlns:p14="http://schemas.microsoft.com/office/powerpoint/2010/main" val="1406874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6"/>
          <p:cNvGraphicFramePr>
            <a:graphicFrameLocks noGrp="1"/>
          </p:cNvGraphicFramePr>
          <p:nvPr>
            <p:ph idx="1"/>
            <p:extLst>
              <p:ext uri="{D42A27DB-BD31-4B8C-83A1-F6EECF244321}">
                <p14:modId xmlns:p14="http://schemas.microsoft.com/office/powerpoint/2010/main" val="524788609"/>
              </p:ext>
            </p:extLst>
          </p:nvPr>
        </p:nvGraphicFramePr>
        <p:xfrm>
          <a:off x="381000" y="1447800"/>
          <a:ext cx="8375650" cy="4937760"/>
        </p:xfrm>
        <a:graphic>
          <a:graphicData uri="http://schemas.openxmlformats.org/drawingml/2006/table">
            <a:tbl>
              <a:tblPr/>
              <a:tblGrid>
                <a:gridCol w="3679024">
                  <a:extLst>
                    <a:ext uri="{9D8B030D-6E8A-4147-A177-3AD203B41FA5}">
                      <a16:colId xmlns:a16="http://schemas.microsoft.com/office/drawing/2014/main" val="20000"/>
                    </a:ext>
                  </a:extLst>
                </a:gridCol>
                <a:gridCol w="2123416">
                  <a:extLst>
                    <a:ext uri="{9D8B030D-6E8A-4147-A177-3AD203B41FA5}">
                      <a16:colId xmlns:a16="http://schemas.microsoft.com/office/drawing/2014/main" val="20001"/>
                    </a:ext>
                  </a:extLst>
                </a:gridCol>
                <a:gridCol w="2573210">
                  <a:extLst>
                    <a:ext uri="{9D8B030D-6E8A-4147-A177-3AD203B41FA5}">
                      <a16:colId xmlns:a16="http://schemas.microsoft.com/office/drawing/2014/main" val="20002"/>
                    </a:ext>
                  </a:extLst>
                </a:gridCol>
              </a:tblGrid>
              <a:tr h="1076960">
                <a:tc>
                  <a:txBody>
                    <a:bodyPr/>
                    <a:lstStyle/>
                    <a:p>
                      <a:pPr marL="0" marR="0">
                        <a:spcBef>
                          <a:spcPts val="0"/>
                        </a:spcBef>
                        <a:spcAft>
                          <a:spcPts val="0"/>
                        </a:spcAft>
                      </a:pPr>
                      <a:endParaRPr lang="en-US" sz="2400" dirty="0">
                        <a:latin typeface="Times New Roman"/>
                        <a:ea typeface="Times New Roman"/>
                      </a:endParaRPr>
                    </a:p>
                  </a:txBody>
                  <a:tcPr marL="70449" marR="70449" marT="0" marB="0" anchor="b">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latin typeface="Times New Roman"/>
                          <a:ea typeface="Times New Roman"/>
                        </a:rPr>
                        <a:t>Basic EPS</a:t>
                      </a:r>
                      <a:endParaRPr lang="en-US" sz="3600" dirty="0">
                        <a:latin typeface="Times New Roman"/>
                        <a:ea typeface="Times New Roman"/>
                      </a:endParaRPr>
                    </a:p>
                  </a:txBody>
                  <a:tcPr marL="70449" marR="70449" marT="0" marB="0" anchor="b">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latin typeface="Times New Roman"/>
                          <a:ea typeface="Times New Roman"/>
                        </a:rPr>
                        <a:t>Diluted EPS Using Treasury Stock Method</a:t>
                      </a:r>
                      <a:endParaRPr lang="en-US" sz="3600" dirty="0">
                        <a:latin typeface="Times New Roman"/>
                        <a:ea typeface="Times New Roman"/>
                      </a:endParaRPr>
                    </a:p>
                  </a:txBody>
                  <a:tcPr marL="70449" marR="70449" marT="0" marB="0" anchor="b">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8987">
                <a:tc>
                  <a:txBody>
                    <a:bodyPr/>
                    <a:lstStyle/>
                    <a:p>
                      <a:pPr marL="0" marR="0">
                        <a:spcBef>
                          <a:spcPts val="0"/>
                        </a:spcBef>
                        <a:spcAft>
                          <a:spcPts val="0"/>
                        </a:spcAft>
                      </a:pPr>
                      <a:r>
                        <a:rPr lang="en-US" sz="2400" dirty="0">
                          <a:latin typeface="Times New Roman"/>
                          <a:ea typeface="Times New Roman"/>
                        </a:rPr>
                        <a:t>Net income</a:t>
                      </a:r>
                      <a:endParaRPr lang="en-US" sz="3600" dirty="0">
                        <a:latin typeface="Times New Roman"/>
                        <a:ea typeface="Times New Roman"/>
                      </a:endParaRPr>
                    </a:p>
                  </a:txBody>
                  <a:tcPr marL="70449" marR="70449"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2400" u="sng" dirty="0">
                          <a:latin typeface="Times New Roman"/>
                          <a:ea typeface="Times New Roman"/>
                        </a:rPr>
                        <a:t>$2,300,000</a:t>
                      </a:r>
                      <a:endParaRPr lang="en-US" sz="3600" dirty="0">
                        <a:latin typeface="Times New Roman"/>
                        <a:ea typeface="Times New Roman"/>
                      </a:endParaRPr>
                    </a:p>
                  </a:txBody>
                  <a:tcPr marL="70449" marR="70449"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444500" algn="r">
                        <a:spcBef>
                          <a:spcPts val="0"/>
                        </a:spcBef>
                        <a:spcAft>
                          <a:spcPts val="0"/>
                        </a:spcAft>
                      </a:pPr>
                      <a:r>
                        <a:rPr lang="en-US" sz="2400" u="sng" dirty="0">
                          <a:latin typeface="Times New Roman"/>
                          <a:ea typeface="Times New Roman"/>
                        </a:rPr>
                        <a:t>$2,300,000</a:t>
                      </a:r>
                      <a:endParaRPr lang="en-US" sz="3600" dirty="0">
                        <a:latin typeface="Times New Roman"/>
                        <a:ea typeface="Times New Roman"/>
                      </a:endParaRPr>
                    </a:p>
                  </a:txBody>
                  <a:tcPr marL="70449" marR="70449"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58987">
                <a:tc>
                  <a:txBody>
                    <a:bodyPr/>
                    <a:lstStyle/>
                    <a:p>
                      <a:pPr marL="0" marR="0">
                        <a:spcBef>
                          <a:spcPts val="0"/>
                        </a:spcBef>
                        <a:spcAft>
                          <a:spcPts val="0"/>
                        </a:spcAft>
                      </a:pPr>
                      <a:r>
                        <a:rPr lang="en-US" sz="2400" b="1" dirty="0">
                          <a:latin typeface="Times New Roman"/>
                          <a:ea typeface="Times New Roman"/>
                        </a:rPr>
                        <a:t>Numerator</a:t>
                      </a:r>
                      <a:endParaRPr lang="en-US" sz="3600" dirty="0">
                        <a:latin typeface="Times New Roman"/>
                        <a:ea typeface="Times New Roman"/>
                      </a:endParaRPr>
                    </a:p>
                  </a:txBody>
                  <a:tcPr marL="70449" marR="70449" marT="0" marB="0" anchor="b">
                    <a:lnL>
                      <a:noFill/>
                    </a:lnL>
                    <a:lnR>
                      <a:noFill/>
                    </a:lnR>
                    <a:lnT>
                      <a:noFill/>
                    </a:lnT>
                    <a:lnB>
                      <a:noFill/>
                    </a:lnB>
                  </a:tcPr>
                </a:tc>
                <a:tc>
                  <a:txBody>
                    <a:bodyPr/>
                    <a:lstStyle/>
                    <a:p>
                      <a:pPr marL="0" marR="0" algn="r">
                        <a:spcBef>
                          <a:spcPts val="0"/>
                        </a:spcBef>
                        <a:spcAft>
                          <a:spcPts val="0"/>
                        </a:spcAft>
                      </a:pPr>
                      <a:r>
                        <a:rPr lang="en-US" sz="2400" dirty="0">
                          <a:latin typeface="Times New Roman"/>
                          <a:ea typeface="Times New Roman"/>
                        </a:rPr>
                        <a:t>$ 2,300,000</a:t>
                      </a:r>
                      <a:endParaRPr lang="en-US" sz="3600" dirty="0">
                        <a:latin typeface="Times New Roman"/>
                        <a:ea typeface="Times New Roman"/>
                      </a:endParaRPr>
                    </a:p>
                  </a:txBody>
                  <a:tcPr marL="70449" marR="70449" marT="0" marB="0" anchor="b">
                    <a:lnL>
                      <a:noFill/>
                    </a:lnL>
                    <a:lnR>
                      <a:noFill/>
                    </a:lnR>
                    <a:lnT>
                      <a:noFill/>
                    </a:lnT>
                    <a:lnB>
                      <a:noFill/>
                    </a:lnB>
                  </a:tcPr>
                </a:tc>
                <a:tc>
                  <a:txBody>
                    <a:bodyPr/>
                    <a:lstStyle/>
                    <a:p>
                      <a:pPr marL="0" marR="444500" algn="r">
                        <a:spcBef>
                          <a:spcPts val="0"/>
                        </a:spcBef>
                        <a:spcAft>
                          <a:spcPts val="0"/>
                        </a:spcAft>
                      </a:pPr>
                      <a:r>
                        <a:rPr lang="en-US" sz="2400" dirty="0">
                          <a:latin typeface="Times New Roman"/>
                          <a:ea typeface="Times New Roman"/>
                        </a:rPr>
                        <a:t>$2,300,000</a:t>
                      </a:r>
                      <a:endParaRPr lang="en-US" sz="3600" dirty="0">
                        <a:latin typeface="Times New Roman"/>
                        <a:ea typeface="Times New Roman"/>
                      </a:endParaRPr>
                    </a:p>
                  </a:txBody>
                  <a:tcPr marL="70449" marR="70449" marT="0" marB="0" anchor="b">
                    <a:lnL>
                      <a:noFill/>
                    </a:lnL>
                    <a:lnR>
                      <a:noFill/>
                    </a:lnR>
                    <a:lnT>
                      <a:noFill/>
                    </a:lnT>
                    <a:lnB>
                      <a:noFill/>
                    </a:lnB>
                  </a:tcPr>
                </a:tc>
                <a:extLst>
                  <a:ext uri="{0D108BD9-81ED-4DB2-BD59-A6C34878D82A}">
                    <a16:rowId xmlns:a16="http://schemas.microsoft.com/office/drawing/2014/main" val="10002"/>
                  </a:ext>
                </a:extLst>
              </a:tr>
              <a:tr h="358987">
                <a:tc>
                  <a:txBody>
                    <a:bodyPr/>
                    <a:lstStyle/>
                    <a:p>
                      <a:pPr marL="0" marR="0">
                        <a:spcBef>
                          <a:spcPts val="0"/>
                        </a:spcBef>
                        <a:spcAft>
                          <a:spcPts val="0"/>
                        </a:spcAft>
                      </a:pPr>
                      <a:endParaRPr lang="en-US" sz="2400" dirty="0">
                        <a:latin typeface="Times New Roman"/>
                        <a:ea typeface="Times New Roman"/>
                        <a:cs typeface="Arial"/>
                      </a:endParaRPr>
                    </a:p>
                  </a:txBody>
                  <a:tcPr marL="70449" marR="70449" marT="0" marB="0" anchor="b">
                    <a:lnL>
                      <a:noFill/>
                    </a:lnL>
                    <a:lnR>
                      <a:noFill/>
                    </a:lnR>
                    <a:lnT>
                      <a:noFill/>
                    </a:lnT>
                    <a:lnB>
                      <a:noFill/>
                    </a:lnB>
                  </a:tcPr>
                </a:tc>
                <a:tc>
                  <a:txBody>
                    <a:bodyPr/>
                    <a:lstStyle/>
                    <a:p>
                      <a:pPr marL="0" marR="0" algn="r">
                        <a:spcBef>
                          <a:spcPts val="0"/>
                        </a:spcBef>
                        <a:spcAft>
                          <a:spcPts val="0"/>
                        </a:spcAft>
                      </a:pPr>
                      <a:endParaRPr lang="en-US" sz="2400" dirty="0">
                        <a:latin typeface="Times New Roman"/>
                        <a:ea typeface="Times New Roman"/>
                      </a:endParaRPr>
                    </a:p>
                  </a:txBody>
                  <a:tcPr marL="70449" marR="70449" marT="0" marB="0" anchor="b">
                    <a:lnL>
                      <a:noFill/>
                    </a:lnL>
                    <a:lnR>
                      <a:noFill/>
                    </a:lnR>
                    <a:lnT>
                      <a:noFill/>
                    </a:lnT>
                    <a:lnB>
                      <a:noFill/>
                    </a:lnB>
                  </a:tcPr>
                </a:tc>
                <a:tc>
                  <a:txBody>
                    <a:bodyPr/>
                    <a:lstStyle/>
                    <a:p>
                      <a:pPr marL="0" marR="444500" algn="r">
                        <a:spcBef>
                          <a:spcPts val="0"/>
                        </a:spcBef>
                        <a:spcAft>
                          <a:spcPts val="0"/>
                        </a:spcAft>
                      </a:pPr>
                      <a:endParaRPr lang="en-US" sz="2400" dirty="0">
                        <a:latin typeface="Times New Roman"/>
                        <a:ea typeface="Times New Roman"/>
                      </a:endParaRPr>
                    </a:p>
                  </a:txBody>
                  <a:tcPr marL="70449" marR="70449" marT="0" marB="0" anchor="b">
                    <a:lnL>
                      <a:noFill/>
                    </a:lnL>
                    <a:lnR>
                      <a:noFill/>
                    </a:lnR>
                    <a:lnT>
                      <a:noFill/>
                    </a:lnT>
                    <a:lnB>
                      <a:noFill/>
                    </a:lnB>
                  </a:tcPr>
                </a:tc>
                <a:extLst>
                  <a:ext uri="{0D108BD9-81ED-4DB2-BD59-A6C34878D82A}">
                    <a16:rowId xmlns:a16="http://schemas.microsoft.com/office/drawing/2014/main" val="10003"/>
                  </a:ext>
                </a:extLst>
              </a:tr>
              <a:tr h="717973">
                <a:tc>
                  <a:txBody>
                    <a:bodyPr/>
                    <a:lstStyle/>
                    <a:p>
                      <a:pPr marL="0" marR="0">
                        <a:spcBef>
                          <a:spcPts val="0"/>
                        </a:spcBef>
                        <a:spcAft>
                          <a:spcPts val="0"/>
                        </a:spcAft>
                      </a:pPr>
                      <a:r>
                        <a:rPr lang="en-US" sz="2400" dirty="0">
                          <a:latin typeface="Times New Roman"/>
                          <a:ea typeface="Times New Roman"/>
                          <a:cs typeface="Arial"/>
                        </a:rPr>
                        <a:t>Weighted average number of shares outstanding</a:t>
                      </a:r>
                      <a:endParaRPr lang="en-US" sz="3600" dirty="0">
                        <a:latin typeface="Times New Roman"/>
                        <a:ea typeface="Times New Roman"/>
                      </a:endParaRPr>
                    </a:p>
                  </a:txBody>
                  <a:tcPr marL="70449" marR="70449" marT="0" marB="0" anchor="b">
                    <a:lnL>
                      <a:noFill/>
                    </a:lnL>
                    <a:lnR>
                      <a:noFill/>
                    </a:lnR>
                    <a:lnT>
                      <a:noFill/>
                    </a:lnT>
                    <a:lnB>
                      <a:noFill/>
                    </a:lnB>
                  </a:tcPr>
                </a:tc>
                <a:tc>
                  <a:txBody>
                    <a:bodyPr/>
                    <a:lstStyle/>
                    <a:p>
                      <a:pPr marL="0" marR="0" algn="r">
                        <a:spcBef>
                          <a:spcPts val="0"/>
                        </a:spcBef>
                        <a:spcAft>
                          <a:spcPts val="0"/>
                        </a:spcAft>
                      </a:pPr>
                      <a:r>
                        <a:rPr lang="en-US" sz="2400" dirty="0">
                          <a:latin typeface="Times New Roman"/>
                          <a:ea typeface="Times New Roman"/>
                        </a:rPr>
                        <a:t>800,000</a:t>
                      </a:r>
                      <a:endParaRPr lang="en-US" sz="3600" dirty="0">
                        <a:latin typeface="Times New Roman"/>
                        <a:ea typeface="Times New Roman"/>
                      </a:endParaRPr>
                    </a:p>
                  </a:txBody>
                  <a:tcPr marL="70449" marR="70449" marT="0" marB="0" anchor="b">
                    <a:lnL>
                      <a:noFill/>
                    </a:lnL>
                    <a:lnR>
                      <a:noFill/>
                    </a:lnR>
                    <a:lnT>
                      <a:noFill/>
                    </a:lnT>
                    <a:lnB>
                      <a:noFill/>
                    </a:lnB>
                  </a:tcPr>
                </a:tc>
                <a:tc>
                  <a:txBody>
                    <a:bodyPr/>
                    <a:lstStyle/>
                    <a:p>
                      <a:pPr marL="0" marR="444500" algn="r">
                        <a:spcBef>
                          <a:spcPts val="0"/>
                        </a:spcBef>
                        <a:spcAft>
                          <a:spcPts val="0"/>
                        </a:spcAft>
                      </a:pPr>
                      <a:r>
                        <a:rPr lang="en-US" sz="2400" dirty="0">
                          <a:latin typeface="Times New Roman"/>
                          <a:ea typeface="Times New Roman"/>
                        </a:rPr>
                        <a:t>800,000</a:t>
                      </a:r>
                      <a:endParaRPr lang="en-US" sz="3600" dirty="0">
                        <a:latin typeface="Times New Roman"/>
                        <a:ea typeface="Times New Roman"/>
                      </a:endParaRPr>
                    </a:p>
                  </a:txBody>
                  <a:tcPr marL="70449" marR="70449" marT="0" marB="0" anchor="b">
                    <a:lnL>
                      <a:noFill/>
                    </a:lnL>
                    <a:lnR>
                      <a:noFill/>
                    </a:lnR>
                    <a:lnT>
                      <a:noFill/>
                    </a:lnT>
                    <a:lnB>
                      <a:noFill/>
                    </a:lnB>
                  </a:tcPr>
                </a:tc>
                <a:extLst>
                  <a:ext uri="{0D108BD9-81ED-4DB2-BD59-A6C34878D82A}">
                    <a16:rowId xmlns:a16="http://schemas.microsoft.com/office/drawing/2014/main" val="10004"/>
                  </a:ext>
                </a:extLst>
              </a:tr>
              <a:tr h="717973">
                <a:tc>
                  <a:txBody>
                    <a:bodyPr/>
                    <a:lstStyle/>
                    <a:p>
                      <a:pPr marL="0" marR="0">
                        <a:spcBef>
                          <a:spcPts val="0"/>
                        </a:spcBef>
                        <a:spcAft>
                          <a:spcPts val="0"/>
                        </a:spcAft>
                      </a:pPr>
                      <a:r>
                        <a:rPr lang="en-US" sz="2400" dirty="0">
                          <a:latin typeface="Times New Roman"/>
                          <a:ea typeface="Times New Roman"/>
                        </a:rPr>
                        <a:t>If exercised and treasury</a:t>
                      </a:r>
                      <a:r>
                        <a:rPr lang="en-US" sz="2400" baseline="0" dirty="0">
                          <a:latin typeface="Times New Roman"/>
                          <a:ea typeface="Times New Roman"/>
                        </a:rPr>
                        <a:t> shares purchased</a:t>
                      </a:r>
                      <a:endParaRPr lang="en-US" sz="3600" dirty="0">
                        <a:latin typeface="Times New Roman"/>
                        <a:ea typeface="Times New Roman"/>
                      </a:endParaRPr>
                    </a:p>
                  </a:txBody>
                  <a:tcPr marL="70449" marR="70449" marT="0" marB="0" anchor="b">
                    <a:lnL>
                      <a:noFill/>
                    </a:lnL>
                    <a:lnR>
                      <a:noFill/>
                    </a:lnR>
                    <a:lnT>
                      <a:noFill/>
                    </a:lnT>
                    <a:lnB>
                      <a:noFill/>
                    </a:lnB>
                  </a:tcPr>
                </a:tc>
                <a:tc>
                  <a:txBody>
                    <a:bodyPr/>
                    <a:lstStyle/>
                    <a:p>
                      <a:pPr marL="0" marR="0" algn="r">
                        <a:spcBef>
                          <a:spcPts val="0"/>
                        </a:spcBef>
                        <a:spcAft>
                          <a:spcPts val="0"/>
                        </a:spcAft>
                      </a:pPr>
                      <a:r>
                        <a:rPr lang="en-US" sz="2400" u="sng" dirty="0">
                          <a:latin typeface="Times New Roman"/>
                          <a:ea typeface="Times New Roman"/>
                        </a:rPr>
                        <a:t> 0</a:t>
                      </a:r>
                      <a:endParaRPr lang="en-US" sz="3600" dirty="0">
                        <a:latin typeface="Times New Roman"/>
                        <a:ea typeface="Times New Roman"/>
                      </a:endParaRPr>
                    </a:p>
                  </a:txBody>
                  <a:tcPr marL="70449" marR="70449" marT="0" marB="0" anchor="b">
                    <a:lnL>
                      <a:noFill/>
                    </a:lnL>
                    <a:lnR>
                      <a:noFill/>
                    </a:lnR>
                    <a:lnT>
                      <a:noFill/>
                    </a:lnT>
                    <a:lnB>
                      <a:noFill/>
                    </a:lnB>
                  </a:tcPr>
                </a:tc>
                <a:tc>
                  <a:txBody>
                    <a:bodyPr/>
                    <a:lstStyle/>
                    <a:p>
                      <a:pPr marL="0" marR="444500" algn="r">
                        <a:spcBef>
                          <a:spcPts val="0"/>
                        </a:spcBef>
                        <a:spcAft>
                          <a:spcPts val="0"/>
                        </a:spcAft>
                      </a:pPr>
                      <a:r>
                        <a:rPr lang="en-US" sz="2400" u="sng" dirty="0">
                          <a:latin typeface="Times New Roman"/>
                          <a:ea typeface="Times New Roman"/>
                        </a:rPr>
                        <a:t> 10,909</a:t>
                      </a:r>
                      <a:endParaRPr lang="en-US" sz="3600" dirty="0">
                        <a:latin typeface="Times New Roman"/>
                        <a:ea typeface="Times New Roman"/>
                      </a:endParaRPr>
                    </a:p>
                  </a:txBody>
                  <a:tcPr marL="70449" marR="70449" marT="0" marB="0" anchor="b">
                    <a:lnL>
                      <a:noFill/>
                    </a:lnL>
                    <a:lnR>
                      <a:noFill/>
                    </a:lnR>
                    <a:lnT>
                      <a:noFill/>
                    </a:lnT>
                    <a:lnB>
                      <a:noFill/>
                    </a:lnB>
                  </a:tcPr>
                </a:tc>
                <a:extLst>
                  <a:ext uri="{0D108BD9-81ED-4DB2-BD59-A6C34878D82A}">
                    <a16:rowId xmlns:a16="http://schemas.microsoft.com/office/drawing/2014/main" val="10005"/>
                  </a:ext>
                </a:extLst>
              </a:tr>
              <a:tr h="358987">
                <a:tc>
                  <a:txBody>
                    <a:bodyPr/>
                    <a:lstStyle/>
                    <a:p>
                      <a:pPr marL="0" marR="0">
                        <a:spcBef>
                          <a:spcPts val="0"/>
                        </a:spcBef>
                        <a:spcAft>
                          <a:spcPts val="0"/>
                        </a:spcAft>
                      </a:pPr>
                      <a:r>
                        <a:rPr lang="en-US" sz="2400" b="1" dirty="0">
                          <a:latin typeface="Times New Roman"/>
                          <a:ea typeface="Times New Roman"/>
                        </a:rPr>
                        <a:t>Denominator</a:t>
                      </a:r>
                      <a:endParaRPr lang="en-US" sz="3600" dirty="0">
                        <a:latin typeface="Times New Roman"/>
                        <a:ea typeface="Times New Roman"/>
                      </a:endParaRPr>
                    </a:p>
                  </a:txBody>
                  <a:tcPr marL="70449" marR="70449" marT="0" marB="0" anchor="b">
                    <a:lnL>
                      <a:noFill/>
                    </a:lnL>
                    <a:lnR>
                      <a:noFill/>
                    </a:lnR>
                    <a:lnT>
                      <a:noFill/>
                    </a:lnT>
                    <a:lnB>
                      <a:noFill/>
                    </a:lnB>
                  </a:tcPr>
                </a:tc>
                <a:tc>
                  <a:txBody>
                    <a:bodyPr/>
                    <a:lstStyle/>
                    <a:p>
                      <a:pPr marL="0" marR="0" algn="r">
                        <a:spcBef>
                          <a:spcPts val="0"/>
                        </a:spcBef>
                        <a:spcAft>
                          <a:spcPts val="0"/>
                        </a:spcAft>
                      </a:pPr>
                      <a:r>
                        <a:rPr lang="en-US" sz="2400" dirty="0">
                          <a:latin typeface="Times New Roman"/>
                          <a:ea typeface="Times New Roman"/>
                        </a:rPr>
                        <a:t>800,000</a:t>
                      </a:r>
                      <a:endParaRPr lang="en-US" sz="3600" dirty="0">
                        <a:latin typeface="Times New Roman"/>
                        <a:ea typeface="Times New Roman"/>
                      </a:endParaRPr>
                    </a:p>
                  </a:txBody>
                  <a:tcPr marL="70449" marR="70449" marT="0" marB="0" anchor="b">
                    <a:lnL>
                      <a:noFill/>
                    </a:lnL>
                    <a:lnR>
                      <a:noFill/>
                    </a:lnR>
                    <a:lnT>
                      <a:noFill/>
                    </a:lnT>
                    <a:lnB>
                      <a:noFill/>
                    </a:lnB>
                  </a:tcPr>
                </a:tc>
                <a:tc>
                  <a:txBody>
                    <a:bodyPr/>
                    <a:lstStyle/>
                    <a:p>
                      <a:pPr marL="0" marR="444500" algn="r">
                        <a:spcBef>
                          <a:spcPts val="0"/>
                        </a:spcBef>
                        <a:spcAft>
                          <a:spcPts val="0"/>
                        </a:spcAft>
                      </a:pPr>
                      <a:r>
                        <a:rPr lang="en-US" sz="2400" dirty="0">
                          <a:latin typeface="Times New Roman"/>
                          <a:ea typeface="Times New Roman"/>
                        </a:rPr>
                        <a:t>810,909</a:t>
                      </a:r>
                      <a:endParaRPr lang="en-US" sz="3600" dirty="0">
                        <a:latin typeface="Times New Roman"/>
                        <a:ea typeface="Times New Roman"/>
                      </a:endParaRPr>
                    </a:p>
                  </a:txBody>
                  <a:tcPr marL="70449" marR="70449" marT="0" marB="0" anchor="b">
                    <a:lnL>
                      <a:noFill/>
                    </a:lnL>
                    <a:lnR>
                      <a:noFill/>
                    </a:lnR>
                    <a:lnT>
                      <a:noFill/>
                    </a:lnT>
                    <a:lnB>
                      <a:noFill/>
                    </a:lnB>
                  </a:tcPr>
                </a:tc>
                <a:extLst>
                  <a:ext uri="{0D108BD9-81ED-4DB2-BD59-A6C34878D82A}">
                    <a16:rowId xmlns:a16="http://schemas.microsoft.com/office/drawing/2014/main" val="10006"/>
                  </a:ext>
                </a:extLst>
              </a:tr>
              <a:tr h="457200">
                <a:tc>
                  <a:txBody>
                    <a:bodyPr/>
                    <a:lstStyle/>
                    <a:p>
                      <a:pPr marL="0" marR="0">
                        <a:spcBef>
                          <a:spcPts val="0"/>
                        </a:spcBef>
                        <a:spcAft>
                          <a:spcPts val="0"/>
                        </a:spcAft>
                      </a:pPr>
                      <a:endParaRPr lang="en-US" sz="3600" dirty="0">
                        <a:latin typeface="Times New Roman"/>
                        <a:ea typeface="Times New Roman"/>
                      </a:endParaRPr>
                    </a:p>
                  </a:txBody>
                  <a:tcPr marL="70449" marR="70449" marT="0" marB="0" anchor="b">
                    <a:lnL>
                      <a:noFill/>
                    </a:lnL>
                    <a:lnR>
                      <a:noFill/>
                    </a:lnR>
                    <a:lnT>
                      <a:noFill/>
                    </a:lnT>
                    <a:lnB w="19050" cap="flat" cmpd="dbl" algn="ctr">
                      <a:solidFill>
                        <a:srgbClr val="000000"/>
                      </a:solidFill>
                      <a:prstDash val="solid"/>
                      <a:round/>
                      <a:headEnd type="none" w="med" len="med"/>
                      <a:tailEnd type="none" w="med" len="med"/>
                    </a:lnB>
                  </a:tcPr>
                </a:tc>
                <a:tc>
                  <a:txBody>
                    <a:bodyPr/>
                    <a:lstStyle/>
                    <a:p>
                      <a:pPr marL="0" marR="0" algn="r">
                        <a:spcBef>
                          <a:spcPts val="0"/>
                        </a:spcBef>
                        <a:spcAft>
                          <a:spcPts val="0"/>
                        </a:spcAft>
                      </a:pPr>
                      <a:endParaRPr lang="en-US" sz="3600" dirty="0">
                        <a:latin typeface="Times New Roman"/>
                        <a:ea typeface="Times New Roman"/>
                      </a:endParaRPr>
                    </a:p>
                  </a:txBody>
                  <a:tcPr marL="70449" marR="70449" marT="0" marB="0" anchor="b">
                    <a:lnL>
                      <a:noFill/>
                    </a:lnL>
                    <a:lnR>
                      <a:noFill/>
                    </a:lnR>
                    <a:lnT>
                      <a:noFill/>
                    </a:lnT>
                    <a:lnB w="19050" cap="flat" cmpd="dbl" algn="ctr">
                      <a:solidFill>
                        <a:srgbClr val="000000"/>
                      </a:solidFill>
                      <a:prstDash val="solid"/>
                      <a:round/>
                      <a:headEnd type="none" w="med" len="med"/>
                      <a:tailEnd type="none" w="med" len="med"/>
                    </a:lnB>
                  </a:tcPr>
                </a:tc>
                <a:tc>
                  <a:txBody>
                    <a:bodyPr/>
                    <a:lstStyle/>
                    <a:p>
                      <a:pPr marL="0" marR="444500" algn="r">
                        <a:spcBef>
                          <a:spcPts val="0"/>
                        </a:spcBef>
                        <a:spcAft>
                          <a:spcPts val="0"/>
                        </a:spcAft>
                      </a:pPr>
                      <a:endParaRPr lang="en-US" sz="3600" dirty="0">
                        <a:latin typeface="Times New Roman"/>
                        <a:ea typeface="Times New Roman"/>
                      </a:endParaRPr>
                    </a:p>
                  </a:txBody>
                  <a:tcPr marL="70449" marR="70449" marT="0" marB="0" anchor="b">
                    <a:lnL>
                      <a:noFill/>
                    </a:lnL>
                    <a:lnR>
                      <a:noFill/>
                    </a:lnR>
                    <a:lnT>
                      <a:noFill/>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58987">
                <a:tc>
                  <a:txBody>
                    <a:bodyPr/>
                    <a:lstStyle/>
                    <a:p>
                      <a:pPr marL="0" marR="0">
                        <a:spcBef>
                          <a:spcPts val="0"/>
                        </a:spcBef>
                        <a:spcAft>
                          <a:spcPts val="0"/>
                        </a:spcAft>
                      </a:pPr>
                      <a:r>
                        <a:rPr lang="en-US" sz="2400" b="1" dirty="0">
                          <a:latin typeface="Times New Roman"/>
                          <a:ea typeface="Times New Roman"/>
                        </a:rPr>
                        <a:t>EPS</a:t>
                      </a:r>
                      <a:endParaRPr lang="en-US" sz="3600" dirty="0">
                        <a:latin typeface="Times New Roman"/>
                        <a:ea typeface="Times New Roman"/>
                      </a:endParaRPr>
                    </a:p>
                  </a:txBody>
                  <a:tcPr marL="70449" marR="70449" marT="0" marB="0" anchor="b">
                    <a:lnL>
                      <a:noFill/>
                    </a:lnL>
                    <a:lnR>
                      <a:noFill/>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400" b="1" dirty="0">
                          <a:latin typeface="Times New Roman"/>
                          <a:ea typeface="Times New Roman"/>
                        </a:rPr>
                        <a:t>$2.88</a:t>
                      </a:r>
                      <a:endParaRPr lang="en-US" sz="3600" dirty="0">
                        <a:latin typeface="Times New Roman"/>
                        <a:ea typeface="Times New Roman"/>
                      </a:endParaRPr>
                    </a:p>
                  </a:txBody>
                  <a:tcPr marL="70449" marR="70449" marT="0" marB="0" anchor="b">
                    <a:lnL>
                      <a:noFill/>
                    </a:lnL>
                    <a:lnR>
                      <a:noFill/>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444500" algn="r">
                        <a:spcBef>
                          <a:spcPts val="0"/>
                        </a:spcBef>
                        <a:spcAft>
                          <a:spcPts val="0"/>
                        </a:spcAft>
                      </a:pPr>
                      <a:r>
                        <a:rPr lang="en-US" sz="2400" b="1" dirty="0">
                          <a:latin typeface="Times New Roman"/>
                          <a:ea typeface="Times New Roman"/>
                        </a:rPr>
                        <a:t>$2.84</a:t>
                      </a:r>
                      <a:endParaRPr lang="en-US" sz="3600" dirty="0">
                        <a:latin typeface="Times New Roman"/>
                        <a:ea typeface="Times New Roman"/>
                      </a:endParaRPr>
                    </a:p>
                  </a:txBody>
                  <a:tcPr marL="70449" marR="70449" marT="0" marB="0" anchor="b">
                    <a:lnL>
                      <a:noFill/>
                    </a:lnL>
                    <a:lnR>
                      <a:noFill/>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5" name="Slide Number Placeholder 4"/>
          <p:cNvSpPr>
            <a:spLocks noGrp="1"/>
          </p:cNvSpPr>
          <p:nvPr>
            <p:ph type="sldNum" sz="quarter" idx="12"/>
          </p:nvPr>
        </p:nvSpPr>
        <p:spPr/>
        <p:txBody>
          <a:bodyPr/>
          <a:lstStyle/>
          <a:p>
            <a:fld id="{4E4A4924-7CC3-4BF6-9C5C-A8E770D15754}" type="slidenum">
              <a:rPr lang="en-US" smtClean="0"/>
              <a:t>36</a:t>
            </a:fld>
            <a:endParaRPr lang="en-US" dirty="0"/>
          </a:p>
        </p:txBody>
      </p:sp>
      <p:sp>
        <p:nvSpPr>
          <p:cNvPr id="7" name="Footer Placeholder 3">
            <a:extLst>
              <a:ext uri="{FF2B5EF4-FFF2-40B4-BE49-F238E27FC236}">
                <a16:creationId xmlns:a16="http://schemas.microsoft.com/office/drawing/2014/main" id="{5E97BAD9-B7E2-F14E-AD6F-94AE66452954}"/>
              </a:ext>
            </a:extLst>
          </p:cNvPr>
          <p:cNvSpPr>
            <a:spLocks noGrp="1"/>
          </p:cNvSpPr>
          <p:nvPr>
            <p:ph type="ftr" sz="quarter" idx="11"/>
          </p:nvPr>
        </p:nvSpPr>
        <p:spPr>
          <a:xfrm>
            <a:off x="381000" y="6429716"/>
            <a:ext cx="2895600" cy="399367"/>
          </a:xfrm>
        </p:spPr>
        <p:txBody>
          <a:bodyPr/>
          <a:lstStyle/>
          <a:p>
            <a:r>
              <a:rPr lang="en-US" dirty="0"/>
              <a:t>Copyright © 2020 CFA Institute</a:t>
            </a:r>
          </a:p>
        </p:txBody>
      </p:sp>
    </p:spTree>
    <p:extLst>
      <p:ext uri="{BB962C8B-B14F-4D97-AF65-F5344CB8AC3E}">
        <p14:creationId xmlns:p14="http://schemas.microsoft.com/office/powerpoint/2010/main" val="1778812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p:cNvSpPr>
          <p:nvPr>
            <p:ph type="title"/>
          </p:nvPr>
        </p:nvSpPr>
        <p:spPr>
          <a:prstGeom prst="rect">
            <a:avLst/>
          </a:prstGeom>
        </p:spPr>
        <p:txBody>
          <a:bodyPr/>
          <a:lstStyle/>
          <a:p>
            <a:pPr algn="ctr"/>
            <a:r>
              <a:rPr dirty="0"/>
              <a:t>Common-Size Analysis</a:t>
            </a:r>
          </a:p>
        </p:txBody>
      </p:sp>
      <p:sp>
        <p:nvSpPr>
          <p:cNvPr id="235" name="Shape 235"/>
          <p:cNvSpPr>
            <a:spLocks noGrp="1"/>
          </p:cNvSpPr>
          <p:nvPr>
            <p:ph type="body" sz="half" idx="1"/>
          </p:nvPr>
        </p:nvSpPr>
        <p:spPr>
          <a:prstGeom prst="rect">
            <a:avLst/>
          </a:prstGeom>
        </p:spPr>
        <p:txBody>
          <a:bodyPr>
            <a:normAutofit/>
          </a:bodyPr>
          <a:lstStyle/>
          <a:p>
            <a:r>
              <a:rPr lang="en-AU" dirty="0"/>
              <a:t>P</a:t>
            </a:r>
            <a:r>
              <a:rPr dirty="0" err="1"/>
              <a:t>erformed</a:t>
            </a:r>
            <a:r>
              <a:rPr dirty="0"/>
              <a:t> by stating each line item on the income statement as a % of revenue.</a:t>
            </a:r>
          </a:p>
          <a:p>
            <a:pPr marL="0" indent="0">
              <a:buSzTx/>
              <a:buNone/>
            </a:pPr>
            <a:endParaRPr dirty="0"/>
          </a:p>
          <a:p>
            <a:r>
              <a:rPr dirty="0"/>
              <a:t>Facilitate comparison across time, and across companies.</a:t>
            </a:r>
          </a:p>
        </p:txBody>
      </p:sp>
      <p:pic>
        <p:nvPicPr>
          <p:cNvPr id="2" name="Picture 1"/>
          <p:cNvPicPr>
            <a:picLocks noChangeAspect="1"/>
          </p:cNvPicPr>
          <p:nvPr/>
        </p:nvPicPr>
        <p:blipFill>
          <a:blip r:embed="rId3"/>
          <a:stretch>
            <a:fillRect/>
          </a:stretch>
        </p:blipFill>
        <p:spPr>
          <a:xfrm>
            <a:off x="4446984" y="1548743"/>
            <a:ext cx="4625578" cy="5207124"/>
          </a:xfrm>
          <a:prstGeom prst="rect">
            <a:avLst/>
          </a:prstGeom>
          <a:ln w="19050">
            <a:solidFill>
              <a:srgbClr val="C00000"/>
            </a:solidFill>
          </a:ln>
        </p:spPr>
      </p:pic>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Income Statement Ratios</a:t>
            </a:r>
          </a:p>
        </p:txBody>
      </p:sp>
      <p:sp>
        <p:nvSpPr>
          <p:cNvPr id="3" name="Content Placeholder 2"/>
          <p:cNvSpPr>
            <a:spLocks noGrp="1"/>
          </p:cNvSpPr>
          <p:nvPr>
            <p:ph idx="1"/>
          </p:nvPr>
        </p:nvSpPr>
        <p:spPr/>
        <p:txBody>
          <a:bodyPr/>
          <a:lstStyle/>
          <a:p>
            <a:pPr marL="171450" indent="-171450"/>
            <a:r>
              <a:rPr lang="en-US" sz="2000" dirty="0"/>
              <a:t>Net profit margin = Net income/Revenue</a:t>
            </a:r>
          </a:p>
          <a:p>
            <a:pPr marL="372618" lvl="1" indent="-171450">
              <a:spcBef>
                <a:spcPts val="0"/>
              </a:spcBef>
              <a:defRPr/>
            </a:pPr>
            <a:r>
              <a:rPr lang="en-US" sz="2000" dirty="0"/>
              <a:t>Net profit margin measures the amount of income that a company was able to generate for each dollar of revenue. </a:t>
            </a:r>
          </a:p>
          <a:p>
            <a:pPr marL="372618" lvl="1" indent="-171450">
              <a:spcBef>
                <a:spcPts val="0"/>
              </a:spcBef>
              <a:defRPr/>
            </a:pPr>
            <a:r>
              <a:rPr lang="en-US" sz="2000" dirty="0"/>
              <a:t>Higher level of net profit margin indicates higher profitability (generally more desirable). </a:t>
            </a:r>
          </a:p>
          <a:p>
            <a:pPr marL="372618" lvl="1" indent="-171450">
              <a:spcBef>
                <a:spcPts val="0"/>
              </a:spcBef>
              <a:defRPr/>
            </a:pPr>
            <a:r>
              <a:rPr lang="en-US" sz="2000" dirty="0"/>
              <a:t>Net profit margin can also be found directly on the common-size income statements.</a:t>
            </a:r>
          </a:p>
          <a:p>
            <a:pPr marL="372618" lvl="1" indent="-171450">
              <a:spcBef>
                <a:spcPts val="0"/>
              </a:spcBef>
              <a:defRPr/>
            </a:pPr>
            <a:r>
              <a:rPr lang="en-US" sz="2000" dirty="0"/>
              <a:t>Also referred to as “return on sales.”</a:t>
            </a:r>
          </a:p>
          <a:p>
            <a:pPr marL="171450" indent="-171450"/>
            <a:r>
              <a:rPr lang="en-US" sz="2000" dirty="0"/>
              <a:t>Profitability ratios found directly on the common-size income statement.</a:t>
            </a:r>
          </a:p>
          <a:p>
            <a:pPr marL="372618" lvl="1" indent="-171450"/>
            <a:r>
              <a:rPr lang="en-US" sz="2000" dirty="0"/>
              <a:t>Gross profit margin = Gross profit/Revenue.</a:t>
            </a:r>
          </a:p>
          <a:p>
            <a:pPr marL="372618" lvl="1" indent="-171450"/>
            <a:r>
              <a:rPr lang="en-US" sz="2000" dirty="0"/>
              <a:t>Operating profit margin = Operating profit/Revenue</a:t>
            </a:r>
          </a:p>
          <a:p>
            <a:pPr marL="372618" lvl="1" indent="-171450"/>
            <a:r>
              <a:rPr lang="en-US" sz="2000" dirty="0"/>
              <a:t>Pretax profit margin = Pretax profit/Revenue</a:t>
            </a:r>
          </a:p>
          <a:p>
            <a:pPr marL="372618" lvl="1" indent="-171450"/>
            <a:r>
              <a:rPr lang="en-US" sz="2000" dirty="0"/>
              <a:t>Net profit margin</a:t>
            </a:r>
          </a:p>
          <a:p>
            <a:endParaRPr lang="en-US" dirty="0"/>
          </a:p>
        </p:txBody>
      </p:sp>
      <p:sp>
        <p:nvSpPr>
          <p:cNvPr id="5" name="Slide Number Placeholder 4"/>
          <p:cNvSpPr>
            <a:spLocks noGrp="1"/>
          </p:cNvSpPr>
          <p:nvPr>
            <p:ph type="sldNum" sz="quarter" idx="12"/>
          </p:nvPr>
        </p:nvSpPr>
        <p:spPr/>
        <p:txBody>
          <a:bodyPr/>
          <a:lstStyle/>
          <a:p>
            <a:fld id="{4E4A4924-7CC3-4BF6-9C5C-A8E770D15754}" type="slidenum">
              <a:rPr lang="en-US" smtClean="0"/>
              <a:t>38</a:t>
            </a:fld>
            <a:endParaRPr lang="en-US" dirty="0"/>
          </a:p>
        </p:txBody>
      </p:sp>
      <p:sp>
        <p:nvSpPr>
          <p:cNvPr id="6" name="Footer Placeholder 3">
            <a:extLst>
              <a:ext uri="{FF2B5EF4-FFF2-40B4-BE49-F238E27FC236}">
                <a16:creationId xmlns:a16="http://schemas.microsoft.com/office/drawing/2014/main" id="{23658191-DD88-364F-B10B-2D3B50A67D88}"/>
              </a:ext>
            </a:extLst>
          </p:cNvPr>
          <p:cNvSpPr>
            <a:spLocks noGrp="1"/>
          </p:cNvSpPr>
          <p:nvPr>
            <p:ph type="ftr" sz="quarter" idx="11"/>
          </p:nvPr>
        </p:nvSpPr>
        <p:spPr>
          <a:xfrm>
            <a:off x="381000" y="6429716"/>
            <a:ext cx="2895600" cy="399367"/>
          </a:xfrm>
        </p:spPr>
        <p:txBody>
          <a:bodyPr/>
          <a:lstStyle/>
          <a:p>
            <a:r>
              <a:rPr lang="en-US" dirty="0"/>
              <a:t>Copyright © 2020 CFA Institute</a:t>
            </a:r>
          </a:p>
        </p:txBody>
      </p:sp>
    </p:spTree>
    <p:extLst>
      <p:ext uri="{BB962C8B-B14F-4D97-AF65-F5344CB8AC3E}">
        <p14:creationId xmlns:p14="http://schemas.microsoft.com/office/powerpoint/2010/main" val="682398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Summary</a:t>
            </a:r>
          </a:p>
        </p:txBody>
      </p:sp>
      <p:sp>
        <p:nvSpPr>
          <p:cNvPr id="3" name="Content Placeholder 2"/>
          <p:cNvSpPr>
            <a:spLocks noGrp="1"/>
          </p:cNvSpPr>
          <p:nvPr>
            <p:ph idx="1"/>
          </p:nvPr>
        </p:nvSpPr>
        <p:spPr>
          <a:xfrm>
            <a:off x="381000" y="1219200"/>
            <a:ext cx="8375904" cy="4724399"/>
          </a:xfrm>
        </p:spPr>
        <p:txBody>
          <a:bodyPr>
            <a:normAutofit lnSpcReduction="10000"/>
          </a:bodyPr>
          <a:lstStyle/>
          <a:p>
            <a:r>
              <a:rPr lang="en-US" sz="2200" dirty="0"/>
              <a:t>Income statement shows how much revenue the company generated during a period and what costs it incurred in connection with generating that revenue.</a:t>
            </a:r>
          </a:p>
          <a:p>
            <a:r>
              <a:rPr lang="en-US" sz="2200" dirty="0"/>
              <a:t>Accounting issues relate primarily to timing (revenue recognition, expense recognition, non-recurring items).</a:t>
            </a:r>
          </a:p>
          <a:p>
            <a:r>
              <a:rPr lang="en-US" sz="2200" dirty="0"/>
              <a:t>The income statement also presents EPS (earnings per share), an important metric.</a:t>
            </a:r>
          </a:p>
          <a:p>
            <a:r>
              <a:rPr lang="en-US" sz="2200" dirty="0"/>
              <a:t>Tools for income statement analysis include common-size analysis and profitability ratios.</a:t>
            </a:r>
          </a:p>
          <a:p>
            <a:r>
              <a:rPr lang="en-US" sz="2200" dirty="0"/>
              <a:t>Comprehensive income includes net income and other comprehensive income.</a:t>
            </a:r>
          </a:p>
          <a:p>
            <a:r>
              <a:rPr lang="en-US" sz="2200" dirty="0"/>
              <a:t>As of the beginning of 2018, revenue recognition standards have converged. </a:t>
            </a:r>
          </a:p>
          <a:p>
            <a:endParaRPr lang="en-US" dirty="0"/>
          </a:p>
        </p:txBody>
      </p:sp>
      <p:sp>
        <p:nvSpPr>
          <p:cNvPr id="5" name="Slide Number Placeholder 4"/>
          <p:cNvSpPr>
            <a:spLocks noGrp="1"/>
          </p:cNvSpPr>
          <p:nvPr>
            <p:ph type="sldNum" sz="quarter" idx="12"/>
          </p:nvPr>
        </p:nvSpPr>
        <p:spPr/>
        <p:txBody>
          <a:bodyPr/>
          <a:lstStyle/>
          <a:p>
            <a:fld id="{4E4A4924-7CC3-4BF6-9C5C-A8E770D15754}" type="slidenum">
              <a:rPr lang="en-US" smtClean="0"/>
              <a:t>39</a:t>
            </a:fld>
            <a:endParaRPr lang="en-US" dirty="0"/>
          </a:p>
        </p:txBody>
      </p:sp>
    </p:spTree>
    <p:extLst>
      <p:ext uri="{BB962C8B-B14F-4D97-AF65-F5344CB8AC3E}">
        <p14:creationId xmlns:p14="http://schemas.microsoft.com/office/powerpoint/2010/main" val="245723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p:cNvSpPr>
          <p:nvPr>
            <p:ph type="title"/>
          </p:nvPr>
        </p:nvSpPr>
        <p:spPr>
          <a:prstGeom prst="rect">
            <a:avLst/>
          </a:prstGeom>
        </p:spPr>
        <p:txBody>
          <a:bodyPr>
            <a:noAutofit/>
          </a:bodyPr>
          <a:lstStyle>
            <a:lvl1pPr defTabSz="549148">
              <a:spcBef>
                <a:spcPts val="1500"/>
              </a:spcBef>
              <a:defRPr sz="6580"/>
            </a:lvl1pPr>
          </a:lstStyle>
          <a:p>
            <a:r>
              <a:rPr sz="4000" dirty="0"/>
              <a:t>Components of the Income Statement</a:t>
            </a:r>
          </a:p>
        </p:txBody>
      </p:sp>
      <p:sp>
        <p:nvSpPr>
          <p:cNvPr id="152" name="Shape 152"/>
          <p:cNvSpPr>
            <a:spLocks noGrp="1"/>
          </p:cNvSpPr>
          <p:nvPr>
            <p:ph type="body" sz="half" idx="1"/>
          </p:nvPr>
        </p:nvSpPr>
        <p:spPr>
          <a:prstGeom prst="rect">
            <a:avLst/>
          </a:prstGeom>
        </p:spPr>
        <p:txBody>
          <a:bodyPr/>
          <a:lstStyle/>
          <a:p>
            <a:r>
              <a:rPr dirty="0"/>
              <a:t>Revenue or Net Revenue</a:t>
            </a:r>
          </a:p>
          <a:p>
            <a:r>
              <a:rPr dirty="0"/>
              <a:t>Expenses</a:t>
            </a:r>
          </a:p>
          <a:p>
            <a:pPr lvl="1"/>
            <a:r>
              <a:rPr dirty="0"/>
              <a:t>May appear as +</a:t>
            </a:r>
            <a:r>
              <a:rPr dirty="0" err="1"/>
              <a:t>ve</a:t>
            </a:r>
            <a:r>
              <a:rPr dirty="0"/>
              <a:t> or -</a:t>
            </a:r>
            <a:r>
              <a:rPr dirty="0" err="1"/>
              <a:t>ve</a:t>
            </a:r>
            <a:r>
              <a:rPr dirty="0"/>
              <a:t> numbers.</a:t>
            </a:r>
            <a:endParaRPr lang="en-AU" dirty="0"/>
          </a:p>
          <a:p>
            <a:pPr lvl="1"/>
            <a:r>
              <a:rPr lang="en-AU" dirty="0"/>
              <a:t>May be categorized by either nature or function</a:t>
            </a:r>
            <a:endParaRPr dirty="0"/>
          </a:p>
          <a:p>
            <a:r>
              <a:rPr dirty="0"/>
              <a:t>Operating Profit / EBIT</a:t>
            </a:r>
          </a:p>
          <a:p>
            <a:r>
              <a:rPr dirty="0"/>
              <a:t>Minority interests</a:t>
            </a:r>
          </a:p>
          <a:p>
            <a:r>
              <a:rPr dirty="0"/>
              <a:t>Net Income (the “bottom line”)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68952" y="1447800"/>
            <a:ext cx="4348757" cy="468808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19744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p:cNvSpPr>
          <p:nvPr>
            <p:ph type="title"/>
          </p:nvPr>
        </p:nvSpPr>
        <p:spPr>
          <a:prstGeom prst="rect">
            <a:avLst/>
          </a:prstGeom>
        </p:spPr>
        <p:txBody>
          <a:bodyPr/>
          <a:lstStyle/>
          <a:p>
            <a:r>
              <a:t>Revenue Recognition</a:t>
            </a:r>
          </a:p>
        </p:txBody>
      </p:sp>
      <p:sp>
        <p:nvSpPr>
          <p:cNvPr id="158" name="Shape 158"/>
          <p:cNvSpPr>
            <a:spLocks noGrp="1"/>
          </p:cNvSpPr>
          <p:nvPr>
            <p:ph type="body" sz="half" idx="1"/>
          </p:nvPr>
        </p:nvSpPr>
        <p:spPr>
          <a:xfrm>
            <a:off x="357188" y="1574373"/>
            <a:ext cx="8536781" cy="3733983"/>
          </a:xfrm>
          <a:prstGeom prst="rect">
            <a:avLst/>
          </a:prstGeom>
        </p:spPr>
        <p:txBody>
          <a:bodyPr>
            <a:normAutofit/>
          </a:bodyPr>
          <a:lstStyle/>
          <a:p>
            <a:r>
              <a:rPr lang="en-US" dirty="0"/>
              <a:t>A fundamental principle of accrual accounting is that revenue is recognized (reported on the income statement) in the period </a:t>
            </a:r>
            <a:r>
              <a:rPr lang="en-US" b="1" dirty="0"/>
              <a:t>in which it is earned.</a:t>
            </a:r>
          </a:p>
          <a:p>
            <a:r>
              <a:rPr lang="en-US" dirty="0"/>
              <a:t>Revenue recognition can occur independently of cash movements—for example, in the case of the</a:t>
            </a:r>
          </a:p>
          <a:p>
            <a:pPr lvl="1"/>
            <a:r>
              <a:rPr lang="en-US" dirty="0"/>
              <a:t>sale of goods and services on credit or </a:t>
            </a:r>
          </a:p>
          <a:p>
            <a:pPr lvl="1"/>
            <a:r>
              <a:rPr lang="en-US" dirty="0"/>
              <a:t>receipt of cash in advance of providing goods and services </a:t>
            </a:r>
          </a:p>
        </p:txBody>
      </p:sp>
    </p:spTree>
    <p:extLst>
      <p:ext uri="{BB962C8B-B14F-4D97-AF65-F5344CB8AC3E}">
        <p14:creationId xmlns:p14="http://schemas.microsoft.com/office/powerpoint/2010/main" val="4094270758"/>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57200"/>
            <a:ext cx="8375904" cy="1143000"/>
          </a:xfrm>
        </p:spPr>
        <p:txBody>
          <a:bodyPr anchor="ctr"/>
          <a:lstStyle/>
          <a:p>
            <a:pPr algn="ctr"/>
            <a:r>
              <a:rPr lang="en-US" dirty="0"/>
              <a:t>When to recognize revenue</a:t>
            </a:r>
            <a:br>
              <a:rPr lang="en-US" dirty="0"/>
            </a:br>
            <a:endParaRPr lang="en-US" dirty="0"/>
          </a:p>
        </p:txBody>
      </p:sp>
      <p:sp>
        <p:nvSpPr>
          <p:cNvPr id="3" name="Content Placeholder 2"/>
          <p:cNvSpPr>
            <a:spLocks noGrp="1"/>
          </p:cNvSpPr>
          <p:nvPr>
            <p:ph idx="1"/>
          </p:nvPr>
        </p:nvSpPr>
        <p:spPr/>
        <p:txBody>
          <a:bodyPr>
            <a:normAutofit/>
          </a:bodyPr>
          <a:lstStyle/>
          <a:p>
            <a:pPr marL="9144" indent="0">
              <a:buNone/>
            </a:pPr>
            <a:r>
              <a:rPr lang="en-US" sz="2400" dirty="0"/>
              <a:t>The entity recognizes revenue when it is able to satisfy performance obligations by </a:t>
            </a:r>
            <a:r>
              <a:rPr lang="en-US" sz="2400" b="1" dirty="0"/>
              <a:t>transferring control to the customer. </a:t>
            </a:r>
          </a:p>
          <a:p>
            <a:pPr marL="9144" indent="0">
              <a:buNone/>
            </a:pPr>
            <a:r>
              <a:rPr lang="en-US" sz="2400" dirty="0"/>
              <a:t>Factors to consider in assessing whether a customer has obtained control at a point in time include:</a:t>
            </a:r>
          </a:p>
          <a:p>
            <a:pPr marL="466344" indent="-457200">
              <a:buFont typeface="+mj-lt"/>
              <a:buAutoNum type="arabicPeriod"/>
            </a:pPr>
            <a:r>
              <a:rPr lang="en-US" sz="2400" dirty="0"/>
              <a:t>The entity has a present right to payment. </a:t>
            </a:r>
          </a:p>
          <a:p>
            <a:pPr marL="466344" indent="-457200">
              <a:buFont typeface="+mj-lt"/>
              <a:buAutoNum type="arabicPeriod"/>
            </a:pPr>
            <a:r>
              <a:rPr lang="en-US" sz="2400" dirty="0"/>
              <a:t>The customer has legal title. </a:t>
            </a:r>
          </a:p>
          <a:p>
            <a:pPr marL="466344" indent="-457200">
              <a:buFont typeface="+mj-lt"/>
              <a:buAutoNum type="arabicPeriod"/>
            </a:pPr>
            <a:r>
              <a:rPr lang="en-US" sz="2400" dirty="0"/>
              <a:t>Customer has physical possession.</a:t>
            </a:r>
          </a:p>
          <a:p>
            <a:pPr marL="466344" indent="-457200">
              <a:buFont typeface="+mj-lt"/>
              <a:buAutoNum type="arabicPeriod"/>
            </a:pPr>
            <a:r>
              <a:rPr lang="en-US" sz="2400" dirty="0"/>
              <a:t>Significant risks and rewards of ownership have passed.</a:t>
            </a:r>
          </a:p>
          <a:p>
            <a:pPr marL="466344" indent="-457200">
              <a:buFont typeface="+mj-lt"/>
              <a:buAutoNum type="arabicPeriod"/>
            </a:pPr>
            <a:r>
              <a:rPr lang="en-US" sz="2400" dirty="0"/>
              <a:t>Customer has accepted the asset </a:t>
            </a:r>
          </a:p>
        </p:txBody>
      </p:sp>
      <p:sp>
        <p:nvSpPr>
          <p:cNvPr id="5" name="Slide Number Placeholder 4"/>
          <p:cNvSpPr>
            <a:spLocks noGrp="1"/>
          </p:cNvSpPr>
          <p:nvPr>
            <p:ph type="sldNum" sz="quarter" idx="12"/>
          </p:nvPr>
        </p:nvSpPr>
        <p:spPr/>
        <p:txBody>
          <a:bodyPr/>
          <a:lstStyle/>
          <a:p>
            <a:fld id="{4E4A4924-7CC3-4BF6-9C5C-A8E770D15754}" type="slidenum">
              <a:rPr lang="en-US" smtClean="0"/>
              <a:t>6</a:t>
            </a:fld>
            <a:endParaRPr lang="en-US" dirty="0"/>
          </a:p>
        </p:txBody>
      </p:sp>
      <p:sp>
        <p:nvSpPr>
          <p:cNvPr id="6" name="Footer Placeholder 3">
            <a:extLst>
              <a:ext uri="{FF2B5EF4-FFF2-40B4-BE49-F238E27FC236}">
                <a16:creationId xmlns:a16="http://schemas.microsoft.com/office/drawing/2014/main" id="{15F9BACA-1BB0-BC4C-B4A7-06B72F50CB1B}"/>
              </a:ext>
            </a:extLst>
          </p:cNvPr>
          <p:cNvSpPr>
            <a:spLocks noGrp="1"/>
          </p:cNvSpPr>
          <p:nvPr>
            <p:ph type="ftr" sz="quarter" idx="11"/>
          </p:nvPr>
        </p:nvSpPr>
        <p:spPr>
          <a:xfrm>
            <a:off x="381000" y="6429716"/>
            <a:ext cx="2895600" cy="399367"/>
          </a:xfrm>
        </p:spPr>
        <p:txBody>
          <a:bodyPr/>
          <a:lstStyle/>
          <a:p>
            <a:r>
              <a:rPr lang="en-US" dirty="0"/>
              <a:t>Copyright © 2020 CFA Institute</a:t>
            </a:r>
          </a:p>
        </p:txBody>
      </p:sp>
    </p:spTree>
    <p:extLst>
      <p:ext uri="{BB962C8B-B14F-4D97-AF65-F5344CB8AC3E}">
        <p14:creationId xmlns:p14="http://schemas.microsoft.com/office/powerpoint/2010/main" val="1673304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dirty="0"/>
              <a:t>Special case: long-term contract 1</a:t>
            </a:r>
          </a:p>
        </p:txBody>
      </p:sp>
      <p:sp>
        <p:nvSpPr>
          <p:cNvPr id="3" name="Content Placeholder 2"/>
          <p:cNvSpPr>
            <a:spLocks noGrp="1"/>
          </p:cNvSpPr>
          <p:nvPr>
            <p:ph idx="1"/>
          </p:nvPr>
        </p:nvSpPr>
        <p:spPr/>
        <p:txBody>
          <a:bodyPr>
            <a:normAutofit fontScale="92500" lnSpcReduction="10000"/>
          </a:bodyPr>
          <a:lstStyle/>
          <a:p>
            <a:pPr marL="9144" indent="0">
              <a:spcBef>
                <a:spcPts val="0"/>
              </a:spcBef>
              <a:buNone/>
            </a:pPr>
            <a:r>
              <a:rPr lang="en-US" dirty="0"/>
              <a:t>Question: Builder Co (Builder) enters into a contract to construct a commercial building for a customer. Builder identifies various goods and services to be provided such as pre-construction engineering, construction of the building’s components, plumbing, electrical wiring and interior finishes. Should Builder treat each specific item as a separate performance obligation to which revenue should be allocated? </a:t>
            </a:r>
          </a:p>
          <a:p>
            <a:pPr marL="9144" indent="0">
              <a:spcBef>
                <a:spcPts val="0"/>
              </a:spcBef>
              <a:buNone/>
            </a:pPr>
            <a:endParaRPr lang="en-US" dirty="0"/>
          </a:p>
          <a:p>
            <a:pPr marL="9144" indent="0">
              <a:spcBef>
                <a:spcPts val="0"/>
              </a:spcBef>
              <a:buNone/>
            </a:pPr>
            <a:r>
              <a:rPr lang="en-AU" dirty="0"/>
              <a:t>How to identify the various goods and services as either a single performance obligation or multiple performance obligation?</a:t>
            </a:r>
            <a:endParaRPr lang="en-US" dirty="0"/>
          </a:p>
          <a:p>
            <a:pPr marL="9144" indent="0">
              <a:spcBef>
                <a:spcPts val="0"/>
              </a:spcBef>
              <a:buNone/>
            </a:pPr>
            <a:endParaRPr lang="en-US" dirty="0"/>
          </a:p>
          <a:p>
            <a:pPr marL="352044" indent="-342900">
              <a:spcBef>
                <a:spcPts val="0"/>
              </a:spcBef>
              <a:buAutoNum type="arabicParenR"/>
            </a:pPr>
            <a:r>
              <a:rPr lang="en-US" dirty="0"/>
              <a:t>Can the customer benefit from the good or service on its own or together with other readily available resources? </a:t>
            </a:r>
          </a:p>
          <a:p>
            <a:pPr marL="352044" indent="-342900">
              <a:spcBef>
                <a:spcPts val="0"/>
              </a:spcBef>
              <a:buAutoNum type="arabicParenR"/>
            </a:pPr>
            <a:r>
              <a:rPr lang="en-US" dirty="0"/>
              <a:t>the seller’s ‘promise to transfer the good or service to the customer is separately identifiable from other promises in the contract’ </a:t>
            </a:r>
          </a:p>
          <a:p>
            <a:pPr marL="9144" indent="0">
              <a:spcBef>
                <a:spcPts val="0"/>
              </a:spcBef>
              <a:buNone/>
            </a:pPr>
            <a:endParaRPr lang="en-US" dirty="0"/>
          </a:p>
          <a:p>
            <a:pPr marL="9144" indent="0">
              <a:spcBef>
                <a:spcPts val="0"/>
              </a:spcBef>
              <a:buNone/>
            </a:pPr>
            <a:endParaRPr lang="en-US" dirty="0"/>
          </a:p>
          <a:p>
            <a:pPr marL="9144" indent="0">
              <a:spcBef>
                <a:spcPts val="0"/>
              </a:spcBef>
              <a:buNone/>
            </a:pPr>
            <a:r>
              <a:rPr lang="en-US" dirty="0"/>
              <a:t>Answer: The builder can’t treat each specific item as a separate performance obligation because it is the building which the customer has contracted, not the separate goods or services. Each specific item is accounted for together as a single performance obligation. </a:t>
            </a:r>
          </a:p>
        </p:txBody>
      </p:sp>
      <p:sp>
        <p:nvSpPr>
          <p:cNvPr id="5" name="Slide Number Placeholder 4"/>
          <p:cNvSpPr>
            <a:spLocks noGrp="1"/>
          </p:cNvSpPr>
          <p:nvPr>
            <p:ph type="sldNum" sz="quarter" idx="12"/>
          </p:nvPr>
        </p:nvSpPr>
        <p:spPr/>
        <p:txBody>
          <a:bodyPr/>
          <a:lstStyle/>
          <a:p>
            <a:fld id="{4E4A4924-7CC3-4BF6-9C5C-A8E770D15754}" type="slidenum">
              <a:rPr lang="en-US" smtClean="0"/>
              <a:t>7</a:t>
            </a:fld>
            <a:endParaRPr lang="en-US" dirty="0"/>
          </a:p>
        </p:txBody>
      </p:sp>
      <p:sp>
        <p:nvSpPr>
          <p:cNvPr id="7" name="Footer Placeholder 3">
            <a:extLst>
              <a:ext uri="{FF2B5EF4-FFF2-40B4-BE49-F238E27FC236}">
                <a16:creationId xmlns:a16="http://schemas.microsoft.com/office/drawing/2014/main" id="{4A7C1C00-5B71-B94B-93E8-7AF0103CF774}"/>
              </a:ext>
            </a:extLst>
          </p:cNvPr>
          <p:cNvSpPr>
            <a:spLocks noGrp="1"/>
          </p:cNvSpPr>
          <p:nvPr>
            <p:ph type="ftr" sz="quarter" idx="11"/>
          </p:nvPr>
        </p:nvSpPr>
        <p:spPr>
          <a:xfrm>
            <a:off x="381000" y="6429716"/>
            <a:ext cx="2895600" cy="399367"/>
          </a:xfrm>
        </p:spPr>
        <p:txBody>
          <a:bodyPr/>
          <a:lstStyle/>
          <a:p>
            <a:r>
              <a:rPr lang="en-US" dirty="0"/>
              <a:t>Copyright © 2020 CFA Institute</a:t>
            </a:r>
          </a:p>
        </p:txBody>
      </p:sp>
    </p:spTree>
    <p:extLst>
      <p:ext uri="{BB962C8B-B14F-4D97-AF65-F5344CB8AC3E}">
        <p14:creationId xmlns:p14="http://schemas.microsoft.com/office/powerpoint/2010/main" val="1541997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dirty="0"/>
              <a:t>Special case: long-term contract 2</a:t>
            </a:r>
          </a:p>
        </p:txBody>
      </p:sp>
      <p:sp>
        <p:nvSpPr>
          <p:cNvPr id="3" name="Content Placeholder 2"/>
          <p:cNvSpPr>
            <a:spLocks noGrp="1"/>
          </p:cNvSpPr>
          <p:nvPr>
            <p:ph idx="1"/>
          </p:nvPr>
        </p:nvSpPr>
        <p:spPr/>
        <p:txBody>
          <a:bodyPr>
            <a:noAutofit/>
          </a:bodyPr>
          <a:lstStyle/>
          <a:p>
            <a:pPr marL="9144" indent="0">
              <a:spcBef>
                <a:spcPts val="0"/>
              </a:spcBef>
              <a:buNone/>
            </a:pPr>
            <a:r>
              <a:rPr lang="en-US" sz="2400" dirty="0"/>
              <a:t>Question: Builder’s contract specifies consideration of $1 million and total costs of $700,000. Builder incurs costs of $420,000 in year 1. Assuming that costs incurred provide an appropriate measure of contract progress, how much revenue should Builder recognize in year 1?</a:t>
            </a:r>
          </a:p>
          <a:p>
            <a:pPr>
              <a:spcBef>
                <a:spcPts val="0"/>
              </a:spcBef>
            </a:pPr>
            <a:endParaRPr lang="en-US" sz="2400" dirty="0"/>
          </a:p>
          <a:p>
            <a:pPr marL="9144" indent="0">
              <a:spcBef>
                <a:spcPts val="0"/>
              </a:spcBef>
              <a:buNone/>
            </a:pPr>
            <a:r>
              <a:rPr lang="en-US" sz="2400" dirty="0"/>
              <a:t>Answer: For performance obligations satisfied over time, revenue is </a:t>
            </a:r>
            <a:r>
              <a:rPr lang="en-US" sz="2400" b="1" dirty="0"/>
              <a:t>recognized over time by measuring progress towards satisfying the obligation. Measurement is based on input method or an output method. </a:t>
            </a:r>
            <a:r>
              <a:rPr lang="en-US" sz="2400" dirty="0"/>
              <a:t>Builder has incurred 60% of total expected costs and hence will recognize $600,000 revenue in year 1.</a:t>
            </a:r>
          </a:p>
        </p:txBody>
      </p:sp>
      <p:sp>
        <p:nvSpPr>
          <p:cNvPr id="5" name="Slide Number Placeholder 4"/>
          <p:cNvSpPr>
            <a:spLocks noGrp="1"/>
          </p:cNvSpPr>
          <p:nvPr>
            <p:ph type="sldNum" sz="quarter" idx="12"/>
          </p:nvPr>
        </p:nvSpPr>
        <p:spPr/>
        <p:txBody>
          <a:bodyPr/>
          <a:lstStyle/>
          <a:p>
            <a:fld id="{4E4A4924-7CC3-4BF6-9C5C-A8E770D15754}" type="slidenum">
              <a:rPr lang="en-US" smtClean="0"/>
              <a:t>8</a:t>
            </a:fld>
            <a:endParaRPr lang="en-US" dirty="0"/>
          </a:p>
        </p:txBody>
      </p:sp>
      <p:sp>
        <p:nvSpPr>
          <p:cNvPr id="6" name="Footer Placeholder 3">
            <a:extLst>
              <a:ext uri="{FF2B5EF4-FFF2-40B4-BE49-F238E27FC236}">
                <a16:creationId xmlns:a16="http://schemas.microsoft.com/office/drawing/2014/main" id="{5E07DF81-49EB-F648-8766-CF20FE70AED2}"/>
              </a:ext>
            </a:extLst>
          </p:cNvPr>
          <p:cNvSpPr>
            <a:spLocks noGrp="1"/>
          </p:cNvSpPr>
          <p:nvPr>
            <p:ph type="ftr" sz="quarter" idx="11"/>
          </p:nvPr>
        </p:nvSpPr>
        <p:spPr>
          <a:xfrm>
            <a:off x="381000" y="6429716"/>
            <a:ext cx="2895600" cy="399367"/>
          </a:xfrm>
        </p:spPr>
        <p:txBody>
          <a:bodyPr/>
          <a:lstStyle/>
          <a:p>
            <a:r>
              <a:rPr lang="en-US" dirty="0"/>
              <a:t>Copyright © 2020 CFA Institute</a:t>
            </a:r>
          </a:p>
        </p:txBody>
      </p:sp>
    </p:spTree>
    <p:extLst>
      <p:ext uri="{BB962C8B-B14F-4D97-AF65-F5344CB8AC3E}">
        <p14:creationId xmlns:p14="http://schemas.microsoft.com/office/powerpoint/2010/main" val="231087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dirty="0"/>
              <a:t>Special case: long-term contract 3</a:t>
            </a:r>
          </a:p>
        </p:txBody>
      </p:sp>
      <p:sp>
        <p:nvSpPr>
          <p:cNvPr id="3" name="Content Placeholder 2"/>
          <p:cNvSpPr>
            <a:spLocks noGrp="1"/>
          </p:cNvSpPr>
          <p:nvPr>
            <p:ph idx="1"/>
          </p:nvPr>
        </p:nvSpPr>
        <p:spPr/>
        <p:txBody>
          <a:bodyPr>
            <a:noAutofit/>
          </a:bodyPr>
          <a:lstStyle/>
          <a:p>
            <a:pPr marL="0" indent="0">
              <a:spcBef>
                <a:spcPts val="0"/>
              </a:spcBef>
              <a:buNone/>
            </a:pPr>
            <a:r>
              <a:rPr lang="en-US" sz="2000" dirty="0"/>
              <a:t>Question: Assume that the contract price is $1 million </a:t>
            </a:r>
            <a:r>
              <a:rPr lang="en-US" sz="2000" b="1" dirty="0"/>
              <a:t>plus </a:t>
            </a:r>
            <a:r>
              <a:rPr lang="en-US" sz="2000" dirty="0"/>
              <a:t>a bonus of $200,000 if the building is complete within 2 years. Builder only has limited experience of this type of construction and external factors (e.g. the weather) could cause delays. Builder’s expected total costs are $700,000. Builder incurs $420,000 costs in year 1. Assuming that costs incurred provide an appropriate measure of progress towards contract completion, how much revenue should be recognized in year 1?</a:t>
            </a:r>
          </a:p>
          <a:p>
            <a:pPr marL="173736">
              <a:spcBef>
                <a:spcPts val="0"/>
              </a:spcBef>
            </a:pPr>
            <a:endParaRPr lang="en-US" sz="2000" dirty="0"/>
          </a:p>
          <a:p>
            <a:pPr marL="0" indent="0">
              <a:spcBef>
                <a:spcPts val="0"/>
              </a:spcBef>
              <a:buNone/>
            </a:pPr>
            <a:r>
              <a:rPr lang="en-US" sz="2000" b="1" dirty="0"/>
              <a:t>Variable consideration </a:t>
            </a:r>
            <a:r>
              <a:rPr lang="en-US" sz="2000" dirty="0"/>
              <a:t>can only be included in the contract price if it will not be reversed in the future. The bonus cannot be recognized in year 1 because the non-reversible conclusion cannot be reached due to Builder’s limited experience and potential delays resulting from factors beyond its control. </a:t>
            </a:r>
          </a:p>
          <a:p>
            <a:pPr marL="0" indent="0">
              <a:spcBef>
                <a:spcPts val="0"/>
              </a:spcBef>
              <a:buNone/>
            </a:pPr>
            <a:endParaRPr lang="en-US" sz="2000" dirty="0"/>
          </a:p>
        </p:txBody>
      </p:sp>
      <p:sp>
        <p:nvSpPr>
          <p:cNvPr id="5" name="Slide Number Placeholder 4"/>
          <p:cNvSpPr>
            <a:spLocks noGrp="1"/>
          </p:cNvSpPr>
          <p:nvPr>
            <p:ph type="sldNum" sz="quarter" idx="12"/>
          </p:nvPr>
        </p:nvSpPr>
        <p:spPr/>
        <p:txBody>
          <a:bodyPr/>
          <a:lstStyle/>
          <a:p>
            <a:fld id="{4E4A4924-7CC3-4BF6-9C5C-A8E770D15754}" type="slidenum">
              <a:rPr lang="en-US" smtClean="0"/>
              <a:t>9</a:t>
            </a:fld>
            <a:endParaRPr lang="en-US" dirty="0"/>
          </a:p>
        </p:txBody>
      </p:sp>
      <p:sp>
        <p:nvSpPr>
          <p:cNvPr id="6" name="Footer Placeholder 3">
            <a:extLst>
              <a:ext uri="{FF2B5EF4-FFF2-40B4-BE49-F238E27FC236}">
                <a16:creationId xmlns:a16="http://schemas.microsoft.com/office/drawing/2014/main" id="{FB9A2B66-DEC1-DA40-977C-BC53D554C034}"/>
              </a:ext>
            </a:extLst>
          </p:cNvPr>
          <p:cNvSpPr>
            <a:spLocks noGrp="1"/>
          </p:cNvSpPr>
          <p:nvPr>
            <p:ph type="ftr" sz="quarter" idx="11"/>
          </p:nvPr>
        </p:nvSpPr>
        <p:spPr>
          <a:xfrm>
            <a:off x="381000" y="6429716"/>
            <a:ext cx="2895600" cy="399367"/>
          </a:xfrm>
        </p:spPr>
        <p:txBody>
          <a:bodyPr/>
          <a:lstStyle/>
          <a:p>
            <a:r>
              <a:rPr lang="en-US" dirty="0"/>
              <a:t>Copyright © 2020 CFA Institute</a:t>
            </a:r>
          </a:p>
        </p:txBody>
      </p:sp>
    </p:spTree>
    <p:extLst>
      <p:ext uri="{BB962C8B-B14F-4D97-AF65-F5344CB8AC3E}">
        <p14:creationId xmlns:p14="http://schemas.microsoft.com/office/powerpoint/2010/main" val="15177525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ags/tag4.xml><?xml version="1.0" encoding="utf-8"?>
<p:tagLst xmlns:a="http://schemas.openxmlformats.org/drawingml/2006/main" xmlns:r="http://schemas.openxmlformats.org/officeDocument/2006/relationships" xmlns:p="http://schemas.openxmlformats.org/presentationml/2006/main">
  <p:tag name="MM_SLIDE_TYPE" val="6"/>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MM_SLIDE_TYPE" val="6"/>
</p:tagLst>
</file>

<file path=ppt/tags/tag7.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2_CFA">
  <a:themeElements>
    <a:clrScheme name="CFA">
      <a:dk1>
        <a:srgbClr val="000000"/>
      </a:dk1>
      <a:lt1>
        <a:srgbClr val="FFFFFF"/>
      </a:lt1>
      <a:dk2>
        <a:srgbClr val="777777"/>
      </a:dk2>
      <a:lt2>
        <a:srgbClr val="008ED6"/>
      </a:lt2>
      <a:accent1>
        <a:srgbClr val="009966"/>
      </a:accent1>
      <a:accent2>
        <a:srgbClr val="00B5E2"/>
      </a:accent2>
      <a:accent3>
        <a:srgbClr val="5B77CC"/>
      </a:accent3>
      <a:accent4>
        <a:srgbClr val="5C068C"/>
      </a:accent4>
      <a:accent5>
        <a:srgbClr val="FFD100"/>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2.xml><?xml version="1.0" encoding="utf-8"?>
<a:theme xmlns:a="http://schemas.openxmlformats.org/drawingml/2006/main" name="1_CFA">
  <a:themeElements>
    <a:clrScheme name="CFA">
      <a:dk1>
        <a:srgbClr val="000000"/>
      </a:dk1>
      <a:lt1>
        <a:srgbClr val="FFFFFF"/>
      </a:lt1>
      <a:dk2>
        <a:srgbClr val="777777"/>
      </a:dk2>
      <a:lt2>
        <a:srgbClr val="008ED6"/>
      </a:lt2>
      <a:accent1>
        <a:srgbClr val="009966"/>
      </a:accent1>
      <a:accent2>
        <a:srgbClr val="00B5E2"/>
      </a:accent2>
      <a:accent3>
        <a:srgbClr val="5B77CC"/>
      </a:accent3>
      <a:accent4>
        <a:srgbClr val="5C068C"/>
      </a:accent4>
      <a:accent5>
        <a:srgbClr val="FFD100"/>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3.xml><?xml version="1.0" encoding="utf-8"?>
<a:theme xmlns:a="http://schemas.openxmlformats.org/drawingml/2006/main" name="FIM3001">
  <a:themeElements>
    <a:clrScheme name="Curtin Colours">
      <a:dk1>
        <a:sysClr val="windowText" lastClr="000000"/>
      </a:dk1>
      <a:lt1>
        <a:sysClr val="window" lastClr="FFFFFF"/>
      </a:lt1>
      <a:dk2>
        <a:srgbClr val="808080"/>
      </a:dk2>
      <a:lt2>
        <a:srgbClr val="EEECE1"/>
      </a:lt2>
      <a:accent1>
        <a:srgbClr val="A47C18"/>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12065" rIns="0" bIns="0" rtlCol="0">
        <a:spAutoFit/>
      </a:bodyPr>
      <a:lstStyle>
        <a:defPPr marL="12700" algn="l">
          <a:spcBef>
            <a:spcPts val="95"/>
          </a:spcBef>
          <a:defRPr sz="2850" spc="25" dirty="0">
            <a:solidFill>
              <a:srgbClr val="737373"/>
            </a:solidFill>
            <a:latin typeface="Arial"/>
            <a:cs typeface="Arial"/>
          </a:defRPr>
        </a:defPPr>
      </a:lstStyle>
    </a:txDef>
  </a:objectDefaults>
  <a:extraClrSchemeLst/>
  <a:extLst>
    <a:ext uri="{05A4C25C-085E-4340-85A3-A5531E510DB2}">
      <thm15:themeFamily xmlns:thm15="http://schemas.microsoft.com/office/thememl/2012/main" name="FIM3001" id="{308CD536-5154-4267-A2C7-CE6FF4ACA987}" vid="{E80C85D6-5E9B-49A1-97DB-ED225ADFE50E}"/>
    </a:ext>
  </a:extLst>
</a:theme>
</file>

<file path=ppt/theme/theme4.xml><?xml version="1.0" encoding="utf-8"?>
<a:theme xmlns:a="http://schemas.openxmlformats.org/drawingml/2006/main" name="Office Theme">
  <a:themeElements>
    <a:clrScheme name="CFA">
      <a:dk1>
        <a:srgbClr val="000000"/>
      </a:dk1>
      <a:lt1>
        <a:srgbClr val="FFFFFF"/>
      </a:lt1>
      <a:dk2>
        <a:srgbClr val="777777"/>
      </a:dk2>
      <a:lt2>
        <a:srgbClr val="A7A8AA"/>
      </a:lt2>
      <a:accent1>
        <a:srgbClr val="009966"/>
      </a:accent1>
      <a:accent2>
        <a:srgbClr val="00B5FF"/>
      </a:accent2>
      <a:accent3>
        <a:srgbClr val="5B77CC"/>
      </a:accent3>
      <a:accent4>
        <a:srgbClr val="5C068C"/>
      </a:accent4>
      <a:accent5>
        <a:srgbClr val="FFB81C"/>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5.xml><?xml version="1.0" encoding="utf-8"?>
<a:theme xmlns:a="http://schemas.openxmlformats.org/drawingml/2006/main" name="Office Theme">
  <a:themeElements>
    <a:clrScheme name="CFA">
      <a:dk1>
        <a:srgbClr val="000000"/>
      </a:dk1>
      <a:lt1>
        <a:srgbClr val="FFFFFF"/>
      </a:lt1>
      <a:dk2>
        <a:srgbClr val="777777"/>
      </a:dk2>
      <a:lt2>
        <a:srgbClr val="A7A8AA"/>
      </a:lt2>
      <a:accent1>
        <a:srgbClr val="009966"/>
      </a:accent1>
      <a:accent2>
        <a:srgbClr val="00B5FF"/>
      </a:accent2>
      <a:accent3>
        <a:srgbClr val="5B77CC"/>
      </a:accent3>
      <a:accent4>
        <a:srgbClr val="5C068C"/>
      </a:accent4>
      <a:accent5>
        <a:srgbClr val="FFB81C"/>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42D0E45FCF0F4BBB371EEAB5AC4CC4" ma:contentTypeVersion="9" ma:contentTypeDescription="Create a new document." ma:contentTypeScope="" ma:versionID="e4c36c57349774d43637bc5b3b7c3949">
  <xsd:schema xmlns:xsd="http://www.w3.org/2001/XMLSchema" xmlns:xs="http://www.w3.org/2001/XMLSchema" xmlns:p="http://schemas.microsoft.com/office/2006/metadata/properties" xmlns:ns2="2978506b-1cdf-4a19-ba8b-b544eefc02fc" xmlns:ns3="1ee9e045-d919-49b4-b69f-f95a5763e2e7" targetNamespace="http://schemas.microsoft.com/office/2006/metadata/properties" ma:root="true" ma:fieldsID="96533e4611556eabe6ded4b535265e20" ns2:_="" ns3:_="">
    <xsd:import namespace="2978506b-1cdf-4a19-ba8b-b544eefc02fc"/>
    <xsd:import namespace="1ee9e045-d919-49b4-b69f-f95a5763e2e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78506b-1cdf-4a19-ba8b-b544eefc02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e9e045-d919-49b4-b69f-f95a5763e2e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2D670D-6D67-4FA4-A63C-C54B507E32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78506b-1cdf-4a19-ba8b-b544eefc02fc"/>
    <ds:schemaRef ds:uri="1ee9e045-d919-49b4-b69f-f95a5763e2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5B49D9-3CA6-4913-941F-EBC7FAC5C408}">
  <ds:schemaRefs>
    <ds:schemaRef ds:uri="http://schemas.microsoft.com/office/2006/documentManagement/types"/>
    <ds:schemaRef ds:uri="http://schemas.microsoft.com/office/2006/metadata/properties"/>
    <ds:schemaRef ds:uri="2978506b-1cdf-4a19-ba8b-b544eefc02fc"/>
    <ds:schemaRef ds:uri="http://purl.org/dc/terms/"/>
    <ds:schemaRef ds:uri="http://schemas.openxmlformats.org/package/2006/metadata/core-properties"/>
    <ds:schemaRef ds:uri="http://purl.org/dc/dcmitype/"/>
    <ds:schemaRef ds:uri="http://schemas.microsoft.com/office/infopath/2007/PartnerControls"/>
    <ds:schemaRef ds:uri="1ee9e045-d919-49b4-b69f-f95a5763e2e7"/>
    <ds:schemaRef ds:uri="http://www.w3.org/XML/1998/namespace"/>
    <ds:schemaRef ds:uri="http://purl.org/dc/elements/1.1/"/>
  </ds:schemaRefs>
</ds:datastoreItem>
</file>

<file path=customXml/itemProps3.xml><?xml version="1.0" encoding="utf-8"?>
<ds:datastoreItem xmlns:ds="http://schemas.openxmlformats.org/officeDocument/2006/customXml" ds:itemID="{1B57C903-BFB1-4D78-ADE9-C9D064EE8F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CFA</Template>
  <TotalTime>7623</TotalTime>
  <Words>3758</Words>
  <Application>Microsoft Office PowerPoint</Application>
  <PresentationFormat>On-screen Show (4:3)</PresentationFormat>
  <Paragraphs>491</Paragraphs>
  <Slides>39</Slides>
  <Notes>39</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39</vt:i4>
      </vt:variant>
    </vt:vector>
  </HeadingPairs>
  <TitlesOfParts>
    <vt:vector size="49" baseType="lpstr">
      <vt:lpstr>Helvetica Light</vt:lpstr>
      <vt:lpstr>Arial</vt:lpstr>
      <vt:lpstr>Calibri</vt:lpstr>
      <vt:lpstr>Cambria</vt:lpstr>
      <vt:lpstr>Helvetica</vt:lpstr>
      <vt:lpstr>Times New Roman</vt:lpstr>
      <vt:lpstr>Wingdings</vt:lpstr>
      <vt:lpstr>2_CFA</vt:lpstr>
      <vt:lpstr>1_CFA</vt:lpstr>
      <vt:lpstr>FIM3001</vt:lpstr>
      <vt:lpstr>PowerPoint Presentation</vt:lpstr>
      <vt:lpstr>Module 3 Understanding income statements</vt:lpstr>
      <vt:lpstr>What is the Income Statement?</vt:lpstr>
      <vt:lpstr>Components of the Income Statement</vt:lpstr>
      <vt:lpstr>Revenue Recognition</vt:lpstr>
      <vt:lpstr>When to recognize revenue </vt:lpstr>
      <vt:lpstr>Special case: long-term contract 1</vt:lpstr>
      <vt:lpstr>Special case: long-term contract 2</vt:lpstr>
      <vt:lpstr>Special case: long-term contract 3</vt:lpstr>
      <vt:lpstr>Special case: long-term contract 4</vt:lpstr>
      <vt:lpstr>Special case: long-term contract 5</vt:lpstr>
      <vt:lpstr>general principles of Expense recognition</vt:lpstr>
      <vt:lpstr>specific expense recognition applications: Inventory</vt:lpstr>
      <vt:lpstr>specific expense recognition applications: Example</vt:lpstr>
      <vt:lpstr>specific expense recognition applications: Example Solution</vt:lpstr>
      <vt:lpstr>specific expense recognition applications: Example</vt:lpstr>
      <vt:lpstr>specific expense recognition applications: Example solution</vt:lpstr>
      <vt:lpstr>specific expense recognition applications: Example 1</vt:lpstr>
      <vt:lpstr>specific expense recognition applications: Example 1 solution</vt:lpstr>
      <vt:lpstr>specific expense recognition applications: Example Solution</vt:lpstr>
      <vt:lpstr>specific expense recognition applications: Example 2</vt:lpstr>
      <vt:lpstr>specific expense recognition applications: Example 2 solution</vt:lpstr>
      <vt:lpstr>specific expense recognition applications: Example Solution</vt:lpstr>
      <vt:lpstr>Summary Table  on Inventory Costing Methods</vt:lpstr>
      <vt:lpstr>Issues in Expense Recognition</vt:lpstr>
      <vt:lpstr>non-recurring items and changes in accounting standards</vt:lpstr>
      <vt:lpstr>Earnings Per Share</vt:lpstr>
      <vt:lpstr>Diluted EPS</vt:lpstr>
      <vt:lpstr>EPS: EXAMPLE 1 Weighted average no.</vt:lpstr>
      <vt:lpstr>EPS: Example 2  Convertible Preferred Stock</vt:lpstr>
      <vt:lpstr>PowerPoint Presentation</vt:lpstr>
      <vt:lpstr>EPS: Example 3  Convertible debt</vt:lpstr>
      <vt:lpstr>PowerPoint Presentation</vt:lpstr>
      <vt:lpstr>EPS: Example 4  Stock Options</vt:lpstr>
      <vt:lpstr>PowerPoint Presentation</vt:lpstr>
      <vt:lpstr>PowerPoint Presentation</vt:lpstr>
      <vt:lpstr>Common-Size Analysis</vt:lpstr>
      <vt:lpstr>Income Statement Ratios</vt:lpstr>
      <vt:lpstr>Summary</vt:lpstr>
    </vt:vector>
  </TitlesOfParts>
  <Company>CFA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Reporting Standards</dc:title>
  <dc:creator>Elaine Henry</dc:creator>
  <cp:lastModifiedBy>Siwen Song</cp:lastModifiedBy>
  <cp:revision>709</cp:revision>
  <cp:lastPrinted>2021-08-06T02:34:17Z</cp:lastPrinted>
  <dcterms:created xsi:type="dcterms:W3CDTF">2012-05-31T13:58:40Z</dcterms:created>
  <dcterms:modified xsi:type="dcterms:W3CDTF">2023-06-15T03:19:09Z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1213069</vt:lpwstr>
  </property>
  <property fmtid="{D5CDD505-2E9C-101B-9397-08002B2CF9AE}" pid="3" name="NXPowerLiteSettings">
    <vt:lpwstr>F7000400038000</vt:lpwstr>
  </property>
  <property fmtid="{D5CDD505-2E9C-101B-9397-08002B2CF9AE}" pid="4" name="NXPowerLiteVersion">
    <vt:lpwstr>D5.0.5</vt:lpwstr>
  </property>
  <property fmtid="{D5CDD505-2E9C-101B-9397-08002B2CF9AE}" pid="5" name="ContentTypeId">
    <vt:lpwstr>0x010100E242D0E45FCF0F4BBB371EEAB5AC4CC4</vt:lpwstr>
  </property>
</Properties>
</file>