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7" r:id="rId5"/>
    <p:sldMasterId id="2147483721" r:id="rId6"/>
  </p:sldMasterIdLst>
  <p:notesMasterIdLst>
    <p:notesMasterId r:id="rId48"/>
  </p:notesMasterIdLst>
  <p:handoutMasterIdLst>
    <p:handoutMasterId r:id="rId49"/>
  </p:handoutMasterIdLst>
  <p:sldIdLst>
    <p:sldId id="331" r:id="rId7"/>
    <p:sldId id="256" r:id="rId8"/>
    <p:sldId id="309" r:id="rId9"/>
    <p:sldId id="310" r:id="rId10"/>
    <p:sldId id="311" r:id="rId11"/>
    <p:sldId id="312" r:id="rId12"/>
    <p:sldId id="257" r:id="rId13"/>
    <p:sldId id="259" r:id="rId14"/>
    <p:sldId id="258" r:id="rId15"/>
    <p:sldId id="260" r:id="rId16"/>
    <p:sldId id="261" r:id="rId17"/>
    <p:sldId id="313" r:id="rId18"/>
    <p:sldId id="265" r:id="rId19"/>
    <p:sldId id="266" r:id="rId20"/>
    <p:sldId id="267" r:id="rId21"/>
    <p:sldId id="268" r:id="rId22"/>
    <p:sldId id="275" r:id="rId23"/>
    <p:sldId id="270" r:id="rId24"/>
    <p:sldId id="271" r:id="rId25"/>
    <p:sldId id="273" r:id="rId26"/>
    <p:sldId id="272" r:id="rId27"/>
    <p:sldId id="274" r:id="rId28"/>
    <p:sldId id="306" r:id="rId29"/>
    <p:sldId id="277" r:id="rId30"/>
    <p:sldId id="314" r:id="rId31"/>
    <p:sldId id="315" r:id="rId32"/>
    <p:sldId id="316" r:id="rId33"/>
    <p:sldId id="317" r:id="rId34"/>
    <p:sldId id="318" r:id="rId35"/>
    <p:sldId id="319" r:id="rId36"/>
    <p:sldId id="320" r:id="rId37"/>
    <p:sldId id="296" r:id="rId38"/>
    <p:sldId id="295" r:id="rId39"/>
    <p:sldId id="297" r:id="rId40"/>
    <p:sldId id="298" r:id="rId41"/>
    <p:sldId id="299" r:id="rId42"/>
    <p:sldId id="300" r:id="rId43"/>
    <p:sldId id="321" r:id="rId44"/>
    <p:sldId id="322" r:id="rId45"/>
    <p:sldId id="305" r:id="rId46"/>
    <p:sldId id="330" r:id="rId4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96">
          <p15:clr>
            <a:srgbClr val="A4A3A4"/>
          </p15:clr>
        </p15:guide>
        <p15:guide id="4" orient="horz" pos="912">
          <p15:clr>
            <a:srgbClr val="A4A3A4"/>
          </p15:clr>
        </p15:guide>
        <p15:guide id="5" orient="horz" pos="3888">
          <p15:clr>
            <a:srgbClr val="A4A3A4"/>
          </p15:clr>
        </p15:guide>
        <p15:guide id="6" orient="horz" pos="1413">
          <p15:clr>
            <a:srgbClr val="A4A3A4"/>
          </p15:clr>
        </p15:guide>
        <p15:guide id="7" pos="2880">
          <p15:clr>
            <a:srgbClr val="A4A3A4"/>
          </p15:clr>
        </p15:guide>
        <p15:guide id="8" pos="240">
          <p15:clr>
            <a:srgbClr val="A4A3A4"/>
          </p15:clr>
        </p15:guide>
        <p15:guide id="9" pos="55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Hoover" initials="SH" lastIdx="1" clrIdx="0"/>
  <p:cmAuthor id="1" name="Steve Collings" initials="SC" lastIdx="2" clrIdx="1">
    <p:extLst>
      <p:ext uri="{19B8F6BF-5375-455C-9EA6-DF929625EA0E}">
        <p15:presenceInfo xmlns:p15="http://schemas.microsoft.com/office/powerpoint/2012/main" userId="S::steve@lwaltd.com::5e49163d-7284-4ad8-b2ba-98f9480b5f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60"/>
    <p:restoredTop sz="71117" autoAdjust="0"/>
  </p:normalViewPr>
  <p:slideViewPr>
    <p:cSldViewPr>
      <p:cViewPr varScale="1">
        <p:scale>
          <a:sx n="81" d="100"/>
          <a:sy n="81" d="100"/>
        </p:scale>
        <p:origin x="2208" y="84"/>
      </p:cViewPr>
      <p:guideLst>
        <p:guide orient="horz" pos="2160"/>
        <p:guide orient="horz" pos="816"/>
        <p:guide orient="horz" pos="96"/>
        <p:guide orient="horz" pos="912"/>
        <p:guide orient="horz" pos="3888"/>
        <p:guide orient="horz" pos="1413"/>
        <p:guide pos="2880"/>
        <p:guide pos="240"/>
        <p:guide pos="5520"/>
      </p:guideLst>
    </p:cSldViewPr>
  </p:slideViewPr>
  <p:notesTextViewPr>
    <p:cViewPr>
      <p:scale>
        <a:sx n="1" d="1"/>
        <a:sy n="1" d="1"/>
      </p:scale>
      <p:origin x="0" y="0"/>
    </p:cViewPr>
  </p:notesTextViewPr>
  <p:sorterViewPr>
    <p:cViewPr>
      <p:scale>
        <a:sx n="100" d="100"/>
        <a:sy n="100" d="100"/>
      </p:scale>
      <p:origin x="0" y="3186"/>
    </p:cViewPr>
  </p:sorterViewPr>
  <p:notesViewPr>
    <p:cSldViewPr showGuides="1">
      <p:cViewPr varScale="1">
        <p:scale>
          <a:sx n="83" d="100"/>
          <a:sy n="83" d="100"/>
        </p:scale>
        <p:origin x="-3816" y="-7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wen Song" userId="9dc8af66-f080-4a12-9930-e64d42240ebc" providerId="ADAL" clId="{C0B586D0-83B5-4ADF-BB5E-025B87678DE9}"/>
    <pc:docChg chg="delSld modSld">
      <pc:chgData name="Siwen Song" userId="9dc8af66-f080-4a12-9930-e64d42240ebc" providerId="ADAL" clId="{C0B586D0-83B5-4ADF-BB5E-025B87678DE9}" dt="2023-06-16T05:09:27.255" v="53" actId="20577"/>
      <pc:docMkLst>
        <pc:docMk/>
      </pc:docMkLst>
      <pc:sldChg chg="modNotesTx">
        <pc:chgData name="Siwen Song" userId="9dc8af66-f080-4a12-9930-e64d42240ebc" providerId="ADAL" clId="{C0B586D0-83B5-4ADF-BB5E-025B87678DE9}" dt="2023-06-16T05:06:08.442" v="0" actId="20577"/>
        <pc:sldMkLst>
          <pc:docMk/>
          <pc:sldMk cId="896741323" sldId="256"/>
        </pc:sldMkLst>
      </pc:sldChg>
      <pc:sldChg chg="modNotesTx">
        <pc:chgData name="Siwen Song" userId="9dc8af66-f080-4a12-9930-e64d42240ebc" providerId="ADAL" clId="{C0B586D0-83B5-4ADF-BB5E-025B87678DE9}" dt="2023-06-16T05:06:22.271" v="5" actId="20577"/>
        <pc:sldMkLst>
          <pc:docMk/>
          <pc:sldMk cId="3808751090" sldId="257"/>
        </pc:sldMkLst>
      </pc:sldChg>
      <pc:sldChg chg="modNotesTx">
        <pc:chgData name="Siwen Song" userId="9dc8af66-f080-4a12-9930-e64d42240ebc" providerId="ADAL" clId="{C0B586D0-83B5-4ADF-BB5E-025B87678DE9}" dt="2023-06-16T05:06:29.142" v="7" actId="20577"/>
        <pc:sldMkLst>
          <pc:docMk/>
          <pc:sldMk cId="1154159486" sldId="258"/>
        </pc:sldMkLst>
      </pc:sldChg>
      <pc:sldChg chg="modNotesTx">
        <pc:chgData name="Siwen Song" userId="9dc8af66-f080-4a12-9930-e64d42240ebc" providerId="ADAL" clId="{C0B586D0-83B5-4ADF-BB5E-025B87678DE9}" dt="2023-06-16T05:06:26.109" v="6" actId="20577"/>
        <pc:sldMkLst>
          <pc:docMk/>
          <pc:sldMk cId="1607510855" sldId="259"/>
        </pc:sldMkLst>
      </pc:sldChg>
      <pc:sldChg chg="modNotesTx">
        <pc:chgData name="Siwen Song" userId="9dc8af66-f080-4a12-9930-e64d42240ebc" providerId="ADAL" clId="{C0B586D0-83B5-4ADF-BB5E-025B87678DE9}" dt="2023-06-16T05:06:31.325" v="8" actId="20577"/>
        <pc:sldMkLst>
          <pc:docMk/>
          <pc:sldMk cId="1281432957" sldId="260"/>
        </pc:sldMkLst>
      </pc:sldChg>
      <pc:sldChg chg="modNotesTx">
        <pc:chgData name="Siwen Song" userId="9dc8af66-f080-4a12-9930-e64d42240ebc" providerId="ADAL" clId="{C0B586D0-83B5-4ADF-BB5E-025B87678DE9}" dt="2023-06-16T05:06:34.296" v="9" actId="20577"/>
        <pc:sldMkLst>
          <pc:docMk/>
          <pc:sldMk cId="566594046" sldId="261"/>
        </pc:sldMkLst>
      </pc:sldChg>
      <pc:sldChg chg="modNotesTx">
        <pc:chgData name="Siwen Song" userId="9dc8af66-f080-4a12-9930-e64d42240ebc" providerId="ADAL" clId="{C0B586D0-83B5-4ADF-BB5E-025B87678DE9}" dt="2023-06-16T05:06:40.275" v="11" actId="20577"/>
        <pc:sldMkLst>
          <pc:docMk/>
          <pc:sldMk cId="91900665" sldId="265"/>
        </pc:sldMkLst>
      </pc:sldChg>
      <pc:sldChg chg="modNotesTx">
        <pc:chgData name="Siwen Song" userId="9dc8af66-f080-4a12-9930-e64d42240ebc" providerId="ADAL" clId="{C0B586D0-83B5-4ADF-BB5E-025B87678DE9}" dt="2023-06-16T05:06:45.943" v="12" actId="20577"/>
        <pc:sldMkLst>
          <pc:docMk/>
          <pc:sldMk cId="749862091" sldId="266"/>
        </pc:sldMkLst>
      </pc:sldChg>
      <pc:sldChg chg="modNotesTx">
        <pc:chgData name="Siwen Song" userId="9dc8af66-f080-4a12-9930-e64d42240ebc" providerId="ADAL" clId="{C0B586D0-83B5-4ADF-BB5E-025B87678DE9}" dt="2023-06-16T05:06:48.135" v="13" actId="20577"/>
        <pc:sldMkLst>
          <pc:docMk/>
          <pc:sldMk cId="3679762169" sldId="267"/>
        </pc:sldMkLst>
      </pc:sldChg>
      <pc:sldChg chg="modNotesTx">
        <pc:chgData name="Siwen Song" userId="9dc8af66-f080-4a12-9930-e64d42240ebc" providerId="ADAL" clId="{C0B586D0-83B5-4ADF-BB5E-025B87678DE9}" dt="2023-06-16T05:06:51.167" v="14" actId="20577"/>
        <pc:sldMkLst>
          <pc:docMk/>
          <pc:sldMk cId="1307294897" sldId="268"/>
        </pc:sldMkLst>
      </pc:sldChg>
      <pc:sldChg chg="modNotesTx">
        <pc:chgData name="Siwen Song" userId="9dc8af66-f080-4a12-9930-e64d42240ebc" providerId="ADAL" clId="{C0B586D0-83B5-4ADF-BB5E-025B87678DE9}" dt="2023-06-16T05:06:57.751" v="16" actId="20577"/>
        <pc:sldMkLst>
          <pc:docMk/>
          <pc:sldMk cId="2213928381" sldId="270"/>
        </pc:sldMkLst>
      </pc:sldChg>
      <pc:sldChg chg="modNotesTx">
        <pc:chgData name="Siwen Song" userId="9dc8af66-f080-4a12-9930-e64d42240ebc" providerId="ADAL" clId="{C0B586D0-83B5-4ADF-BB5E-025B87678DE9}" dt="2023-06-16T05:07:02.125" v="17" actId="20577"/>
        <pc:sldMkLst>
          <pc:docMk/>
          <pc:sldMk cId="3333085104" sldId="271"/>
        </pc:sldMkLst>
      </pc:sldChg>
      <pc:sldChg chg="modNotesTx">
        <pc:chgData name="Siwen Song" userId="9dc8af66-f080-4a12-9930-e64d42240ebc" providerId="ADAL" clId="{C0B586D0-83B5-4ADF-BB5E-025B87678DE9}" dt="2023-06-16T05:07:06.989" v="19" actId="20577"/>
        <pc:sldMkLst>
          <pc:docMk/>
          <pc:sldMk cId="770819510" sldId="272"/>
        </pc:sldMkLst>
      </pc:sldChg>
      <pc:sldChg chg="modNotesTx">
        <pc:chgData name="Siwen Song" userId="9dc8af66-f080-4a12-9930-e64d42240ebc" providerId="ADAL" clId="{C0B586D0-83B5-4ADF-BB5E-025B87678DE9}" dt="2023-06-16T05:07:03.998" v="18" actId="20577"/>
        <pc:sldMkLst>
          <pc:docMk/>
          <pc:sldMk cId="3051188862" sldId="273"/>
        </pc:sldMkLst>
      </pc:sldChg>
      <pc:sldChg chg="modNotesTx">
        <pc:chgData name="Siwen Song" userId="9dc8af66-f080-4a12-9930-e64d42240ebc" providerId="ADAL" clId="{C0B586D0-83B5-4ADF-BB5E-025B87678DE9}" dt="2023-06-16T05:07:10.442" v="20" actId="20577"/>
        <pc:sldMkLst>
          <pc:docMk/>
          <pc:sldMk cId="2203892127" sldId="274"/>
        </pc:sldMkLst>
      </pc:sldChg>
      <pc:sldChg chg="modNotesTx">
        <pc:chgData name="Siwen Song" userId="9dc8af66-f080-4a12-9930-e64d42240ebc" providerId="ADAL" clId="{C0B586D0-83B5-4ADF-BB5E-025B87678DE9}" dt="2023-06-16T05:06:54.224" v="15" actId="20577"/>
        <pc:sldMkLst>
          <pc:docMk/>
          <pc:sldMk cId="4082728681" sldId="275"/>
        </pc:sldMkLst>
      </pc:sldChg>
      <pc:sldChg chg="modNotesTx">
        <pc:chgData name="Siwen Song" userId="9dc8af66-f080-4a12-9930-e64d42240ebc" providerId="ADAL" clId="{C0B586D0-83B5-4ADF-BB5E-025B87678DE9}" dt="2023-06-16T05:07:16.823" v="22" actId="20577"/>
        <pc:sldMkLst>
          <pc:docMk/>
          <pc:sldMk cId="2864090911" sldId="277"/>
        </pc:sldMkLst>
      </pc:sldChg>
      <pc:sldChg chg="modNotesTx">
        <pc:chgData name="Siwen Song" userId="9dc8af66-f080-4a12-9930-e64d42240ebc" providerId="ADAL" clId="{C0B586D0-83B5-4ADF-BB5E-025B87678DE9}" dt="2023-06-16T05:07:50.424" v="31" actId="20577"/>
        <pc:sldMkLst>
          <pc:docMk/>
          <pc:sldMk cId="829686432" sldId="295"/>
        </pc:sldMkLst>
      </pc:sldChg>
      <pc:sldChg chg="modNotesTx">
        <pc:chgData name="Siwen Song" userId="9dc8af66-f080-4a12-9930-e64d42240ebc" providerId="ADAL" clId="{C0B586D0-83B5-4ADF-BB5E-025B87678DE9}" dt="2023-06-16T05:07:47.416" v="30" actId="20577"/>
        <pc:sldMkLst>
          <pc:docMk/>
          <pc:sldMk cId="1412573418" sldId="296"/>
        </pc:sldMkLst>
      </pc:sldChg>
      <pc:sldChg chg="modNotesTx">
        <pc:chgData name="Siwen Song" userId="9dc8af66-f080-4a12-9930-e64d42240ebc" providerId="ADAL" clId="{C0B586D0-83B5-4ADF-BB5E-025B87678DE9}" dt="2023-06-16T05:07:53.463" v="32" actId="20577"/>
        <pc:sldMkLst>
          <pc:docMk/>
          <pc:sldMk cId="352993887" sldId="297"/>
        </pc:sldMkLst>
      </pc:sldChg>
      <pc:sldChg chg="modNotesTx">
        <pc:chgData name="Siwen Song" userId="9dc8af66-f080-4a12-9930-e64d42240ebc" providerId="ADAL" clId="{C0B586D0-83B5-4ADF-BB5E-025B87678DE9}" dt="2023-06-16T05:07:55.387" v="33" actId="20577"/>
        <pc:sldMkLst>
          <pc:docMk/>
          <pc:sldMk cId="1520328010" sldId="298"/>
        </pc:sldMkLst>
      </pc:sldChg>
      <pc:sldChg chg="modNotesTx">
        <pc:chgData name="Siwen Song" userId="9dc8af66-f080-4a12-9930-e64d42240ebc" providerId="ADAL" clId="{C0B586D0-83B5-4ADF-BB5E-025B87678DE9}" dt="2023-06-16T05:07:58.554" v="34" actId="20577"/>
        <pc:sldMkLst>
          <pc:docMk/>
          <pc:sldMk cId="1271363904" sldId="299"/>
        </pc:sldMkLst>
      </pc:sldChg>
      <pc:sldChg chg="modNotesTx">
        <pc:chgData name="Siwen Song" userId="9dc8af66-f080-4a12-9930-e64d42240ebc" providerId="ADAL" clId="{C0B586D0-83B5-4ADF-BB5E-025B87678DE9}" dt="2023-06-16T05:08:02.632" v="35" actId="20577"/>
        <pc:sldMkLst>
          <pc:docMk/>
          <pc:sldMk cId="1945089336" sldId="300"/>
        </pc:sldMkLst>
      </pc:sldChg>
      <pc:sldChg chg="modNotesTx">
        <pc:chgData name="Siwen Song" userId="9dc8af66-f080-4a12-9930-e64d42240ebc" providerId="ADAL" clId="{C0B586D0-83B5-4ADF-BB5E-025B87678DE9}" dt="2023-06-16T05:09:19.726" v="52" actId="20577"/>
        <pc:sldMkLst>
          <pc:docMk/>
          <pc:sldMk cId="775638521" sldId="305"/>
        </pc:sldMkLst>
      </pc:sldChg>
      <pc:sldChg chg="modNotesTx">
        <pc:chgData name="Siwen Song" userId="9dc8af66-f080-4a12-9930-e64d42240ebc" providerId="ADAL" clId="{C0B586D0-83B5-4ADF-BB5E-025B87678DE9}" dt="2023-06-16T05:07:13.576" v="21" actId="20577"/>
        <pc:sldMkLst>
          <pc:docMk/>
          <pc:sldMk cId="3096784522" sldId="306"/>
        </pc:sldMkLst>
      </pc:sldChg>
      <pc:sldChg chg="modNotesTx">
        <pc:chgData name="Siwen Song" userId="9dc8af66-f080-4a12-9930-e64d42240ebc" providerId="ADAL" clId="{C0B586D0-83B5-4ADF-BB5E-025B87678DE9}" dt="2023-06-16T05:06:11.065" v="1" actId="20577"/>
        <pc:sldMkLst>
          <pc:docMk/>
          <pc:sldMk cId="3476585182" sldId="309"/>
        </pc:sldMkLst>
      </pc:sldChg>
      <pc:sldChg chg="modNotesTx">
        <pc:chgData name="Siwen Song" userId="9dc8af66-f080-4a12-9930-e64d42240ebc" providerId="ADAL" clId="{C0B586D0-83B5-4ADF-BB5E-025B87678DE9}" dt="2023-06-16T05:06:14.558" v="2" actId="20577"/>
        <pc:sldMkLst>
          <pc:docMk/>
          <pc:sldMk cId="2714125658" sldId="310"/>
        </pc:sldMkLst>
      </pc:sldChg>
      <pc:sldChg chg="modNotesTx">
        <pc:chgData name="Siwen Song" userId="9dc8af66-f080-4a12-9930-e64d42240ebc" providerId="ADAL" clId="{C0B586D0-83B5-4ADF-BB5E-025B87678DE9}" dt="2023-06-16T05:06:17.544" v="3" actId="20577"/>
        <pc:sldMkLst>
          <pc:docMk/>
          <pc:sldMk cId="2410572437" sldId="311"/>
        </pc:sldMkLst>
      </pc:sldChg>
      <pc:sldChg chg="modNotesTx">
        <pc:chgData name="Siwen Song" userId="9dc8af66-f080-4a12-9930-e64d42240ebc" providerId="ADAL" clId="{C0B586D0-83B5-4ADF-BB5E-025B87678DE9}" dt="2023-06-16T05:06:19.654" v="4" actId="20577"/>
        <pc:sldMkLst>
          <pc:docMk/>
          <pc:sldMk cId="3738366355" sldId="312"/>
        </pc:sldMkLst>
      </pc:sldChg>
      <pc:sldChg chg="modNotesTx">
        <pc:chgData name="Siwen Song" userId="9dc8af66-f080-4a12-9930-e64d42240ebc" providerId="ADAL" clId="{C0B586D0-83B5-4ADF-BB5E-025B87678DE9}" dt="2023-06-16T05:06:36.659" v="10" actId="20577"/>
        <pc:sldMkLst>
          <pc:docMk/>
          <pc:sldMk cId="4124891134" sldId="313"/>
        </pc:sldMkLst>
      </pc:sldChg>
      <pc:sldChg chg="modNotesTx">
        <pc:chgData name="Siwen Song" userId="9dc8af66-f080-4a12-9930-e64d42240ebc" providerId="ADAL" clId="{C0B586D0-83B5-4ADF-BB5E-025B87678DE9}" dt="2023-06-16T05:07:19.431" v="23" actId="20577"/>
        <pc:sldMkLst>
          <pc:docMk/>
          <pc:sldMk cId="1244493891" sldId="314"/>
        </pc:sldMkLst>
      </pc:sldChg>
      <pc:sldChg chg="modNotesTx">
        <pc:chgData name="Siwen Song" userId="9dc8af66-f080-4a12-9930-e64d42240ebc" providerId="ADAL" clId="{C0B586D0-83B5-4ADF-BB5E-025B87678DE9}" dt="2023-06-16T05:07:23.342" v="24" actId="20577"/>
        <pc:sldMkLst>
          <pc:docMk/>
          <pc:sldMk cId="3071151303" sldId="315"/>
        </pc:sldMkLst>
      </pc:sldChg>
      <pc:sldChg chg="modNotesTx">
        <pc:chgData name="Siwen Song" userId="9dc8af66-f080-4a12-9930-e64d42240ebc" providerId="ADAL" clId="{C0B586D0-83B5-4ADF-BB5E-025B87678DE9}" dt="2023-06-16T05:07:27.200" v="25" actId="20577"/>
        <pc:sldMkLst>
          <pc:docMk/>
          <pc:sldMk cId="1338415628" sldId="316"/>
        </pc:sldMkLst>
      </pc:sldChg>
      <pc:sldChg chg="modNotesTx">
        <pc:chgData name="Siwen Song" userId="9dc8af66-f080-4a12-9930-e64d42240ebc" providerId="ADAL" clId="{C0B586D0-83B5-4ADF-BB5E-025B87678DE9}" dt="2023-06-16T05:07:32.975" v="26" actId="20577"/>
        <pc:sldMkLst>
          <pc:docMk/>
          <pc:sldMk cId="35851864" sldId="317"/>
        </pc:sldMkLst>
      </pc:sldChg>
      <pc:sldChg chg="modNotesTx">
        <pc:chgData name="Siwen Song" userId="9dc8af66-f080-4a12-9930-e64d42240ebc" providerId="ADAL" clId="{C0B586D0-83B5-4ADF-BB5E-025B87678DE9}" dt="2023-06-16T05:07:35.992" v="27" actId="20577"/>
        <pc:sldMkLst>
          <pc:docMk/>
          <pc:sldMk cId="913048555" sldId="318"/>
        </pc:sldMkLst>
      </pc:sldChg>
      <pc:sldChg chg="modNotesTx">
        <pc:chgData name="Siwen Song" userId="9dc8af66-f080-4a12-9930-e64d42240ebc" providerId="ADAL" clId="{C0B586D0-83B5-4ADF-BB5E-025B87678DE9}" dt="2023-06-16T05:07:39.159" v="28" actId="20577"/>
        <pc:sldMkLst>
          <pc:docMk/>
          <pc:sldMk cId="3132848878" sldId="319"/>
        </pc:sldMkLst>
      </pc:sldChg>
      <pc:sldChg chg="modNotesTx">
        <pc:chgData name="Siwen Song" userId="9dc8af66-f080-4a12-9930-e64d42240ebc" providerId="ADAL" clId="{C0B586D0-83B5-4ADF-BB5E-025B87678DE9}" dt="2023-06-16T05:07:41.486" v="29" actId="20577"/>
        <pc:sldMkLst>
          <pc:docMk/>
          <pc:sldMk cId="2185522614" sldId="320"/>
        </pc:sldMkLst>
      </pc:sldChg>
      <pc:sldChg chg="modNotesTx">
        <pc:chgData name="Siwen Song" userId="9dc8af66-f080-4a12-9930-e64d42240ebc" providerId="ADAL" clId="{C0B586D0-83B5-4ADF-BB5E-025B87678DE9}" dt="2023-06-16T05:08:11.822" v="36" actId="20577"/>
        <pc:sldMkLst>
          <pc:docMk/>
          <pc:sldMk cId="1948484892" sldId="321"/>
        </pc:sldMkLst>
      </pc:sldChg>
      <pc:sldChg chg="modNotesTx">
        <pc:chgData name="Siwen Song" userId="9dc8af66-f080-4a12-9930-e64d42240ebc" providerId="ADAL" clId="{C0B586D0-83B5-4ADF-BB5E-025B87678DE9}" dt="2023-06-16T05:08:14.432" v="37" actId="20577"/>
        <pc:sldMkLst>
          <pc:docMk/>
          <pc:sldMk cId="1556559717" sldId="322"/>
        </pc:sldMkLst>
      </pc:sldChg>
      <pc:sldChg chg="del modNotesTx">
        <pc:chgData name="Siwen Song" userId="9dc8af66-f080-4a12-9930-e64d42240ebc" providerId="ADAL" clId="{C0B586D0-83B5-4ADF-BB5E-025B87678DE9}" dt="2023-06-16T05:09:01.885" v="45" actId="47"/>
        <pc:sldMkLst>
          <pc:docMk/>
          <pc:sldMk cId="3504836418" sldId="323"/>
        </pc:sldMkLst>
      </pc:sldChg>
      <pc:sldChg chg="del modNotesTx">
        <pc:chgData name="Siwen Song" userId="9dc8af66-f080-4a12-9930-e64d42240ebc" providerId="ADAL" clId="{C0B586D0-83B5-4ADF-BB5E-025B87678DE9}" dt="2023-06-16T05:09:02.792" v="46" actId="47"/>
        <pc:sldMkLst>
          <pc:docMk/>
          <pc:sldMk cId="3282658620" sldId="324"/>
        </pc:sldMkLst>
      </pc:sldChg>
      <pc:sldChg chg="del modNotesTx">
        <pc:chgData name="Siwen Song" userId="9dc8af66-f080-4a12-9930-e64d42240ebc" providerId="ADAL" clId="{C0B586D0-83B5-4ADF-BB5E-025B87678DE9}" dt="2023-06-16T05:09:06.809" v="47" actId="47"/>
        <pc:sldMkLst>
          <pc:docMk/>
          <pc:sldMk cId="745692443" sldId="325"/>
        </pc:sldMkLst>
      </pc:sldChg>
      <pc:sldChg chg="del modNotesTx">
        <pc:chgData name="Siwen Song" userId="9dc8af66-f080-4a12-9930-e64d42240ebc" providerId="ADAL" clId="{C0B586D0-83B5-4ADF-BB5E-025B87678DE9}" dt="2023-06-16T05:09:08.392" v="48" actId="47"/>
        <pc:sldMkLst>
          <pc:docMk/>
          <pc:sldMk cId="1400143551" sldId="326"/>
        </pc:sldMkLst>
      </pc:sldChg>
      <pc:sldChg chg="del modNotesTx">
        <pc:chgData name="Siwen Song" userId="9dc8af66-f080-4a12-9930-e64d42240ebc" providerId="ADAL" clId="{C0B586D0-83B5-4ADF-BB5E-025B87678DE9}" dt="2023-06-16T05:09:10.276" v="49" actId="47"/>
        <pc:sldMkLst>
          <pc:docMk/>
          <pc:sldMk cId="3450188946" sldId="327"/>
        </pc:sldMkLst>
      </pc:sldChg>
      <pc:sldChg chg="del modNotesTx">
        <pc:chgData name="Siwen Song" userId="9dc8af66-f080-4a12-9930-e64d42240ebc" providerId="ADAL" clId="{C0B586D0-83B5-4ADF-BB5E-025B87678DE9}" dt="2023-06-16T05:09:11.242" v="50" actId="47"/>
        <pc:sldMkLst>
          <pc:docMk/>
          <pc:sldMk cId="236683063" sldId="328"/>
        </pc:sldMkLst>
      </pc:sldChg>
      <pc:sldChg chg="del modNotesTx">
        <pc:chgData name="Siwen Song" userId="9dc8af66-f080-4a12-9930-e64d42240ebc" providerId="ADAL" clId="{C0B586D0-83B5-4ADF-BB5E-025B87678DE9}" dt="2023-06-16T05:09:12.915" v="51" actId="47"/>
        <pc:sldMkLst>
          <pc:docMk/>
          <pc:sldMk cId="764945964" sldId="329"/>
        </pc:sldMkLst>
      </pc:sldChg>
      <pc:sldChg chg="modNotesTx">
        <pc:chgData name="Siwen Song" userId="9dc8af66-f080-4a12-9930-e64d42240ebc" providerId="ADAL" clId="{C0B586D0-83B5-4ADF-BB5E-025B87678DE9}" dt="2023-06-16T05:09:27.255" v="53" actId="20577"/>
        <pc:sldMkLst>
          <pc:docMk/>
          <pc:sldMk cId="2830213232" sldId="330"/>
        </pc:sldMkLst>
      </pc:sldChg>
    </pc:docChg>
  </pc:docChgLst>
  <pc:docChgLst>
    <pc:chgData name="Siwen Song" userId="9dc8af66-f080-4a12-9930-e64d42240ebc" providerId="ADAL" clId="{94EC7EFC-4321-4A3F-A88B-49F897061DF1}"/>
    <pc:docChg chg="modSld">
      <pc:chgData name="Siwen Song" userId="9dc8af66-f080-4a12-9930-e64d42240ebc" providerId="ADAL" clId="{94EC7EFC-4321-4A3F-A88B-49F897061DF1}" dt="2021-08-29T14:38:17.371" v="1" actId="20577"/>
      <pc:docMkLst>
        <pc:docMk/>
      </pc:docMkLst>
      <pc:sldChg chg="modNotesTx">
        <pc:chgData name="Siwen Song" userId="9dc8af66-f080-4a12-9930-e64d42240ebc" providerId="ADAL" clId="{94EC7EFC-4321-4A3F-A88B-49F897061DF1}" dt="2021-08-29T14:38:17.371" v="1" actId="20577"/>
        <pc:sldMkLst>
          <pc:docMk/>
          <pc:sldMk cId="829686432" sldId="29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BB705F-F5E7-49EA-843F-694808921AA7}"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en-US"/>
        </a:p>
      </dgm:t>
    </dgm:pt>
    <dgm:pt modelId="{452EEFDC-9CDF-4CA0-B823-B3C026002D65}">
      <dgm:prSet/>
      <dgm:spPr/>
      <dgm:t>
        <a:bodyPr/>
        <a:lstStyle/>
        <a:p>
          <a:pPr rtl="0"/>
          <a:r>
            <a:rPr lang="en-US" dirty="0"/>
            <a:t>Opportunity</a:t>
          </a:r>
        </a:p>
      </dgm:t>
    </dgm:pt>
    <dgm:pt modelId="{2BB98C7A-5016-4ED5-A5AE-1F4664BD2561}" type="parTrans" cxnId="{478DF664-06D5-4BE1-AB39-5BB1C8AF884C}">
      <dgm:prSet/>
      <dgm:spPr/>
      <dgm:t>
        <a:bodyPr/>
        <a:lstStyle/>
        <a:p>
          <a:endParaRPr lang="en-US"/>
        </a:p>
      </dgm:t>
    </dgm:pt>
    <dgm:pt modelId="{11F0CAB7-7C63-4155-8EF4-341C058D5E9C}" type="sibTrans" cxnId="{478DF664-06D5-4BE1-AB39-5BB1C8AF884C}">
      <dgm:prSet/>
      <dgm:spPr/>
      <dgm:t>
        <a:bodyPr/>
        <a:lstStyle/>
        <a:p>
          <a:endParaRPr lang="en-US"/>
        </a:p>
      </dgm:t>
    </dgm:pt>
    <dgm:pt modelId="{457CCCED-C9AF-4940-B712-E67357430104}">
      <dgm:prSet/>
      <dgm:spPr/>
      <dgm:t>
        <a:bodyPr/>
        <a:lstStyle/>
        <a:p>
          <a:pPr rtl="0"/>
          <a:r>
            <a:rPr lang="en-US" dirty="0"/>
            <a:t>Motivation</a:t>
          </a:r>
        </a:p>
      </dgm:t>
    </dgm:pt>
    <dgm:pt modelId="{BDE39AC3-91E4-467F-B28C-A4EBF65BDA6F}" type="parTrans" cxnId="{FF1A7F70-08AC-4E17-9414-18AC7C89243C}">
      <dgm:prSet/>
      <dgm:spPr/>
      <dgm:t>
        <a:bodyPr/>
        <a:lstStyle/>
        <a:p>
          <a:endParaRPr lang="en-US"/>
        </a:p>
      </dgm:t>
    </dgm:pt>
    <dgm:pt modelId="{9873D84D-38C0-4DDD-A70C-A789BFACEAD5}" type="sibTrans" cxnId="{FF1A7F70-08AC-4E17-9414-18AC7C89243C}">
      <dgm:prSet/>
      <dgm:spPr/>
      <dgm:t>
        <a:bodyPr/>
        <a:lstStyle/>
        <a:p>
          <a:endParaRPr lang="en-US"/>
        </a:p>
      </dgm:t>
    </dgm:pt>
    <dgm:pt modelId="{F7816289-8197-400D-B140-2D078924B69D}">
      <dgm:prSet/>
      <dgm:spPr/>
      <dgm:t>
        <a:bodyPr/>
        <a:lstStyle/>
        <a:p>
          <a:pPr rtl="0"/>
          <a:r>
            <a:rPr lang="en-US" dirty="0"/>
            <a:t>Rationalization</a:t>
          </a:r>
        </a:p>
      </dgm:t>
    </dgm:pt>
    <dgm:pt modelId="{13E4DC03-E1F8-4021-B27F-1B84513C4F61}" type="parTrans" cxnId="{0927B081-D745-4F5B-A573-AC2ADDEF2F72}">
      <dgm:prSet/>
      <dgm:spPr/>
      <dgm:t>
        <a:bodyPr/>
        <a:lstStyle/>
        <a:p>
          <a:endParaRPr lang="en-US"/>
        </a:p>
      </dgm:t>
    </dgm:pt>
    <dgm:pt modelId="{90E217A5-AA53-4745-8FE2-DFA40876A4FE}" type="sibTrans" cxnId="{0927B081-D745-4F5B-A573-AC2ADDEF2F72}">
      <dgm:prSet/>
      <dgm:spPr/>
      <dgm:t>
        <a:bodyPr/>
        <a:lstStyle/>
        <a:p>
          <a:endParaRPr lang="en-US"/>
        </a:p>
      </dgm:t>
    </dgm:pt>
    <dgm:pt modelId="{B61A01DB-C77E-4008-8A57-394D629D1396}" type="pres">
      <dgm:prSet presAssocID="{7BBB705F-F5E7-49EA-843F-694808921AA7}" presName="cycle" presStyleCnt="0">
        <dgm:presLayoutVars>
          <dgm:dir/>
          <dgm:resizeHandles val="exact"/>
        </dgm:presLayoutVars>
      </dgm:prSet>
      <dgm:spPr/>
    </dgm:pt>
    <dgm:pt modelId="{10455C4C-3E59-4E61-8B5A-05A06DBF3718}" type="pres">
      <dgm:prSet presAssocID="{452EEFDC-9CDF-4CA0-B823-B3C026002D65}" presName="node" presStyleLbl="node1" presStyleIdx="0" presStyleCnt="3">
        <dgm:presLayoutVars>
          <dgm:bulletEnabled val="1"/>
        </dgm:presLayoutVars>
      </dgm:prSet>
      <dgm:spPr/>
    </dgm:pt>
    <dgm:pt modelId="{D94440C1-A116-40AF-9F9B-AD0F05B8AAEA}" type="pres">
      <dgm:prSet presAssocID="{452EEFDC-9CDF-4CA0-B823-B3C026002D65}" presName="spNode" presStyleCnt="0"/>
      <dgm:spPr/>
    </dgm:pt>
    <dgm:pt modelId="{3AE19024-3E76-4B10-B6EC-2B47DC6E4D14}" type="pres">
      <dgm:prSet presAssocID="{11F0CAB7-7C63-4155-8EF4-341C058D5E9C}" presName="sibTrans" presStyleLbl="sibTrans1D1" presStyleIdx="0" presStyleCnt="3"/>
      <dgm:spPr/>
    </dgm:pt>
    <dgm:pt modelId="{F1BB50D3-0865-41FC-922C-E9BC29644A40}" type="pres">
      <dgm:prSet presAssocID="{457CCCED-C9AF-4940-B712-E67357430104}" presName="node" presStyleLbl="node1" presStyleIdx="1" presStyleCnt="3">
        <dgm:presLayoutVars>
          <dgm:bulletEnabled val="1"/>
        </dgm:presLayoutVars>
      </dgm:prSet>
      <dgm:spPr/>
    </dgm:pt>
    <dgm:pt modelId="{7CCA9D54-15CC-465D-9C73-9D784ECD6A13}" type="pres">
      <dgm:prSet presAssocID="{457CCCED-C9AF-4940-B712-E67357430104}" presName="spNode" presStyleCnt="0"/>
      <dgm:spPr/>
    </dgm:pt>
    <dgm:pt modelId="{BE320618-A262-4098-A23C-69995D3FC63C}" type="pres">
      <dgm:prSet presAssocID="{9873D84D-38C0-4DDD-A70C-A789BFACEAD5}" presName="sibTrans" presStyleLbl="sibTrans1D1" presStyleIdx="1" presStyleCnt="3"/>
      <dgm:spPr/>
    </dgm:pt>
    <dgm:pt modelId="{EA739974-A219-4FA9-A335-903409CA8268}" type="pres">
      <dgm:prSet presAssocID="{F7816289-8197-400D-B140-2D078924B69D}" presName="node" presStyleLbl="node1" presStyleIdx="2" presStyleCnt="3">
        <dgm:presLayoutVars>
          <dgm:bulletEnabled val="1"/>
        </dgm:presLayoutVars>
      </dgm:prSet>
      <dgm:spPr/>
    </dgm:pt>
    <dgm:pt modelId="{4A4D7857-9BAF-480C-929E-D8312F2D899D}" type="pres">
      <dgm:prSet presAssocID="{F7816289-8197-400D-B140-2D078924B69D}" presName="spNode" presStyleCnt="0"/>
      <dgm:spPr/>
    </dgm:pt>
    <dgm:pt modelId="{26ADF176-29A8-416C-8E64-907917E6AAFE}" type="pres">
      <dgm:prSet presAssocID="{90E217A5-AA53-4745-8FE2-DFA40876A4FE}" presName="sibTrans" presStyleLbl="sibTrans1D1" presStyleIdx="2" presStyleCnt="3"/>
      <dgm:spPr/>
    </dgm:pt>
  </dgm:ptLst>
  <dgm:cxnLst>
    <dgm:cxn modelId="{BA13D933-DE2A-4452-A07C-0B7C2E2277BF}" type="presOf" srcId="{7BBB705F-F5E7-49EA-843F-694808921AA7}" destId="{B61A01DB-C77E-4008-8A57-394D629D1396}" srcOrd="0" destOrd="0" presId="urn:microsoft.com/office/officeart/2005/8/layout/cycle6"/>
    <dgm:cxn modelId="{AE2D9A62-E549-44F1-A8F9-BA8EE900993B}" type="presOf" srcId="{9873D84D-38C0-4DDD-A70C-A789BFACEAD5}" destId="{BE320618-A262-4098-A23C-69995D3FC63C}" srcOrd="0" destOrd="0" presId="urn:microsoft.com/office/officeart/2005/8/layout/cycle6"/>
    <dgm:cxn modelId="{478DF664-06D5-4BE1-AB39-5BB1C8AF884C}" srcId="{7BBB705F-F5E7-49EA-843F-694808921AA7}" destId="{452EEFDC-9CDF-4CA0-B823-B3C026002D65}" srcOrd="0" destOrd="0" parTransId="{2BB98C7A-5016-4ED5-A5AE-1F4664BD2561}" sibTransId="{11F0CAB7-7C63-4155-8EF4-341C058D5E9C}"/>
    <dgm:cxn modelId="{EC58184D-60E4-4DC5-919F-FBED91BA724E}" type="presOf" srcId="{11F0CAB7-7C63-4155-8EF4-341C058D5E9C}" destId="{3AE19024-3E76-4B10-B6EC-2B47DC6E4D14}" srcOrd="0" destOrd="0" presId="urn:microsoft.com/office/officeart/2005/8/layout/cycle6"/>
    <dgm:cxn modelId="{FF1A7F70-08AC-4E17-9414-18AC7C89243C}" srcId="{7BBB705F-F5E7-49EA-843F-694808921AA7}" destId="{457CCCED-C9AF-4940-B712-E67357430104}" srcOrd="1" destOrd="0" parTransId="{BDE39AC3-91E4-467F-B28C-A4EBF65BDA6F}" sibTransId="{9873D84D-38C0-4DDD-A70C-A789BFACEAD5}"/>
    <dgm:cxn modelId="{BCCB027A-123D-4F2E-A2AD-5317F8723C79}" type="presOf" srcId="{457CCCED-C9AF-4940-B712-E67357430104}" destId="{F1BB50D3-0865-41FC-922C-E9BC29644A40}" srcOrd="0" destOrd="0" presId="urn:microsoft.com/office/officeart/2005/8/layout/cycle6"/>
    <dgm:cxn modelId="{0927B081-D745-4F5B-A573-AC2ADDEF2F72}" srcId="{7BBB705F-F5E7-49EA-843F-694808921AA7}" destId="{F7816289-8197-400D-B140-2D078924B69D}" srcOrd="2" destOrd="0" parTransId="{13E4DC03-E1F8-4021-B27F-1B84513C4F61}" sibTransId="{90E217A5-AA53-4745-8FE2-DFA40876A4FE}"/>
    <dgm:cxn modelId="{0A9B02A6-B7DA-45FE-831C-6CB0874EA00D}" type="presOf" srcId="{90E217A5-AA53-4745-8FE2-DFA40876A4FE}" destId="{26ADF176-29A8-416C-8E64-907917E6AAFE}" srcOrd="0" destOrd="0" presId="urn:microsoft.com/office/officeart/2005/8/layout/cycle6"/>
    <dgm:cxn modelId="{FD5BD1B8-8268-4DA7-8D00-E018109F7903}" type="presOf" srcId="{452EEFDC-9CDF-4CA0-B823-B3C026002D65}" destId="{10455C4C-3E59-4E61-8B5A-05A06DBF3718}" srcOrd="0" destOrd="0" presId="urn:microsoft.com/office/officeart/2005/8/layout/cycle6"/>
    <dgm:cxn modelId="{898572E2-A324-48DB-8BF3-02273E5DD318}" type="presOf" srcId="{F7816289-8197-400D-B140-2D078924B69D}" destId="{EA739974-A219-4FA9-A335-903409CA8268}" srcOrd="0" destOrd="0" presId="urn:microsoft.com/office/officeart/2005/8/layout/cycle6"/>
    <dgm:cxn modelId="{1D4ACF42-7C66-45D5-A447-CD6D5324B197}" type="presParOf" srcId="{B61A01DB-C77E-4008-8A57-394D629D1396}" destId="{10455C4C-3E59-4E61-8B5A-05A06DBF3718}" srcOrd="0" destOrd="0" presId="urn:microsoft.com/office/officeart/2005/8/layout/cycle6"/>
    <dgm:cxn modelId="{7CDD2530-CD8E-40DE-BC3E-80FBEC2B22D9}" type="presParOf" srcId="{B61A01DB-C77E-4008-8A57-394D629D1396}" destId="{D94440C1-A116-40AF-9F9B-AD0F05B8AAEA}" srcOrd="1" destOrd="0" presId="urn:microsoft.com/office/officeart/2005/8/layout/cycle6"/>
    <dgm:cxn modelId="{B0E7C735-EF60-4F4D-B5C6-382EDCE155E0}" type="presParOf" srcId="{B61A01DB-C77E-4008-8A57-394D629D1396}" destId="{3AE19024-3E76-4B10-B6EC-2B47DC6E4D14}" srcOrd="2" destOrd="0" presId="urn:microsoft.com/office/officeart/2005/8/layout/cycle6"/>
    <dgm:cxn modelId="{76A3F8C5-4265-49E4-BE14-6C3BE4D15EB7}" type="presParOf" srcId="{B61A01DB-C77E-4008-8A57-394D629D1396}" destId="{F1BB50D3-0865-41FC-922C-E9BC29644A40}" srcOrd="3" destOrd="0" presId="urn:microsoft.com/office/officeart/2005/8/layout/cycle6"/>
    <dgm:cxn modelId="{A2EDDC63-1AFD-4F9D-B804-0B54538866D1}" type="presParOf" srcId="{B61A01DB-C77E-4008-8A57-394D629D1396}" destId="{7CCA9D54-15CC-465D-9C73-9D784ECD6A13}" srcOrd="4" destOrd="0" presId="urn:microsoft.com/office/officeart/2005/8/layout/cycle6"/>
    <dgm:cxn modelId="{FDFCD487-3867-4BE3-9DA5-0C30D4391A00}" type="presParOf" srcId="{B61A01DB-C77E-4008-8A57-394D629D1396}" destId="{BE320618-A262-4098-A23C-69995D3FC63C}" srcOrd="5" destOrd="0" presId="urn:microsoft.com/office/officeart/2005/8/layout/cycle6"/>
    <dgm:cxn modelId="{732F45C2-FB8D-4948-A328-B73BD2B696A6}" type="presParOf" srcId="{B61A01DB-C77E-4008-8A57-394D629D1396}" destId="{EA739974-A219-4FA9-A335-903409CA8268}" srcOrd="6" destOrd="0" presId="urn:microsoft.com/office/officeart/2005/8/layout/cycle6"/>
    <dgm:cxn modelId="{FFE64599-5BFA-4D66-8853-2C5D797571C8}" type="presParOf" srcId="{B61A01DB-C77E-4008-8A57-394D629D1396}" destId="{4A4D7857-9BAF-480C-929E-D8312F2D899D}" srcOrd="7" destOrd="0" presId="urn:microsoft.com/office/officeart/2005/8/layout/cycle6"/>
    <dgm:cxn modelId="{A5F1AFCA-7698-424C-851F-A2BCA1DAF0CF}" type="presParOf" srcId="{B61A01DB-C77E-4008-8A57-394D629D1396}" destId="{26ADF176-29A8-416C-8E64-907917E6AAFE}"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C93E1A-EE00-4E52-9A9D-A26A3B8EB80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FC38384-3277-432D-8659-B1FF8DE9683E}">
      <dgm:prSet phldrT="[Text]"/>
      <dgm:spPr>
        <a:solidFill>
          <a:schemeClr val="accent1"/>
        </a:solidFill>
      </dgm:spPr>
      <dgm:t>
        <a:bodyPr/>
        <a:lstStyle/>
        <a:p>
          <a:r>
            <a:rPr lang="en-US" dirty="0"/>
            <a:t>Regulatory Authority</a:t>
          </a:r>
        </a:p>
      </dgm:t>
    </dgm:pt>
    <dgm:pt modelId="{7829F151-B6EE-47FA-907F-0F6A4BFEABC8}" type="parTrans" cxnId="{F97A31F3-C31D-4616-9F61-788CC7812012}">
      <dgm:prSet/>
      <dgm:spPr/>
      <dgm:t>
        <a:bodyPr/>
        <a:lstStyle/>
        <a:p>
          <a:endParaRPr lang="en-US"/>
        </a:p>
      </dgm:t>
    </dgm:pt>
    <dgm:pt modelId="{2BC8CE4A-E8C5-414E-AD59-BED0AB26B2C7}" type="sibTrans" cxnId="{F97A31F3-C31D-4616-9F61-788CC7812012}">
      <dgm:prSet/>
      <dgm:spPr/>
      <dgm:t>
        <a:bodyPr/>
        <a:lstStyle/>
        <a:p>
          <a:endParaRPr lang="en-US"/>
        </a:p>
      </dgm:t>
    </dgm:pt>
    <dgm:pt modelId="{FE66CCB1-83FC-4795-A816-16382FE8F274}">
      <dgm:prSet phldrT="[Text]"/>
      <dgm:spPr>
        <a:solidFill>
          <a:schemeClr val="bg1">
            <a:lumMod val="75000"/>
          </a:schemeClr>
        </a:solidFill>
      </dgm:spPr>
      <dgm:t>
        <a:bodyPr/>
        <a:lstStyle/>
        <a:p>
          <a:r>
            <a:rPr lang="en-US" dirty="0"/>
            <a:t>Auditors</a:t>
          </a:r>
        </a:p>
      </dgm:t>
    </dgm:pt>
    <dgm:pt modelId="{F8367319-0575-48CB-A1DD-7A501803C7DE}" type="parTrans" cxnId="{E6846B34-D5BA-45D7-8D87-8ED6F84707A7}">
      <dgm:prSet/>
      <dgm:spPr/>
      <dgm:t>
        <a:bodyPr/>
        <a:lstStyle/>
        <a:p>
          <a:endParaRPr lang="en-US"/>
        </a:p>
      </dgm:t>
    </dgm:pt>
    <dgm:pt modelId="{328BDDCB-93C3-46ED-A689-522736D17567}" type="sibTrans" cxnId="{E6846B34-D5BA-45D7-8D87-8ED6F84707A7}">
      <dgm:prSet/>
      <dgm:spPr/>
      <dgm:t>
        <a:bodyPr/>
        <a:lstStyle/>
        <a:p>
          <a:endParaRPr lang="en-US"/>
        </a:p>
      </dgm:t>
    </dgm:pt>
    <dgm:pt modelId="{E7C1E807-E41E-41FA-B21B-76FF5A8D1E21}">
      <dgm:prSet phldrT="[Text]"/>
      <dgm:spPr>
        <a:solidFill>
          <a:schemeClr val="bg1">
            <a:lumMod val="75000"/>
          </a:schemeClr>
        </a:solidFill>
      </dgm:spPr>
      <dgm:t>
        <a:bodyPr/>
        <a:lstStyle/>
        <a:p>
          <a:r>
            <a:rPr lang="en-US" dirty="0"/>
            <a:t>Private Contracting</a:t>
          </a:r>
        </a:p>
      </dgm:t>
    </dgm:pt>
    <dgm:pt modelId="{7925DE0D-30DE-497C-9183-1C0E6AAA534C}" type="parTrans" cxnId="{0052AD9C-D02F-4903-81E0-A5C7078FCDBA}">
      <dgm:prSet/>
      <dgm:spPr/>
      <dgm:t>
        <a:bodyPr/>
        <a:lstStyle/>
        <a:p>
          <a:endParaRPr lang="en-US"/>
        </a:p>
      </dgm:t>
    </dgm:pt>
    <dgm:pt modelId="{C588E589-36B1-426C-B3BE-91AAB8F544EB}" type="sibTrans" cxnId="{0052AD9C-D02F-4903-81E0-A5C7078FCDBA}">
      <dgm:prSet/>
      <dgm:spPr/>
      <dgm:t>
        <a:bodyPr/>
        <a:lstStyle/>
        <a:p>
          <a:endParaRPr lang="en-US"/>
        </a:p>
      </dgm:t>
    </dgm:pt>
    <dgm:pt modelId="{8080E1DA-2E91-4AA4-9E99-763FD5D0C31B}" type="pres">
      <dgm:prSet presAssocID="{27C93E1A-EE00-4E52-9A9D-A26A3B8EB80C}" presName="linear" presStyleCnt="0">
        <dgm:presLayoutVars>
          <dgm:dir/>
          <dgm:animLvl val="lvl"/>
          <dgm:resizeHandles val="exact"/>
        </dgm:presLayoutVars>
      </dgm:prSet>
      <dgm:spPr/>
    </dgm:pt>
    <dgm:pt modelId="{EFB0B965-61EE-4B82-B64E-83F90FC04B8E}" type="pres">
      <dgm:prSet presAssocID="{3FC38384-3277-432D-8659-B1FF8DE9683E}" presName="parentLin" presStyleCnt="0"/>
      <dgm:spPr/>
    </dgm:pt>
    <dgm:pt modelId="{2D1B19FB-085E-4473-BE3F-EE42621327F8}" type="pres">
      <dgm:prSet presAssocID="{3FC38384-3277-432D-8659-B1FF8DE9683E}" presName="parentLeftMargin" presStyleLbl="node1" presStyleIdx="0" presStyleCnt="3"/>
      <dgm:spPr/>
    </dgm:pt>
    <dgm:pt modelId="{D4CFDD1B-71BE-4157-9038-8D9E9CDDF6C3}" type="pres">
      <dgm:prSet presAssocID="{3FC38384-3277-432D-8659-B1FF8DE9683E}" presName="parentText" presStyleLbl="node1" presStyleIdx="0" presStyleCnt="3">
        <dgm:presLayoutVars>
          <dgm:chMax val="0"/>
          <dgm:bulletEnabled val="1"/>
        </dgm:presLayoutVars>
      </dgm:prSet>
      <dgm:spPr/>
    </dgm:pt>
    <dgm:pt modelId="{51253909-1E57-4AEC-9947-C918A6410EBA}" type="pres">
      <dgm:prSet presAssocID="{3FC38384-3277-432D-8659-B1FF8DE9683E}" presName="negativeSpace" presStyleCnt="0"/>
      <dgm:spPr/>
    </dgm:pt>
    <dgm:pt modelId="{10ABC9D7-F79B-4B7A-8EA3-B7DBF2B527F1}" type="pres">
      <dgm:prSet presAssocID="{3FC38384-3277-432D-8659-B1FF8DE9683E}" presName="childText" presStyleLbl="conFgAcc1" presStyleIdx="0" presStyleCnt="3">
        <dgm:presLayoutVars>
          <dgm:bulletEnabled val="1"/>
        </dgm:presLayoutVars>
      </dgm:prSet>
      <dgm:spPr/>
    </dgm:pt>
    <dgm:pt modelId="{59C5F1B1-91E5-4867-9370-DCDE9AFD49AC}" type="pres">
      <dgm:prSet presAssocID="{2BC8CE4A-E8C5-414E-AD59-BED0AB26B2C7}" presName="spaceBetweenRectangles" presStyleCnt="0"/>
      <dgm:spPr/>
    </dgm:pt>
    <dgm:pt modelId="{40FF3244-6081-4718-8E0F-F36F7F43E626}" type="pres">
      <dgm:prSet presAssocID="{FE66CCB1-83FC-4795-A816-16382FE8F274}" presName="parentLin" presStyleCnt="0"/>
      <dgm:spPr/>
    </dgm:pt>
    <dgm:pt modelId="{42C39560-BFC3-47AC-AD5A-E24EF64FC02E}" type="pres">
      <dgm:prSet presAssocID="{FE66CCB1-83FC-4795-A816-16382FE8F274}" presName="parentLeftMargin" presStyleLbl="node1" presStyleIdx="0" presStyleCnt="3"/>
      <dgm:spPr/>
    </dgm:pt>
    <dgm:pt modelId="{E165872A-231D-4E9D-B1D2-6301A592F7D0}" type="pres">
      <dgm:prSet presAssocID="{FE66CCB1-83FC-4795-A816-16382FE8F274}" presName="parentText" presStyleLbl="node1" presStyleIdx="1" presStyleCnt="3">
        <dgm:presLayoutVars>
          <dgm:chMax val="0"/>
          <dgm:bulletEnabled val="1"/>
        </dgm:presLayoutVars>
      </dgm:prSet>
      <dgm:spPr/>
    </dgm:pt>
    <dgm:pt modelId="{24D0D128-41A7-4BB1-8774-04A857B463C6}" type="pres">
      <dgm:prSet presAssocID="{FE66CCB1-83FC-4795-A816-16382FE8F274}" presName="negativeSpace" presStyleCnt="0"/>
      <dgm:spPr/>
    </dgm:pt>
    <dgm:pt modelId="{7791CDC8-D279-49B8-8718-D18B90FDF431}" type="pres">
      <dgm:prSet presAssocID="{FE66CCB1-83FC-4795-A816-16382FE8F274}" presName="childText" presStyleLbl="conFgAcc1" presStyleIdx="1" presStyleCnt="3">
        <dgm:presLayoutVars>
          <dgm:bulletEnabled val="1"/>
        </dgm:presLayoutVars>
      </dgm:prSet>
      <dgm:spPr/>
    </dgm:pt>
    <dgm:pt modelId="{7C487C42-9935-45EF-96FA-426B21369E07}" type="pres">
      <dgm:prSet presAssocID="{328BDDCB-93C3-46ED-A689-522736D17567}" presName="spaceBetweenRectangles" presStyleCnt="0"/>
      <dgm:spPr/>
    </dgm:pt>
    <dgm:pt modelId="{5A8C3081-F547-4914-ABB3-CB9E69FD08B0}" type="pres">
      <dgm:prSet presAssocID="{E7C1E807-E41E-41FA-B21B-76FF5A8D1E21}" presName="parentLin" presStyleCnt="0"/>
      <dgm:spPr/>
    </dgm:pt>
    <dgm:pt modelId="{FF61B773-8DBD-47EB-9020-E6EADACEAB48}" type="pres">
      <dgm:prSet presAssocID="{E7C1E807-E41E-41FA-B21B-76FF5A8D1E21}" presName="parentLeftMargin" presStyleLbl="node1" presStyleIdx="1" presStyleCnt="3"/>
      <dgm:spPr/>
    </dgm:pt>
    <dgm:pt modelId="{5A6D92FE-06C8-41BB-A1E0-E2DF6B2A6C77}" type="pres">
      <dgm:prSet presAssocID="{E7C1E807-E41E-41FA-B21B-76FF5A8D1E21}" presName="parentText" presStyleLbl="node1" presStyleIdx="2" presStyleCnt="3">
        <dgm:presLayoutVars>
          <dgm:chMax val="0"/>
          <dgm:bulletEnabled val="1"/>
        </dgm:presLayoutVars>
      </dgm:prSet>
      <dgm:spPr/>
    </dgm:pt>
    <dgm:pt modelId="{FE226B42-7CA9-4AF7-879E-70E42ED9C1F1}" type="pres">
      <dgm:prSet presAssocID="{E7C1E807-E41E-41FA-B21B-76FF5A8D1E21}" presName="negativeSpace" presStyleCnt="0"/>
      <dgm:spPr/>
    </dgm:pt>
    <dgm:pt modelId="{57ED184D-3ACA-43CF-9300-76626657306F}" type="pres">
      <dgm:prSet presAssocID="{E7C1E807-E41E-41FA-B21B-76FF5A8D1E21}" presName="childText" presStyleLbl="conFgAcc1" presStyleIdx="2" presStyleCnt="3">
        <dgm:presLayoutVars>
          <dgm:bulletEnabled val="1"/>
        </dgm:presLayoutVars>
      </dgm:prSet>
      <dgm:spPr/>
    </dgm:pt>
  </dgm:ptLst>
  <dgm:cxnLst>
    <dgm:cxn modelId="{8F932E1E-13F8-4B14-A549-D65788C53655}" type="presOf" srcId="{3FC38384-3277-432D-8659-B1FF8DE9683E}" destId="{2D1B19FB-085E-4473-BE3F-EE42621327F8}" srcOrd="0" destOrd="0" presId="urn:microsoft.com/office/officeart/2005/8/layout/list1"/>
    <dgm:cxn modelId="{E6846B34-D5BA-45D7-8D87-8ED6F84707A7}" srcId="{27C93E1A-EE00-4E52-9A9D-A26A3B8EB80C}" destId="{FE66CCB1-83FC-4795-A816-16382FE8F274}" srcOrd="1" destOrd="0" parTransId="{F8367319-0575-48CB-A1DD-7A501803C7DE}" sibTransId="{328BDDCB-93C3-46ED-A689-522736D17567}"/>
    <dgm:cxn modelId="{EBAFFE5F-8F40-4514-B472-ED0E9AE6CBFA}" type="presOf" srcId="{3FC38384-3277-432D-8659-B1FF8DE9683E}" destId="{D4CFDD1B-71BE-4157-9038-8D9E9CDDF6C3}" srcOrd="1" destOrd="0" presId="urn:microsoft.com/office/officeart/2005/8/layout/list1"/>
    <dgm:cxn modelId="{62443160-946C-4FBA-9E2D-21EB53550033}" type="presOf" srcId="{27C93E1A-EE00-4E52-9A9D-A26A3B8EB80C}" destId="{8080E1DA-2E91-4AA4-9E99-763FD5D0C31B}" srcOrd="0" destOrd="0" presId="urn:microsoft.com/office/officeart/2005/8/layout/list1"/>
    <dgm:cxn modelId="{7CD07A49-D13E-491C-9F04-C7252D1239D1}" type="presOf" srcId="{FE66CCB1-83FC-4795-A816-16382FE8F274}" destId="{42C39560-BFC3-47AC-AD5A-E24EF64FC02E}" srcOrd="0" destOrd="0" presId="urn:microsoft.com/office/officeart/2005/8/layout/list1"/>
    <dgm:cxn modelId="{78B89D7E-F8C5-4299-BCF7-E643D1090EE7}" type="presOf" srcId="{E7C1E807-E41E-41FA-B21B-76FF5A8D1E21}" destId="{FF61B773-8DBD-47EB-9020-E6EADACEAB48}" srcOrd="0" destOrd="0" presId="urn:microsoft.com/office/officeart/2005/8/layout/list1"/>
    <dgm:cxn modelId="{20D14785-4A2C-4C05-8F27-B14498891FE6}" type="presOf" srcId="{E7C1E807-E41E-41FA-B21B-76FF5A8D1E21}" destId="{5A6D92FE-06C8-41BB-A1E0-E2DF6B2A6C77}" srcOrd="1" destOrd="0" presId="urn:microsoft.com/office/officeart/2005/8/layout/list1"/>
    <dgm:cxn modelId="{0052AD9C-D02F-4903-81E0-A5C7078FCDBA}" srcId="{27C93E1A-EE00-4E52-9A9D-A26A3B8EB80C}" destId="{E7C1E807-E41E-41FA-B21B-76FF5A8D1E21}" srcOrd="2" destOrd="0" parTransId="{7925DE0D-30DE-497C-9183-1C0E6AAA534C}" sibTransId="{C588E589-36B1-426C-B3BE-91AAB8F544EB}"/>
    <dgm:cxn modelId="{F97A31F3-C31D-4616-9F61-788CC7812012}" srcId="{27C93E1A-EE00-4E52-9A9D-A26A3B8EB80C}" destId="{3FC38384-3277-432D-8659-B1FF8DE9683E}" srcOrd="0" destOrd="0" parTransId="{7829F151-B6EE-47FA-907F-0F6A4BFEABC8}" sibTransId="{2BC8CE4A-E8C5-414E-AD59-BED0AB26B2C7}"/>
    <dgm:cxn modelId="{85CCF6F6-4A87-4C7A-988E-7A2BAF5C913C}" type="presOf" srcId="{FE66CCB1-83FC-4795-A816-16382FE8F274}" destId="{E165872A-231D-4E9D-B1D2-6301A592F7D0}" srcOrd="1" destOrd="0" presId="urn:microsoft.com/office/officeart/2005/8/layout/list1"/>
    <dgm:cxn modelId="{E4493A15-5402-4EA4-B2B9-55396375D56F}" type="presParOf" srcId="{8080E1DA-2E91-4AA4-9E99-763FD5D0C31B}" destId="{EFB0B965-61EE-4B82-B64E-83F90FC04B8E}" srcOrd="0" destOrd="0" presId="urn:microsoft.com/office/officeart/2005/8/layout/list1"/>
    <dgm:cxn modelId="{1F77FF4F-88D1-4358-ABE1-1514AFB9A677}" type="presParOf" srcId="{EFB0B965-61EE-4B82-B64E-83F90FC04B8E}" destId="{2D1B19FB-085E-4473-BE3F-EE42621327F8}" srcOrd="0" destOrd="0" presId="urn:microsoft.com/office/officeart/2005/8/layout/list1"/>
    <dgm:cxn modelId="{3B9B6A7A-A3FF-473D-AF15-421213A87DDB}" type="presParOf" srcId="{EFB0B965-61EE-4B82-B64E-83F90FC04B8E}" destId="{D4CFDD1B-71BE-4157-9038-8D9E9CDDF6C3}" srcOrd="1" destOrd="0" presId="urn:microsoft.com/office/officeart/2005/8/layout/list1"/>
    <dgm:cxn modelId="{B352FF10-9971-461F-ADB7-010B35772DB5}" type="presParOf" srcId="{8080E1DA-2E91-4AA4-9E99-763FD5D0C31B}" destId="{51253909-1E57-4AEC-9947-C918A6410EBA}" srcOrd="1" destOrd="0" presId="urn:microsoft.com/office/officeart/2005/8/layout/list1"/>
    <dgm:cxn modelId="{640990C4-8859-4C1E-8621-1443E236F73C}" type="presParOf" srcId="{8080E1DA-2E91-4AA4-9E99-763FD5D0C31B}" destId="{10ABC9D7-F79B-4B7A-8EA3-B7DBF2B527F1}" srcOrd="2" destOrd="0" presId="urn:microsoft.com/office/officeart/2005/8/layout/list1"/>
    <dgm:cxn modelId="{5A7F63C6-7FFB-4502-8F72-6C80A57E5F9A}" type="presParOf" srcId="{8080E1DA-2E91-4AA4-9E99-763FD5D0C31B}" destId="{59C5F1B1-91E5-4867-9370-DCDE9AFD49AC}" srcOrd="3" destOrd="0" presId="urn:microsoft.com/office/officeart/2005/8/layout/list1"/>
    <dgm:cxn modelId="{69A8C7AD-9DD0-476D-B29B-6295E3DF0CD7}" type="presParOf" srcId="{8080E1DA-2E91-4AA4-9E99-763FD5D0C31B}" destId="{40FF3244-6081-4718-8E0F-F36F7F43E626}" srcOrd="4" destOrd="0" presId="urn:microsoft.com/office/officeart/2005/8/layout/list1"/>
    <dgm:cxn modelId="{A3DB1F1A-9F3D-4A62-85AD-D234DA28BE4B}" type="presParOf" srcId="{40FF3244-6081-4718-8E0F-F36F7F43E626}" destId="{42C39560-BFC3-47AC-AD5A-E24EF64FC02E}" srcOrd="0" destOrd="0" presId="urn:microsoft.com/office/officeart/2005/8/layout/list1"/>
    <dgm:cxn modelId="{4BCC6F0D-B132-4B39-BAFE-5F22277E4E14}" type="presParOf" srcId="{40FF3244-6081-4718-8E0F-F36F7F43E626}" destId="{E165872A-231D-4E9D-B1D2-6301A592F7D0}" srcOrd="1" destOrd="0" presId="urn:microsoft.com/office/officeart/2005/8/layout/list1"/>
    <dgm:cxn modelId="{D5D6A08E-9B5F-4D37-B6A2-BD28E3D597FA}" type="presParOf" srcId="{8080E1DA-2E91-4AA4-9E99-763FD5D0C31B}" destId="{24D0D128-41A7-4BB1-8774-04A857B463C6}" srcOrd="5" destOrd="0" presId="urn:microsoft.com/office/officeart/2005/8/layout/list1"/>
    <dgm:cxn modelId="{7CBB71A6-11A2-437D-BA3E-847A6D9820C2}" type="presParOf" srcId="{8080E1DA-2E91-4AA4-9E99-763FD5D0C31B}" destId="{7791CDC8-D279-49B8-8718-D18B90FDF431}" srcOrd="6" destOrd="0" presId="urn:microsoft.com/office/officeart/2005/8/layout/list1"/>
    <dgm:cxn modelId="{6DBC78E1-E37E-4930-9339-3FC1FBD7969F}" type="presParOf" srcId="{8080E1DA-2E91-4AA4-9E99-763FD5D0C31B}" destId="{7C487C42-9935-45EF-96FA-426B21369E07}" srcOrd="7" destOrd="0" presId="urn:microsoft.com/office/officeart/2005/8/layout/list1"/>
    <dgm:cxn modelId="{BCF27FF8-091F-463C-A458-C37789C4E6FD}" type="presParOf" srcId="{8080E1DA-2E91-4AA4-9E99-763FD5D0C31B}" destId="{5A8C3081-F547-4914-ABB3-CB9E69FD08B0}" srcOrd="8" destOrd="0" presId="urn:microsoft.com/office/officeart/2005/8/layout/list1"/>
    <dgm:cxn modelId="{DC3D64A3-887A-47E2-8C7D-EC5E48E4C58E}" type="presParOf" srcId="{5A8C3081-F547-4914-ABB3-CB9E69FD08B0}" destId="{FF61B773-8DBD-47EB-9020-E6EADACEAB48}" srcOrd="0" destOrd="0" presId="urn:microsoft.com/office/officeart/2005/8/layout/list1"/>
    <dgm:cxn modelId="{0829F609-5DB3-4C79-AD1D-3ED229CF44FB}" type="presParOf" srcId="{5A8C3081-F547-4914-ABB3-CB9E69FD08B0}" destId="{5A6D92FE-06C8-41BB-A1E0-E2DF6B2A6C77}" srcOrd="1" destOrd="0" presId="urn:microsoft.com/office/officeart/2005/8/layout/list1"/>
    <dgm:cxn modelId="{95AE4E6C-50B4-4B4F-82CB-27CE7A416FBA}" type="presParOf" srcId="{8080E1DA-2E91-4AA4-9E99-763FD5D0C31B}" destId="{FE226B42-7CA9-4AF7-879E-70E42ED9C1F1}" srcOrd="9" destOrd="0" presId="urn:microsoft.com/office/officeart/2005/8/layout/list1"/>
    <dgm:cxn modelId="{BD5052E2-1214-492F-ABD1-0F692BF3BDC7}" type="presParOf" srcId="{8080E1DA-2E91-4AA4-9E99-763FD5D0C31B}" destId="{57ED184D-3ACA-43CF-9300-76626657306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C93E1A-EE00-4E52-9A9D-A26A3B8EB80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FC38384-3277-432D-8659-B1FF8DE9683E}">
      <dgm:prSet phldrT="[Text]"/>
      <dgm:spPr>
        <a:solidFill>
          <a:schemeClr val="bg1">
            <a:lumMod val="75000"/>
          </a:schemeClr>
        </a:solidFill>
      </dgm:spPr>
      <dgm:t>
        <a:bodyPr/>
        <a:lstStyle/>
        <a:p>
          <a:r>
            <a:rPr lang="en-US" dirty="0"/>
            <a:t>Regulatory Authority</a:t>
          </a:r>
        </a:p>
      </dgm:t>
    </dgm:pt>
    <dgm:pt modelId="{7829F151-B6EE-47FA-907F-0F6A4BFEABC8}" type="parTrans" cxnId="{F97A31F3-C31D-4616-9F61-788CC7812012}">
      <dgm:prSet/>
      <dgm:spPr/>
      <dgm:t>
        <a:bodyPr/>
        <a:lstStyle/>
        <a:p>
          <a:endParaRPr lang="en-US"/>
        </a:p>
      </dgm:t>
    </dgm:pt>
    <dgm:pt modelId="{2BC8CE4A-E8C5-414E-AD59-BED0AB26B2C7}" type="sibTrans" cxnId="{F97A31F3-C31D-4616-9F61-788CC7812012}">
      <dgm:prSet/>
      <dgm:spPr/>
      <dgm:t>
        <a:bodyPr/>
        <a:lstStyle/>
        <a:p>
          <a:endParaRPr lang="en-US"/>
        </a:p>
      </dgm:t>
    </dgm:pt>
    <dgm:pt modelId="{FE66CCB1-83FC-4795-A816-16382FE8F274}">
      <dgm:prSet phldrT="[Text]"/>
      <dgm:spPr>
        <a:solidFill>
          <a:schemeClr val="accent3"/>
        </a:solidFill>
      </dgm:spPr>
      <dgm:t>
        <a:bodyPr/>
        <a:lstStyle/>
        <a:p>
          <a:r>
            <a:rPr lang="en-US" dirty="0"/>
            <a:t>Auditors</a:t>
          </a:r>
        </a:p>
      </dgm:t>
    </dgm:pt>
    <dgm:pt modelId="{F8367319-0575-48CB-A1DD-7A501803C7DE}" type="parTrans" cxnId="{E6846B34-D5BA-45D7-8D87-8ED6F84707A7}">
      <dgm:prSet/>
      <dgm:spPr/>
      <dgm:t>
        <a:bodyPr/>
        <a:lstStyle/>
        <a:p>
          <a:endParaRPr lang="en-US"/>
        </a:p>
      </dgm:t>
    </dgm:pt>
    <dgm:pt modelId="{328BDDCB-93C3-46ED-A689-522736D17567}" type="sibTrans" cxnId="{E6846B34-D5BA-45D7-8D87-8ED6F84707A7}">
      <dgm:prSet/>
      <dgm:spPr/>
      <dgm:t>
        <a:bodyPr/>
        <a:lstStyle/>
        <a:p>
          <a:endParaRPr lang="en-US"/>
        </a:p>
      </dgm:t>
    </dgm:pt>
    <dgm:pt modelId="{E7C1E807-E41E-41FA-B21B-76FF5A8D1E21}">
      <dgm:prSet phldrT="[Text]"/>
      <dgm:spPr>
        <a:solidFill>
          <a:schemeClr val="bg1">
            <a:lumMod val="75000"/>
          </a:schemeClr>
        </a:solidFill>
      </dgm:spPr>
      <dgm:t>
        <a:bodyPr/>
        <a:lstStyle/>
        <a:p>
          <a:r>
            <a:rPr lang="en-US" dirty="0"/>
            <a:t>Private Contracting</a:t>
          </a:r>
        </a:p>
      </dgm:t>
    </dgm:pt>
    <dgm:pt modelId="{7925DE0D-30DE-497C-9183-1C0E6AAA534C}" type="parTrans" cxnId="{0052AD9C-D02F-4903-81E0-A5C7078FCDBA}">
      <dgm:prSet/>
      <dgm:spPr/>
      <dgm:t>
        <a:bodyPr/>
        <a:lstStyle/>
        <a:p>
          <a:endParaRPr lang="en-US"/>
        </a:p>
      </dgm:t>
    </dgm:pt>
    <dgm:pt modelId="{C588E589-36B1-426C-B3BE-91AAB8F544EB}" type="sibTrans" cxnId="{0052AD9C-D02F-4903-81E0-A5C7078FCDBA}">
      <dgm:prSet/>
      <dgm:spPr/>
      <dgm:t>
        <a:bodyPr/>
        <a:lstStyle/>
        <a:p>
          <a:endParaRPr lang="en-US"/>
        </a:p>
      </dgm:t>
    </dgm:pt>
    <dgm:pt modelId="{8080E1DA-2E91-4AA4-9E99-763FD5D0C31B}" type="pres">
      <dgm:prSet presAssocID="{27C93E1A-EE00-4E52-9A9D-A26A3B8EB80C}" presName="linear" presStyleCnt="0">
        <dgm:presLayoutVars>
          <dgm:dir/>
          <dgm:animLvl val="lvl"/>
          <dgm:resizeHandles val="exact"/>
        </dgm:presLayoutVars>
      </dgm:prSet>
      <dgm:spPr/>
    </dgm:pt>
    <dgm:pt modelId="{EFB0B965-61EE-4B82-B64E-83F90FC04B8E}" type="pres">
      <dgm:prSet presAssocID="{3FC38384-3277-432D-8659-B1FF8DE9683E}" presName="parentLin" presStyleCnt="0"/>
      <dgm:spPr/>
    </dgm:pt>
    <dgm:pt modelId="{2D1B19FB-085E-4473-BE3F-EE42621327F8}" type="pres">
      <dgm:prSet presAssocID="{3FC38384-3277-432D-8659-B1FF8DE9683E}" presName="parentLeftMargin" presStyleLbl="node1" presStyleIdx="0" presStyleCnt="3"/>
      <dgm:spPr/>
    </dgm:pt>
    <dgm:pt modelId="{D4CFDD1B-71BE-4157-9038-8D9E9CDDF6C3}" type="pres">
      <dgm:prSet presAssocID="{3FC38384-3277-432D-8659-B1FF8DE9683E}" presName="parentText" presStyleLbl="node1" presStyleIdx="0" presStyleCnt="3">
        <dgm:presLayoutVars>
          <dgm:chMax val="0"/>
          <dgm:bulletEnabled val="1"/>
        </dgm:presLayoutVars>
      </dgm:prSet>
      <dgm:spPr/>
    </dgm:pt>
    <dgm:pt modelId="{51253909-1E57-4AEC-9947-C918A6410EBA}" type="pres">
      <dgm:prSet presAssocID="{3FC38384-3277-432D-8659-B1FF8DE9683E}" presName="negativeSpace" presStyleCnt="0"/>
      <dgm:spPr/>
    </dgm:pt>
    <dgm:pt modelId="{10ABC9D7-F79B-4B7A-8EA3-B7DBF2B527F1}" type="pres">
      <dgm:prSet presAssocID="{3FC38384-3277-432D-8659-B1FF8DE9683E}" presName="childText" presStyleLbl="conFgAcc1" presStyleIdx="0" presStyleCnt="3">
        <dgm:presLayoutVars>
          <dgm:bulletEnabled val="1"/>
        </dgm:presLayoutVars>
      </dgm:prSet>
      <dgm:spPr/>
    </dgm:pt>
    <dgm:pt modelId="{59C5F1B1-91E5-4867-9370-DCDE9AFD49AC}" type="pres">
      <dgm:prSet presAssocID="{2BC8CE4A-E8C5-414E-AD59-BED0AB26B2C7}" presName="spaceBetweenRectangles" presStyleCnt="0"/>
      <dgm:spPr/>
    </dgm:pt>
    <dgm:pt modelId="{40FF3244-6081-4718-8E0F-F36F7F43E626}" type="pres">
      <dgm:prSet presAssocID="{FE66CCB1-83FC-4795-A816-16382FE8F274}" presName="parentLin" presStyleCnt="0"/>
      <dgm:spPr/>
    </dgm:pt>
    <dgm:pt modelId="{42C39560-BFC3-47AC-AD5A-E24EF64FC02E}" type="pres">
      <dgm:prSet presAssocID="{FE66CCB1-83FC-4795-A816-16382FE8F274}" presName="parentLeftMargin" presStyleLbl="node1" presStyleIdx="0" presStyleCnt="3"/>
      <dgm:spPr/>
    </dgm:pt>
    <dgm:pt modelId="{E165872A-231D-4E9D-B1D2-6301A592F7D0}" type="pres">
      <dgm:prSet presAssocID="{FE66CCB1-83FC-4795-A816-16382FE8F274}" presName="parentText" presStyleLbl="node1" presStyleIdx="1" presStyleCnt="3">
        <dgm:presLayoutVars>
          <dgm:chMax val="0"/>
          <dgm:bulletEnabled val="1"/>
        </dgm:presLayoutVars>
      </dgm:prSet>
      <dgm:spPr/>
    </dgm:pt>
    <dgm:pt modelId="{24D0D128-41A7-4BB1-8774-04A857B463C6}" type="pres">
      <dgm:prSet presAssocID="{FE66CCB1-83FC-4795-A816-16382FE8F274}" presName="negativeSpace" presStyleCnt="0"/>
      <dgm:spPr/>
    </dgm:pt>
    <dgm:pt modelId="{7791CDC8-D279-49B8-8718-D18B90FDF431}" type="pres">
      <dgm:prSet presAssocID="{FE66CCB1-83FC-4795-A816-16382FE8F274}" presName="childText" presStyleLbl="conFgAcc1" presStyleIdx="1" presStyleCnt="3">
        <dgm:presLayoutVars>
          <dgm:bulletEnabled val="1"/>
        </dgm:presLayoutVars>
      </dgm:prSet>
      <dgm:spPr/>
    </dgm:pt>
    <dgm:pt modelId="{7C487C42-9935-45EF-96FA-426B21369E07}" type="pres">
      <dgm:prSet presAssocID="{328BDDCB-93C3-46ED-A689-522736D17567}" presName="spaceBetweenRectangles" presStyleCnt="0"/>
      <dgm:spPr/>
    </dgm:pt>
    <dgm:pt modelId="{5A8C3081-F547-4914-ABB3-CB9E69FD08B0}" type="pres">
      <dgm:prSet presAssocID="{E7C1E807-E41E-41FA-B21B-76FF5A8D1E21}" presName="parentLin" presStyleCnt="0"/>
      <dgm:spPr/>
    </dgm:pt>
    <dgm:pt modelId="{FF61B773-8DBD-47EB-9020-E6EADACEAB48}" type="pres">
      <dgm:prSet presAssocID="{E7C1E807-E41E-41FA-B21B-76FF5A8D1E21}" presName="parentLeftMargin" presStyleLbl="node1" presStyleIdx="1" presStyleCnt="3"/>
      <dgm:spPr/>
    </dgm:pt>
    <dgm:pt modelId="{5A6D92FE-06C8-41BB-A1E0-E2DF6B2A6C77}" type="pres">
      <dgm:prSet presAssocID="{E7C1E807-E41E-41FA-B21B-76FF5A8D1E21}" presName="parentText" presStyleLbl="node1" presStyleIdx="2" presStyleCnt="3">
        <dgm:presLayoutVars>
          <dgm:chMax val="0"/>
          <dgm:bulletEnabled val="1"/>
        </dgm:presLayoutVars>
      </dgm:prSet>
      <dgm:spPr/>
    </dgm:pt>
    <dgm:pt modelId="{FE226B42-7CA9-4AF7-879E-70E42ED9C1F1}" type="pres">
      <dgm:prSet presAssocID="{E7C1E807-E41E-41FA-B21B-76FF5A8D1E21}" presName="negativeSpace" presStyleCnt="0"/>
      <dgm:spPr/>
    </dgm:pt>
    <dgm:pt modelId="{57ED184D-3ACA-43CF-9300-76626657306F}" type="pres">
      <dgm:prSet presAssocID="{E7C1E807-E41E-41FA-B21B-76FF5A8D1E21}" presName="childText" presStyleLbl="conFgAcc1" presStyleIdx="2" presStyleCnt="3">
        <dgm:presLayoutVars>
          <dgm:bulletEnabled val="1"/>
        </dgm:presLayoutVars>
      </dgm:prSet>
      <dgm:spPr/>
    </dgm:pt>
  </dgm:ptLst>
  <dgm:cxnLst>
    <dgm:cxn modelId="{E6846B34-D5BA-45D7-8D87-8ED6F84707A7}" srcId="{27C93E1A-EE00-4E52-9A9D-A26A3B8EB80C}" destId="{FE66CCB1-83FC-4795-A816-16382FE8F274}" srcOrd="1" destOrd="0" parTransId="{F8367319-0575-48CB-A1DD-7A501803C7DE}" sibTransId="{328BDDCB-93C3-46ED-A689-522736D17567}"/>
    <dgm:cxn modelId="{0B86CF34-EF3B-412A-A812-EA06289DC542}" type="presOf" srcId="{FE66CCB1-83FC-4795-A816-16382FE8F274}" destId="{E165872A-231D-4E9D-B1D2-6301A592F7D0}" srcOrd="1" destOrd="0" presId="urn:microsoft.com/office/officeart/2005/8/layout/list1"/>
    <dgm:cxn modelId="{467E4066-8819-457C-A6F9-286504E07083}" type="presOf" srcId="{E7C1E807-E41E-41FA-B21B-76FF5A8D1E21}" destId="{5A6D92FE-06C8-41BB-A1E0-E2DF6B2A6C77}" srcOrd="1" destOrd="0" presId="urn:microsoft.com/office/officeart/2005/8/layout/list1"/>
    <dgm:cxn modelId="{B3CB5A49-F501-4DCB-8A40-CF0B7B4013A2}" type="presOf" srcId="{3FC38384-3277-432D-8659-B1FF8DE9683E}" destId="{2D1B19FB-085E-4473-BE3F-EE42621327F8}" srcOrd="0" destOrd="0" presId="urn:microsoft.com/office/officeart/2005/8/layout/list1"/>
    <dgm:cxn modelId="{0C248159-CA6D-4361-8B48-3FEE93129233}" type="presOf" srcId="{3FC38384-3277-432D-8659-B1FF8DE9683E}" destId="{D4CFDD1B-71BE-4157-9038-8D9E9CDDF6C3}" srcOrd="1" destOrd="0" presId="urn:microsoft.com/office/officeart/2005/8/layout/list1"/>
    <dgm:cxn modelId="{0052AD9C-D02F-4903-81E0-A5C7078FCDBA}" srcId="{27C93E1A-EE00-4E52-9A9D-A26A3B8EB80C}" destId="{E7C1E807-E41E-41FA-B21B-76FF5A8D1E21}" srcOrd="2" destOrd="0" parTransId="{7925DE0D-30DE-497C-9183-1C0E6AAA534C}" sibTransId="{C588E589-36B1-426C-B3BE-91AAB8F544EB}"/>
    <dgm:cxn modelId="{4C1B10AE-AB56-4A27-A7AC-114F1EFDDB9B}" type="presOf" srcId="{FE66CCB1-83FC-4795-A816-16382FE8F274}" destId="{42C39560-BFC3-47AC-AD5A-E24EF64FC02E}" srcOrd="0" destOrd="0" presId="urn:microsoft.com/office/officeart/2005/8/layout/list1"/>
    <dgm:cxn modelId="{6A9B38D1-4158-4E4D-809A-0366ADF78C94}" type="presOf" srcId="{E7C1E807-E41E-41FA-B21B-76FF5A8D1E21}" destId="{FF61B773-8DBD-47EB-9020-E6EADACEAB48}" srcOrd="0" destOrd="0" presId="urn:microsoft.com/office/officeart/2005/8/layout/list1"/>
    <dgm:cxn modelId="{E831A0D4-8319-4894-B745-196085815FBC}" type="presOf" srcId="{27C93E1A-EE00-4E52-9A9D-A26A3B8EB80C}" destId="{8080E1DA-2E91-4AA4-9E99-763FD5D0C31B}" srcOrd="0" destOrd="0" presId="urn:microsoft.com/office/officeart/2005/8/layout/list1"/>
    <dgm:cxn modelId="{F97A31F3-C31D-4616-9F61-788CC7812012}" srcId="{27C93E1A-EE00-4E52-9A9D-A26A3B8EB80C}" destId="{3FC38384-3277-432D-8659-B1FF8DE9683E}" srcOrd="0" destOrd="0" parTransId="{7829F151-B6EE-47FA-907F-0F6A4BFEABC8}" sibTransId="{2BC8CE4A-E8C5-414E-AD59-BED0AB26B2C7}"/>
    <dgm:cxn modelId="{6036DBE6-1E95-44E7-8440-55EA4D0DFFB1}" type="presParOf" srcId="{8080E1DA-2E91-4AA4-9E99-763FD5D0C31B}" destId="{EFB0B965-61EE-4B82-B64E-83F90FC04B8E}" srcOrd="0" destOrd="0" presId="urn:microsoft.com/office/officeart/2005/8/layout/list1"/>
    <dgm:cxn modelId="{CE696A81-B271-4147-99B2-D59AB93DA608}" type="presParOf" srcId="{EFB0B965-61EE-4B82-B64E-83F90FC04B8E}" destId="{2D1B19FB-085E-4473-BE3F-EE42621327F8}" srcOrd="0" destOrd="0" presId="urn:microsoft.com/office/officeart/2005/8/layout/list1"/>
    <dgm:cxn modelId="{69CAA15D-6AEF-4F59-A8F4-26DED0CCBB88}" type="presParOf" srcId="{EFB0B965-61EE-4B82-B64E-83F90FC04B8E}" destId="{D4CFDD1B-71BE-4157-9038-8D9E9CDDF6C3}" srcOrd="1" destOrd="0" presId="urn:microsoft.com/office/officeart/2005/8/layout/list1"/>
    <dgm:cxn modelId="{666B0D72-9E3F-401E-A8FB-8948580B0520}" type="presParOf" srcId="{8080E1DA-2E91-4AA4-9E99-763FD5D0C31B}" destId="{51253909-1E57-4AEC-9947-C918A6410EBA}" srcOrd="1" destOrd="0" presId="urn:microsoft.com/office/officeart/2005/8/layout/list1"/>
    <dgm:cxn modelId="{9A7DDC68-1C74-483A-9892-350C21500A7B}" type="presParOf" srcId="{8080E1DA-2E91-4AA4-9E99-763FD5D0C31B}" destId="{10ABC9D7-F79B-4B7A-8EA3-B7DBF2B527F1}" srcOrd="2" destOrd="0" presId="urn:microsoft.com/office/officeart/2005/8/layout/list1"/>
    <dgm:cxn modelId="{25372B61-46DA-44FB-92ED-22C339CF8332}" type="presParOf" srcId="{8080E1DA-2E91-4AA4-9E99-763FD5D0C31B}" destId="{59C5F1B1-91E5-4867-9370-DCDE9AFD49AC}" srcOrd="3" destOrd="0" presId="urn:microsoft.com/office/officeart/2005/8/layout/list1"/>
    <dgm:cxn modelId="{7F0A50A0-4BDD-43EB-B5D5-37BE613EC1E6}" type="presParOf" srcId="{8080E1DA-2E91-4AA4-9E99-763FD5D0C31B}" destId="{40FF3244-6081-4718-8E0F-F36F7F43E626}" srcOrd="4" destOrd="0" presId="urn:microsoft.com/office/officeart/2005/8/layout/list1"/>
    <dgm:cxn modelId="{07531E1F-C164-4A51-B486-C6EAE8C1F12B}" type="presParOf" srcId="{40FF3244-6081-4718-8E0F-F36F7F43E626}" destId="{42C39560-BFC3-47AC-AD5A-E24EF64FC02E}" srcOrd="0" destOrd="0" presId="urn:microsoft.com/office/officeart/2005/8/layout/list1"/>
    <dgm:cxn modelId="{F895B1F8-3E75-44BA-BD1A-6E44B5B676BE}" type="presParOf" srcId="{40FF3244-6081-4718-8E0F-F36F7F43E626}" destId="{E165872A-231D-4E9D-B1D2-6301A592F7D0}" srcOrd="1" destOrd="0" presId="urn:microsoft.com/office/officeart/2005/8/layout/list1"/>
    <dgm:cxn modelId="{1394877E-8DF6-4FF7-9142-410DA129CA68}" type="presParOf" srcId="{8080E1DA-2E91-4AA4-9E99-763FD5D0C31B}" destId="{24D0D128-41A7-4BB1-8774-04A857B463C6}" srcOrd="5" destOrd="0" presId="urn:microsoft.com/office/officeart/2005/8/layout/list1"/>
    <dgm:cxn modelId="{EBC40E22-E9F8-4DCA-98EE-05B68582ACCD}" type="presParOf" srcId="{8080E1DA-2E91-4AA4-9E99-763FD5D0C31B}" destId="{7791CDC8-D279-49B8-8718-D18B90FDF431}" srcOrd="6" destOrd="0" presId="urn:microsoft.com/office/officeart/2005/8/layout/list1"/>
    <dgm:cxn modelId="{162F0EBB-D77C-447C-8C0F-22A17786115E}" type="presParOf" srcId="{8080E1DA-2E91-4AA4-9E99-763FD5D0C31B}" destId="{7C487C42-9935-45EF-96FA-426B21369E07}" srcOrd="7" destOrd="0" presId="urn:microsoft.com/office/officeart/2005/8/layout/list1"/>
    <dgm:cxn modelId="{8F035B86-8D1F-4777-B43E-E70809C923D6}" type="presParOf" srcId="{8080E1DA-2E91-4AA4-9E99-763FD5D0C31B}" destId="{5A8C3081-F547-4914-ABB3-CB9E69FD08B0}" srcOrd="8" destOrd="0" presId="urn:microsoft.com/office/officeart/2005/8/layout/list1"/>
    <dgm:cxn modelId="{9E728A3F-16D0-4F10-82D9-85BD2A80BCFB}" type="presParOf" srcId="{5A8C3081-F547-4914-ABB3-CB9E69FD08B0}" destId="{FF61B773-8DBD-47EB-9020-E6EADACEAB48}" srcOrd="0" destOrd="0" presId="urn:microsoft.com/office/officeart/2005/8/layout/list1"/>
    <dgm:cxn modelId="{477B2C60-F4B6-4881-A88A-E1EB4C0A05D2}" type="presParOf" srcId="{5A8C3081-F547-4914-ABB3-CB9E69FD08B0}" destId="{5A6D92FE-06C8-41BB-A1E0-E2DF6B2A6C77}" srcOrd="1" destOrd="0" presId="urn:microsoft.com/office/officeart/2005/8/layout/list1"/>
    <dgm:cxn modelId="{B006166A-AAD0-4BDF-86BD-C6E1365CDAE6}" type="presParOf" srcId="{8080E1DA-2E91-4AA4-9E99-763FD5D0C31B}" destId="{FE226B42-7CA9-4AF7-879E-70E42ED9C1F1}" srcOrd="9" destOrd="0" presId="urn:microsoft.com/office/officeart/2005/8/layout/list1"/>
    <dgm:cxn modelId="{26E4B36A-AE32-4706-9F30-1940704D7555}" type="presParOf" srcId="{8080E1DA-2E91-4AA4-9E99-763FD5D0C31B}" destId="{57ED184D-3ACA-43CF-9300-76626657306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C93E1A-EE00-4E52-9A9D-A26A3B8EB80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FC38384-3277-432D-8659-B1FF8DE9683E}">
      <dgm:prSet phldrT="[Text]"/>
      <dgm:spPr>
        <a:solidFill>
          <a:schemeClr val="bg1">
            <a:lumMod val="75000"/>
          </a:schemeClr>
        </a:solidFill>
      </dgm:spPr>
      <dgm:t>
        <a:bodyPr/>
        <a:lstStyle/>
        <a:p>
          <a:r>
            <a:rPr lang="en-US" dirty="0"/>
            <a:t>Regulatory Authority</a:t>
          </a:r>
        </a:p>
      </dgm:t>
    </dgm:pt>
    <dgm:pt modelId="{7829F151-B6EE-47FA-907F-0F6A4BFEABC8}" type="parTrans" cxnId="{F97A31F3-C31D-4616-9F61-788CC7812012}">
      <dgm:prSet/>
      <dgm:spPr/>
      <dgm:t>
        <a:bodyPr/>
        <a:lstStyle/>
        <a:p>
          <a:endParaRPr lang="en-US"/>
        </a:p>
      </dgm:t>
    </dgm:pt>
    <dgm:pt modelId="{2BC8CE4A-E8C5-414E-AD59-BED0AB26B2C7}" type="sibTrans" cxnId="{F97A31F3-C31D-4616-9F61-788CC7812012}">
      <dgm:prSet/>
      <dgm:spPr/>
      <dgm:t>
        <a:bodyPr/>
        <a:lstStyle/>
        <a:p>
          <a:endParaRPr lang="en-US"/>
        </a:p>
      </dgm:t>
    </dgm:pt>
    <dgm:pt modelId="{FE66CCB1-83FC-4795-A816-16382FE8F274}">
      <dgm:prSet phldrT="[Text]"/>
      <dgm:spPr>
        <a:solidFill>
          <a:schemeClr val="accent3"/>
        </a:solidFill>
      </dgm:spPr>
      <dgm:t>
        <a:bodyPr/>
        <a:lstStyle/>
        <a:p>
          <a:r>
            <a:rPr lang="en-US" dirty="0"/>
            <a:t>Auditors</a:t>
          </a:r>
        </a:p>
      </dgm:t>
    </dgm:pt>
    <dgm:pt modelId="{F8367319-0575-48CB-A1DD-7A501803C7DE}" type="parTrans" cxnId="{E6846B34-D5BA-45D7-8D87-8ED6F84707A7}">
      <dgm:prSet/>
      <dgm:spPr/>
      <dgm:t>
        <a:bodyPr/>
        <a:lstStyle/>
        <a:p>
          <a:endParaRPr lang="en-US"/>
        </a:p>
      </dgm:t>
    </dgm:pt>
    <dgm:pt modelId="{328BDDCB-93C3-46ED-A689-522736D17567}" type="sibTrans" cxnId="{E6846B34-D5BA-45D7-8D87-8ED6F84707A7}">
      <dgm:prSet/>
      <dgm:spPr/>
      <dgm:t>
        <a:bodyPr/>
        <a:lstStyle/>
        <a:p>
          <a:endParaRPr lang="en-US"/>
        </a:p>
      </dgm:t>
    </dgm:pt>
    <dgm:pt modelId="{E7C1E807-E41E-41FA-B21B-76FF5A8D1E21}">
      <dgm:prSet phldrT="[Text]"/>
      <dgm:spPr>
        <a:solidFill>
          <a:schemeClr val="bg1">
            <a:lumMod val="75000"/>
          </a:schemeClr>
        </a:solidFill>
      </dgm:spPr>
      <dgm:t>
        <a:bodyPr/>
        <a:lstStyle/>
        <a:p>
          <a:r>
            <a:rPr lang="en-US" dirty="0"/>
            <a:t>Private Contracting</a:t>
          </a:r>
        </a:p>
      </dgm:t>
    </dgm:pt>
    <dgm:pt modelId="{7925DE0D-30DE-497C-9183-1C0E6AAA534C}" type="parTrans" cxnId="{0052AD9C-D02F-4903-81E0-A5C7078FCDBA}">
      <dgm:prSet/>
      <dgm:spPr/>
      <dgm:t>
        <a:bodyPr/>
        <a:lstStyle/>
        <a:p>
          <a:endParaRPr lang="en-US"/>
        </a:p>
      </dgm:t>
    </dgm:pt>
    <dgm:pt modelId="{C588E589-36B1-426C-B3BE-91AAB8F544EB}" type="sibTrans" cxnId="{0052AD9C-D02F-4903-81E0-A5C7078FCDBA}">
      <dgm:prSet/>
      <dgm:spPr/>
      <dgm:t>
        <a:bodyPr/>
        <a:lstStyle/>
        <a:p>
          <a:endParaRPr lang="en-US"/>
        </a:p>
      </dgm:t>
    </dgm:pt>
    <dgm:pt modelId="{8080E1DA-2E91-4AA4-9E99-763FD5D0C31B}" type="pres">
      <dgm:prSet presAssocID="{27C93E1A-EE00-4E52-9A9D-A26A3B8EB80C}" presName="linear" presStyleCnt="0">
        <dgm:presLayoutVars>
          <dgm:dir/>
          <dgm:animLvl val="lvl"/>
          <dgm:resizeHandles val="exact"/>
        </dgm:presLayoutVars>
      </dgm:prSet>
      <dgm:spPr/>
    </dgm:pt>
    <dgm:pt modelId="{EFB0B965-61EE-4B82-B64E-83F90FC04B8E}" type="pres">
      <dgm:prSet presAssocID="{3FC38384-3277-432D-8659-B1FF8DE9683E}" presName="parentLin" presStyleCnt="0"/>
      <dgm:spPr/>
    </dgm:pt>
    <dgm:pt modelId="{2D1B19FB-085E-4473-BE3F-EE42621327F8}" type="pres">
      <dgm:prSet presAssocID="{3FC38384-3277-432D-8659-B1FF8DE9683E}" presName="parentLeftMargin" presStyleLbl="node1" presStyleIdx="0" presStyleCnt="3"/>
      <dgm:spPr/>
    </dgm:pt>
    <dgm:pt modelId="{D4CFDD1B-71BE-4157-9038-8D9E9CDDF6C3}" type="pres">
      <dgm:prSet presAssocID="{3FC38384-3277-432D-8659-B1FF8DE9683E}" presName="parentText" presStyleLbl="node1" presStyleIdx="0" presStyleCnt="3">
        <dgm:presLayoutVars>
          <dgm:chMax val="0"/>
          <dgm:bulletEnabled val="1"/>
        </dgm:presLayoutVars>
      </dgm:prSet>
      <dgm:spPr/>
    </dgm:pt>
    <dgm:pt modelId="{51253909-1E57-4AEC-9947-C918A6410EBA}" type="pres">
      <dgm:prSet presAssocID="{3FC38384-3277-432D-8659-B1FF8DE9683E}" presName="negativeSpace" presStyleCnt="0"/>
      <dgm:spPr/>
    </dgm:pt>
    <dgm:pt modelId="{10ABC9D7-F79B-4B7A-8EA3-B7DBF2B527F1}" type="pres">
      <dgm:prSet presAssocID="{3FC38384-3277-432D-8659-B1FF8DE9683E}" presName="childText" presStyleLbl="conFgAcc1" presStyleIdx="0" presStyleCnt="3">
        <dgm:presLayoutVars>
          <dgm:bulletEnabled val="1"/>
        </dgm:presLayoutVars>
      </dgm:prSet>
      <dgm:spPr/>
    </dgm:pt>
    <dgm:pt modelId="{59C5F1B1-91E5-4867-9370-DCDE9AFD49AC}" type="pres">
      <dgm:prSet presAssocID="{2BC8CE4A-E8C5-414E-AD59-BED0AB26B2C7}" presName="spaceBetweenRectangles" presStyleCnt="0"/>
      <dgm:spPr/>
    </dgm:pt>
    <dgm:pt modelId="{40FF3244-6081-4718-8E0F-F36F7F43E626}" type="pres">
      <dgm:prSet presAssocID="{FE66CCB1-83FC-4795-A816-16382FE8F274}" presName="parentLin" presStyleCnt="0"/>
      <dgm:spPr/>
    </dgm:pt>
    <dgm:pt modelId="{42C39560-BFC3-47AC-AD5A-E24EF64FC02E}" type="pres">
      <dgm:prSet presAssocID="{FE66CCB1-83FC-4795-A816-16382FE8F274}" presName="parentLeftMargin" presStyleLbl="node1" presStyleIdx="0" presStyleCnt="3"/>
      <dgm:spPr/>
    </dgm:pt>
    <dgm:pt modelId="{E165872A-231D-4E9D-B1D2-6301A592F7D0}" type="pres">
      <dgm:prSet presAssocID="{FE66CCB1-83FC-4795-A816-16382FE8F274}" presName="parentText" presStyleLbl="node1" presStyleIdx="1" presStyleCnt="3">
        <dgm:presLayoutVars>
          <dgm:chMax val="0"/>
          <dgm:bulletEnabled val="1"/>
        </dgm:presLayoutVars>
      </dgm:prSet>
      <dgm:spPr/>
    </dgm:pt>
    <dgm:pt modelId="{24D0D128-41A7-4BB1-8774-04A857B463C6}" type="pres">
      <dgm:prSet presAssocID="{FE66CCB1-83FC-4795-A816-16382FE8F274}" presName="negativeSpace" presStyleCnt="0"/>
      <dgm:spPr/>
    </dgm:pt>
    <dgm:pt modelId="{7791CDC8-D279-49B8-8718-D18B90FDF431}" type="pres">
      <dgm:prSet presAssocID="{FE66CCB1-83FC-4795-A816-16382FE8F274}" presName="childText" presStyleLbl="conFgAcc1" presStyleIdx="1" presStyleCnt="3">
        <dgm:presLayoutVars>
          <dgm:bulletEnabled val="1"/>
        </dgm:presLayoutVars>
      </dgm:prSet>
      <dgm:spPr/>
    </dgm:pt>
    <dgm:pt modelId="{7C487C42-9935-45EF-96FA-426B21369E07}" type="pres">
      <dgm:prSet presAssocID="{328BDDCB-93C3-46ED-A689-522736D17567}" presName="spaceBetweenRectangles" presStyleCnt="0"/>
      <dgm:spPr/>
    </dgm:pt>
    <dgm:pt modelId="{5A8C3081-F547-4914-ABB3-CB9E69FD08B0}" type="pres">
      <dgm:prSet presAssocID="{E7C1E807-E41E-41FA-B21B-76FF5A8D1E21}" presName="parentLin" presStyleCnt="0"/>
      <dgm:spPr/>
    </dgm:pt>
    <dgm:pt modelId="{FF61B773-8DBD-47EB-9020-E6EADACEAB48}" type="pres">
      <dgm:prSet presAssocID="{E7C1E807-E41E-41FA-B21B-76FF5A8D1E21}" presName="parentLeftMargin" presStyleLbl="node1" presStyleIdx="1" presStyleCnt="3"/>
      <dgm:spPr/>
    </dgm:pt>
    <dgm:pt modelId="{5A6D92FE-06C8-41BB-A1E0-E2DF6B2A6C77}" type="pres">
      <dgm:prSet presAssocID="{E7C1E807-E41E-41FA-B21B-76FF5A8D1E21}" presName="parentText" presStyleLbl="node1" presStyleIdx="2" presStyleCnt="3">
        <dgm:presLayoutVars>
          <dgm:chMax val="0"/>
          <dgm:bulletEnabled val="1"/>
        </dgm:presLayoutVars>
      </dgm:prSet>
      <dgm:spPr/>
    </dgm:pt>
    <dgm:pt modelId="{FE226B42-7CA9-4AF7-879E-70E42ED9C1F1}" type="pres">
      <dgm:prSet presAssocID="{E7C1E807-E41E-41FA-B21B-76FF5A8D1E21}" presName="negativeSpace" presStyleCnt="0"/>
      <dgm:spPr/>
    </dgm:pt>
    <dgm:pt modelId="{57ED184D-3ACA-43CF-9300-76626657306F}" type="pres">
      <dgm:prSet presAssocID="{E7C1E807-E41E-41FA-B21B-76FF5A8D1E21}" presName="childText" presStyleLbl="conFgAcc1" presStyleIdx="2" presStyleCnt="3">
        <dgm:presLayoutVars>
          <dgm:bulletEnabled val="1"/>
        </dgm:presLayoutVars>
      </dgm:prSet>
      <dgm:spPr/>
    </dgm:pt>
  </dgm:ptLst>
  <dgm:cxnLst>
    <dgm:cxn modelId="{AA07EC09-9FA3-4AD8-857A-45CA96FCC523}" type="presOf" srcId="{E7C1E807-E41E-41FA-B21B-76FF5A8D1E21}" destId="{5A6D92FE-06C8-41BB-A1E0-E2DF6B2A6C77}" srcOrd="1" destOrd="0" presId="urn:microsoft.com/office/officeart/2005/8/layout/list1"/>
    <dgm:cxn modelId="{7263AB21-71DA-4C6E-94DB-B2C792F5F2D7}" type="presOf" srcId="{27C93E1A-EE00-4E52-9A9D-A26A3B8EB80C}" destId="{8080E1DA-2E91-4AA4-9E99-763FD5D0C31B}" srcOrd="0" destOrd="0" presId="urn:microsoft.com/office/officeart/2005/8/layout/list1"/>
    <dgm:cxn modelId="{086BE52A-7A47-4D83-A7BC-87F68C39224C}" type="presOf" srcId="{3FC38384-3277-432D-8659-B1FF8DE9683E}" destId="{2D1B19FB-085E-4473-BE3F-EE42621327F8}" srcOrd="0" destOrd="0" presId="urn:microsoft.com/office/officeart/2005/8/layout/list1"/>
    <dgm:cxn modelId="{E6846B34-D5BA-45D7-8D87-8ED6F84707A7}" srcId="{27C93E1A-EE00-4E52-9A9D-A26A3B8EB80C}" destId="{FE66CCB1-83FC-4795-A816-16382FE8F274}" srcOrd="1" destOrd="0" parTransId="{F8367319-0575-48CB-A1DD-7A501803C7DE}" sibTransId="{328BDDCB-93C3-46ED-A689-522736D17567}"/>
    <dgm:cxn modelId="{C66E3C36-814B-4AAC-8B1D-B991567F108C}" type="presOf" srcId="{FE66CCB1-83FC-4795-A816-16382FE8F274}" destId="{E165872A-231D-4E9D-B1D2-6301A592F7D0}" srcOrd="1" destOrd="0" presId="urn:microsoft.com/office/officeart/2005/8/layout/list1"/>
    <dgm:cxn modelId="{E455397A-33A2-41F8-BB50-D5DF76F7A9A4}" type="presOf" srcId="{FE66CCB1-83FC-4795-A816-16382FE8F274}" destId="{42C39560-BFC3-47AC-AD5A-E24EF64FC02E}" srcOrd="0" destOrd="0" presId="urn:microsoft.com/office/officeart/2005/8/layout/list1"/>
    <dgm:cxn modelId="{0052AD9C-D02F-4903-81E0-A5C7078FCDBA}" srcId="{27C93E1A-EE00-4E52-9A9D-A26A3B8EB80C}" destId="{E7C1E807-E41E-41FA-B21B-76FF5A8D1E21}" srcOrd="2" destOrd="0" parTransId="{7925DE0D-30DE-497C-9183-1C0E6AAA534C}" sibTransId="{C588E589-36B1-426C-B3BE-91AAB8F544EB}"/>
    <dgm:cxn modelId="{F97A31F3-C31D-4616-9F61-788CC7812012}" srcId="{27C93E1A-EE00-4E52-9A9D-A26A3B8EB80C}" destId="{3FC38384-3277-432D-8659-B1FF8DE9683E}" srcOrd="0" destOrd="0" parTransId="{7829F151-B6EE-47FA-907F-0F6A4BFEABC8}" sibTransId="{2BC8CE4A-E8C5-414E-AD59-BED0AB26B2C7}"/>
    <dgm:cxn modelId="{33A291F5-B82E-4B15-93AF-3A10322DD04C}" type="presOf" srcId="{E7C1E807-E41E-41FA-B21B-76FF5A8D1E21}" destId="{FF61B773-8DBD-47EB-9020-E6EADACEAB48}" srcOrd="0" destOrd="0" presId="urn:microsoft.com/office/officeart/2005/8/layout/list1"/>
    <dgm:cxn modelId="{99F54AFB-391D-4AB4-8EEC-A55D26598DF0}" type="presOf" srcId="{3FC38384-3277-432D-8659-B1FF8DE9683E}" destId="{D4CFDD1B-71BE-4157-9038-8D9E9CDDF6C3}" srcOrd="1" destOrd="0" presId="urn:microsoft.com/office/officeart/2005/8/layout/list1"/>
    <dgm:cxn modelId="{F21E0D1B-185F-4BBA-AA03-A89E560D557F}" type="presParOf" srcId="{8080E1DA-2E91-4AA4-9E99-763FD5D0C31B}" destId="{EFB0B965-61EE-4B82-B64E-83F90FC04B8E}" srcOrd="0" destOrd="0" presId="urn:microsoft.com/office/officeart/2005/8/layout/list1"/>
    <dgm:cxn modelId="{F8A89945-5120-4E84-9989-2F9C8C4A5B34}" type="presParOf" srcId="{EFB0B965-61EE-4B82-B64E-83F90FC04B8E}" destId="{2D1B19FB-085E-4473-BE3F-EE42621327F8}" srcOrd="0" destOrd="0" presId="urn:microsoft.com/office/officeart/2005/8/layout/list1"/>
    <dgm:cxn modelId="{7F0F5259-8FAE-4305-A1E8-2F11F6DA6341}" type="presParOf" srcId="{EFB0B965-61EE-4B82-B64E-83F90FC04B8E}" destId="{D4CFDD1B-71BE-4157-9038-8D9E9CDDF6C3}" srcOrd="1" destOrd="0" presId="urn:microsoft.com/office/officeart/2005/8/layout/list1"/>
    <dgm:cxn modelId="{ED3E2704-2F42-43EC-9C19-B24BB201B591}" type="presParOf" srcId="{8080E1DA-2E91-4AA4-9E99-763FD5D0C31B}" destId="{51253909-1E57-4AEC-9947-C918A6410EBA}" srcOrd="1" destOrd="0" presId="urn:microsoft.com/office/officeart/2005/8/layout/list1"/>
    <dgm:cxn modelId="{B68A5FD8-B3B2-4338-AFE2-4CC7FE0E1E00}" type="presParOf" srcId="{8080E1DA-2E91-4AA4-9E99-763FD5D0C31B}" destId="{10ABC9D7-F79B-4B7A-8EA3-B7DBF2B527F1}" srcOrd="2" destOrd="0" presId="urn:microsoft.com/office/officeart/2005/8/layout/list1"/>
    <dgm:cxn modelId="{9AA53422-82C8-4638-ADCA-CAA2BD5B2F61}" type="presParOf" srcId="{8080E1DA-2E91-4AA4-9E99-763FD5D0C31B}" destId="{59C5F1B1-91E5-4867-9370-DCDE9AFD49AC}" srcOrd="3" destOrd="0" presId="urn:microsoft.com/office/officeart/2005/8/layout/list1"/>
    <dgm:cxn modelId="{41315C08-C46E-41B3-9BCB-83C3307D7E49}" type="presParOf" srcId="{8080E1DA-2E91-4AA4-9E99-763FD5D0C31B}" destId="{40FF3244-6081-4718-8E0F-F36F7F43E626}" srcOrd="4" destOrd="0" presId="urn:microsoft.com/office/officeart/2005/8/layout/list1"/>
    <dgm:cxn modelId="{7691688D-6ADC-4CA2-B607-698DC71073A6}" type="presParOf" srcId="{40FF3244-6081-4718-8E0F-F36F7F43E626}" destId="{42C39560-BFC3-47AC-AD5A-E24EF64FC02E}" srcOrd="0" destOrd="0" presId="urn:microsoft.com/office/officeart/2005/8/layout/list1"/>
    <dgm:cxn modelId="{5220F2B0-E5F4-43FB-AC81-C24AE9148508}" type="presParOf" srcId="{40FF3244-6081-4718-8E0F-F36F7F43E626}" destId="{E165872A-231D-4E9D-B1D2-6301A592F7D0}" srcOrd="1" destOrd="0" presId="urn:microsoft.com/office/officeart/2005/8/layout/list1"/>
    <dgm:cxn modelId="{C683AE7C-905C-4D8B-A4C4-7CA5F6BED8ED}" type="presParOf" srcId="{8080E1DA-2E91-4AA4-9E99-763FD5D0C31B}" destId="{24D0D128-41A7-4BB1-8774-04A857B463C6}" srcOrd="5" destOrd="0" presId="urn:microsoft.com/office/officeart/2005/8/layout/list1"/>
    <dgm:cxn modelId="{CE6A203A-EB3A-419F-99C4-C38C29B74966}" type="presParOf" srcId="{8080E1DA-2E91-4AA4-9E99-763FD5D0C31B}" destId="{7791CDC8-D279-49B8-8718-D18B90FDF431}" srcOrd="6" destOrd="0" presId="urn:microsoft.com/office/officeart/2005/8/layout/list1"/>
    <dgm:cxn modelId="{83380793-B781-49E0-B422-34C674E66EF2}" type="presParOf" srcId="{8080E1DA-2E91-4AA4-9E99-763FD5D0C31B}" destId="{7C487C42-9935-45EF-96FA-426B21369E07}" srcOrd="7" destOrd="0" presId="urn:microsoft.com/office/officeart/2005/8/layout/list1"/>
    <dgm:cxn modelId="{7D7EC803-3279-4FF1-B9D7-FB730C828ECF}" type="presParOf" srcId="{8080E1DA-2E91-4AA4-9E99-763FD5D0C31B}" destId="{5A8C3081-F547-4914-ABB3-CB9E69FD08B0}" srcOrd="8" destOrd="0" presId="urn:microsoft.com/office/officeart/2005/8/layout/list1"/>
    <dgm:cxn modelId="{C7ECC15A-F028-4CBE-8D39-F9E55BD85A43}" type="presParOf" srcId="{5A8C3081-F547-4914-ABB3-CB9E69FD08B0}" destId="{FF61B773-8DBD-47EB-9020-E6EADACEAB48}" srcOrd="0" destOrd="0" presId="urn:microsoft.com/office/officeart/2005/8/layout/list1"/>
    <dgm:cxn modelId="{C4540F2F-D0A1-48B1-B478-AFD511318572}" type="presParOf" srcId="{5A8C3081-F547-4914-ABB3-CB9E69FD08B0}" destId="{5A6D92FE-06C8-41BB-A1E0-E2DF6B2A6C77}" srcOrd="1" destOrd="0" presId="urn:microsoft.com/office/officeart/2005/8/layout/list1"/>
    <dgm:cxn modelId="{4DBF7EA1-5340-4D08-BA36-C0FDA6B2C092}" type="presParOf" srcId="{8080E1DA-2E91-4AA4-9E99-763FD5D0C31B}" destId="{FE226B42-7CA9-4AF7-879E-70E42ED9C1F1}" srcOrd="9" destOrd="0" presId="urn:microsoft.com/office/officeart/2005/8/layout/list1"/>
    <dgm:cxn modelId="{2CD9D93D-9726-460A-97E4-E1D137369C73}" type="presParOf" srcId="{8080E1DA-2E91-4AA4-9E99-763FD5D0C31B}" destId="{57ED184D-3ACA-43CF-9300-76626657306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C93E1A-EE00-4E52-9A9D-A26A3B8EB80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FC38384-3277-432D-8659-B1FF8DE9683E}">
      <dgm:prSet phldrT="[Text]"/>
      <dgm:spPr>
        <a:solidFill>
          <a:schemeClr val="bg1">
            <a:lumMod val="75000"/>
          </a:schemeClr>
        </a:solidFill>
      </dgm:spPr>
      <dgm:t>
        <a:bodyPr/>
        <a:lstStyle/>
        <a:p>
          <a:r>
            <a:rPr lang="en-US" dirty="0"/>
            <a:t>Regulatory Authority</a:t>
          </a:r>
        </a:p>
      </dgm:t>
    </dgm:pt>
    <dgm:pt modelId="{7829F151-B6EE-47FA-907F-0F6A4BFEABC8}" type="parTrans" cxnId="{F97A31F3-C31D-4616-9F61-788CC7812012}">
      <dgm:prSet/>
      <dgm:spPr/>
      <dgm:t>
        <a:bodyPr/>
        <a:lstStyle/>
        <a:p>
          <a:endParaRPr lang="en-US"/>
        </a:p>
      </dgm:t>
    </dgm:pt>
    <dgm:pt modelId="{2BC8CE4A-E8C5-414E-AD59-BED0AB26B2C7}" type="sibTrans" cxnId="{F97A31F3-C31D-4616-9F61-788CC7812012}">
      <dgm:prSet/>
      <dgm:spPr/>
      <dgm:t>
        <a:bodyPr/>
        <a:lstStyle/>
        <a:p>
          <a:endParaRPr lang="en-US"/>
        </a:p>
      </dgm:t>
    </dgm:pt>
    <dgm:pt modelId="{FE66CCB1-83FC-4795-A816-16382FE8F274}">
      <dgm:prSet phldrT="[Text]"/>
      <dgm:spPr>
        <a:solidFill>
          <a:schemeClr val="bg1">
            <a:lumMod val="75000"/>
          </a:schemeClr>
        </a:solidFill>
      </dgm:spPr>
      <dgm:t>
        <a:bodyPr/>
        <a:lstStyle/>
        <a:p>
          <a:r>
            <a:rPr lang="en-US" dirty="0"/>
            <a:t>Auditors</a:t>
          </a:r>
        </a:p>
      </dgm:t>
    </dgm:pt>
    <dgm:pt modelId="{F8367319-0575-48CB-A1DD-7A501803C7DE}" type="parTrans" cxnId="{E6846B34-D5BA-45D7-8D87-8ED6F84707A7}">
      <dgm:prSet/>
      <dgm:spPr/>
      <dgm:t>
        <a:bodyPr/>
        <a:lstStyle/>
        <a:p>
          <a:endParaRPr lang="en-US"/>
        </a:p>
      </dgm:t>
    </dgm:pt>
    <dgm:pt modelId="{328BDDCB-93C3-46ED-A689-522736D17567}" type="sibTrans" cxnId="{E6846B34-D5BA-45D7-8D87-8ED6F84707A7}">
      <dgm:prSet/>
      <dgm:spPr/>
      <dgm:t>
        <a:bodyPr/>
        <a:lstStyle/>
        <a:p>
          <a:endParaRPr lang="en-US"/>
        </a:p>
      </dgm:t>
    </dgm:pt>
    <dgm:pt modelId="{E7C1E807-E41E-41FA-B21B-76FF5A8D1E21}">
      <dgm:prSet phldrT="[Text]"/>
      <dgm:spPr>
        <a:solidFill>
          <a:schemeClr val="accent4"/>
        </a:solidFill>
      </dgm:spPr>
      <dgm:t>
        <a:bodyPr/>
        <a:lstStyle/>
        <a:p>
          <a:r>
            <a:rPr lang="en-US" dirty="0"/>
            <a:t>Private Contracting</a:t>
          </a:r>
        </a:p>
      </dgm:t>
    </dgm:pt>
    <dgm:pt modelId="{7925DE0D-30DE-497C-9183-1C0E6AAA534C}" type="parTrans" cxnId="{0052AD9C-D02F-4903-81E0-A5C7078FCDBA}">
      <dgm:prSet/>
      <dgm:spPr/>
      <dgm:t>
        <a:bodyPr/>
        <a:lstStyle/>
        <a:p>
          <a:endParaRPr lang="en-US"/>
        </a:p>
      </dgm:t>
    </dgm:pt>
    <dgm:pt modelId="{C588E589-36B1-426C-B3BE-91AAB8F544EB}" type="sibTrans" cxnId="{0052AD9C-D02F-4903-81E0-A5C7078FCDBA}">
      <dgm:prSet/>
      <dgm:spPr/>
      <dgm:t>
        <a:bodyPr/>
        <a:lstStyle/>
        <a:p>
          <a:endParaRPr lang="en-US"/>
        </a:p>
      </dgm:t>
    </dgm:pt>
    <dgm:pt modelId="{8080E1DA-2E91-4AA4-9E99-763FD5D0C31B}" type="pres">
      <dgm:prSet presAssocID="{27C93E1A-EE00-4E52-9A9D-A26A3B8EB80C}" presName="linear" presStyleCnt="0">
        <dgm:presLayoutVars>
          <dgm:dir/>
          <dgm:animLvl val="lvl"/>
          <dgm:resizeHandles val="exact"/>
        </dgm:presLayoutVars>
      </dgm:prSet>
      <dgm:spPr/>
    </dgm:pt>
    <dgm:pt modelId="{EFB0B965-61EE-4B82-B64E-83F90FC04B8E}" type="pres">
      <dgm:prSet presAssocID="{3FC38384-3277-432D-8659-B1FF8DE9683E}" presName="parentLin" presStyleCnt="0"/>
      <dgm:spPr/>
    </dgm:pt>
    <dgm:pt modelId="{2D1B19FB-085E-4473-BE3F-EE42621327F8}" type="pres">
      <dgm:prSet presAssocID="{3FC38384-3277-432D-8659-B1FF8DE9683E}" presName="parentLeftMargin" presStyleLbl="node1" presStyleIdx="0" presStyleCnt="3"/>
      <dgm:spPr/>
    </dgm:pt>
    <dgm:pt modelId="{D4CFDD1B-71BE-4157-9038-8D9E9CDDF6C3}" type="pres">
      <dgm:prSet presAssocID="{3FC38384-3277-432D-8659-B1FF8DE9683E}" presName="parentText" presStyleLbl="node1" presStyleIdx="0" presStyleCnt="3">
        <dgm:presLayoutVars>
          <dgm:chMax val="0"/>
          <dgm:bulletEnabled val="1"/>
        </dgm:presLayoutVars>
      </dgm:prSet>
      <dgm:spPr/>
    </dgm:pt>
    <dgm:pt modelId="{51253909-1E57-4AEC-9947-C918A6410EBA}" type="pres">
      <dgm:prSet presAssocID="{3FC38384-3277-432D-8659-B1FF8DE9683E}" presName="negativeSpace" presStyleCnt="0"/>
      <dgm:spPr/>
    </dgm:pt>
    <dgm:pt modelId="{10ABC9D7-F79B-4B7A-8EA3-B7DBF2B527F1}" type="pres">
      <dgm:prSet presAssocID="{3FC38384-3277-432D-8659-B1FF8DE9683E}" presName="childText" presStyleLbl="conFgAcc1" presStyleIdx="0" presStyleCnt="3">
        <dgm:presLayoutVars>
          <dgm:bulletEnabled val="1"/>
        </dgm:presLayoutVars>
      </dgm:prSet>
      <dgm:spPr/>
    </dgm:pt>
    <dgm:pt modelId="{59C5F1B1-91E5-4867-9370-DCDE9AFD49AC}" type="pres">
      <dgm:prSet presAssocID="{2BC8CE4A-E8C5-414E-AD59-BED0AB26B2C7}" presName="spaceBetweenRectangles" presStyleCnt="0"/>
      <dgm:spPr/>
    </dgm:pt>
    <dgm:pt modelId="{40FF3244-6081-4718-8E0F-F36F7F43E626}" type="pres">
      <dgm:prSet presAssocID="{FE66CCB1-83FC-4795-A816-16382FE8F274}" presName="parentLin" presStyleCnt="0"/>
      <dgm:spPr/>
    </dgm:pt>
    <dgm:pt modelId="{42C39560-BFC3-47AC-AD5A-E24EF64FC02E}" type="pres">
      <dgm:prSet presAssocID="{FE66CCB1-83FC-4795-A816-16382FE8F274}" presName="parentLeftMargin" presStyleLbl="node1" presStyleIdx="0" presStyleCnt="3"/>
      <dgm:spPr/>
    </dgm:pt>
    <dgm:pt modelId="{E165872A-231D-4E9D-B1D2-6301A592F7D0}" type="pres">
      <dgm:prSet presAssocID="{FE66CCB1-83FC-4795-A816-16382FE8F274}" presName="parentText" presStyleLbl="node1" presStyleIdx="1" presStyleCnt="3">
        <dgm:presLayoutVars>
          <dgm:chMax val="0"/>
          <dgm:bulletEnabled val="1"/>
        </dgm:presLayoutVars>
      </dgm:prSet>
      <dgm:spPr/>
    </dgm:pt>
    <dgm:pt modelId="{24D0D128-41A7-4BB1-8774-04A857B463C6}" type="pres">
      <dgm:prSet presAssocID="{FE66CCB1-83FC-4795-A816-16382FE8F274}" presName="negativeSpace" presStyleCnt="0"/>
      <dgm:spPr/>
    </dgm:pt>
    <dgm:pt modelId="{7791CDC8-D279-49B8-8718-D18B90FDF431}" type="pres">
      <dgm:prSet presAssocID="{FE66CCB1-83FC-4795-A816-16382FE8F274}" presName="childText" presStyleLbl="conFgAcc1" presStyleIdx="1" presStyleCnt="3">
        <dgm:presLayoutVars>
          <dgm:bulletEnabled val="1"/>
        </dgm:presLayoutVars>
      </dgm:prSet>
      <dgm:spPr/>
    </dgm:pt>
    <dgm:pt modelId="{7C487C42-9935-45EF-96FA-426B21369E07}" type="pres">
      <dgm:prSet presAssocID="{328BDDCB-93C3-46ED-A689-522736D17567}" presName="spaceBetweenRectangles" presStyleCnt="0"/>
      <dgm:spPr/>
    </dgm:pt>
    <dgm:pt modelId="{5A8C3081-F547-4914-ABB3-CB9E69FD08B0}" type="pres">
      <dgm:prSet presAssocID="{E7C1E807-E41E-41FA-B21B-76FF5A8D1E21}" presName="parentLin" presStyleCnt="0"/>
      <dgm:spPr/>
    </dgm:pt>
    <dgm:pt modelId="{FF61B773-8DBD-47EB-9020-E6EADACEAB48}" type="pres">
      <dgm:prSet presAssocID="{E7C1E807-E41E-41FA-B21B-76FF5A8D1E21}" presName="parentLeftMargin" presStyleLbl="node1" presStyleIdx="1" presStyleCnt="3"/>
      <dgm:spPr/>
    </dgm:pt>
    <dgm:pt modelId="{5A6D92FE-06C8-41BB-A1E0-E2DF6B2A6C77}" type="pres">
      <dgm:prSet presAssocID="{E7C1E807-E41E-41FA-B21B-76FF5A8D1E21}" presName="parentText" presStyleLbl="node1" presStyleIdx="2" presStyleCnt="3">
        <dgm:presLayoutVars>
          <dgm:chMax val="0"/>
          <dgm:bulletEnabled val="1"/>
        </dgm:presLayoutVars>
      </dgm:prSet>
      <dgm:spPr/>
    </dgm:pt>
    <dgm:pt modelId="{FE226B42-7CA9-4AF7-879E-70E42ED9C1F1}" type="pres">
      <dgm:prSet presAssocID="{E7C1E807-E41E-41FA-B21B-76FF5A8D1E21}" presName="negativeSpace" presStyleCnt="0"/>
      <dgm:spPr/>
    </dgm:pt>
    <dgm:pt modelId="{57ED184D-3ACA-43CF-9300-76626657306F}" type="pres">
      <dgm:prSet presAssocID="{E7C1E807-E41E-41FA-B21B-76FF5A8D1E21}" presName="childText" presStyleLbl="conFgAcc1" presStyleIdx="2" presStyleCnt="3">
        <dgm:presLayoutVars>
          <dgm:bulletEnabled val="1"/>
        </dgm:presLayoutVars>
      </dgm:prSet>
      <dgm:spPr/>
    </dgm:pt>
  </dgm:ptLst>
  <dgm:cxnLst>
    <dgm:cxn modelId="{839A8618-9E11-49D3-A5C9-FE09EC23E98A}" type="presOf" srcId="{27C93E1A-EE00-4E52-9A9D-A26A3B8EB80C}" destId="{8080E1DA-2E91-4AA4-9E99-763FD5D0C31B}" srcOrd="0" destOrd="0" presId="urn:microsoft.com/office/officeart/2005/8/layout/list1"/>
    <dgm:cxn modelId="{C190F824-B3D3-4805-AF9E-2DA8C4A37750}" type="presOf" srcId="{3FC38384-3277-432D-8659-B1FF8DE9683E}" destId="{2D1B19FB-085E-4473-BE3F-EE42621327F8}" srcOrd="0" destOrd="0" presId="urn:microsoft.com/office/officeart/2005/8/layout/list1"/>
    <dgm:cxn modelId="{8F35CC2A-05A7-45CF-9F1A-1EC0E37F07ED}" type="presOf" srcId="{3FC38384-3277-432D-8659-B1FF8DE9683E}" destId="{D4CFDD1B-71BE-4157-9038-8D9E9CDDF6C3}" srcOrd="1" destOrd="0" presId="urn:microsoft.com/office/officeart/2005/8/layout/list1"/>
    <dgm:cxn modelId="{E6846B34-D5BA-45D7-8D87-8ED6F84707A7}" srcId="{27C93E1A-EE00-4E52-9A9D-A26A3B8EB80C}" destId="{FE66CCB1-83FC-4795-A816-16382FE8F274}" srcOrd="1" destOrd="0" parTransId="{F8367319-0575-48CB-A1DD-7A501803C7DE}" sibTransId="{328BDDCB-93C3-46ED-A689-522736D17567}"/>
    <dgm:cxn modelId="{6E0D1A5C-91F1-49BA-88F4-622F1CE47CDB}" type="presOf" srcId="{E7C1E807-E41E-41FA-B21B-76FF5A8D1E21}" destId="{5A6D92FE-06C8-41BB-A1E0-E2DF6B2A6C77}" srcOrd="1" destOrd="0" presId="urn:microsoft.com/office/officeart/2005/8/layout/list1"/>
    <dgm:cxn modelId="{62348661-26E9-4762-BC21-638E0C6A823E}" type="presOf" srcId="{FE66CCB1-83FC-4795-A816-16382FE8F274}" destId="{E165872A-231D-4E9D-B1D2-6301A592F7D0}" srcOrd="1" destOrd="0" presId="urn:microsoft.com/office/officeart/2005/8/layout/list1"/>
    <dgm:cxn modelId="{B1D03363-0A1B-4EF0-8210-2CE3A43DA51F}" type="presOf" srcId="{FE66CCB1-83FC-4795-A816-16382FE8F274}" destId="{42C39560-BFC3-47AC-AD5A-E24EF64FC02E}" srcOrd="0" destOrd="0" presId="urn:microsoft.com/office/officeart/2005/8/layout/list1"/>
    <dgm:cxn modelId="{4E84EB56-90A6-452B-87F9-5D4631BAB5A2}" type="presOf" srcId="{E7C1E807-E41E-41FA-B21B-76FF5A8D1E21}" destId="{FF61B773-8DBD-47EB-9020-E6EADACEAB48}" srcOrd="0" destOrd="0" presId="urn:microsoft.com/office/officeart/2005/8/layout/list1"/>
    <dgm:cxn modelId="{0052AD9C-D02F-4903-81E0-A5C7078FCDBA}" srcId="{27C93E1A-EE00-4E52-9A9D-A26A3B8EB80C}" destId="{E7C1E807-E41E-41FA-B21B-76FF5A8D1E21}" srcOrd="2" destOrd="0" parTransId="{7925DE0D-30DE-497C-9183-1C0E6AAA534C}" sibTransId="{C588E589-36B1-426C-B3BE-91AAB8F544EB}"/>
    <dgm:cxn modelId="{F97A31F3-C31D-4616-9F61-788CC7812012}" srcId="{27C93E1A-EE00-4E52-9A9D-A26A3B8EB80C}" destId="{3FC38384-3277-432D-8659-B1FF8DE9683E}" srcOrd="0" destOrd="0" parTransId="{7829F151-B6EE-47FA-907F-0F6A4BFEABC8}" sibTransId="{2BC8CE4A-E8C5-414E-AD59-BED0AB26B2C7}"/>
    <dgm:cxn modelId="{3CB8B44C-AF3E-487C-9A77-3D9579284876}" type="presParOf" srcId="{8080E1DA-2E91-4AA4-9E99-763FD5D0C31B}" destId="{EFB0B965-61EE-4B82-B64E-83F90FC04B8E}" srcOrd="0" destOrd="0" presId="urn:microsoft.com/office/officeart/2005/8/layout/list1"/>
    <dgm:cxn modelId="{22878307-9797-498D-A2B3-E35FA374697F}" type="presParOf" srcId="{EFB0B965-61EE-4B82-B64E-83F90FC04B8E}" destId="{2D1B19FB-085E-4473-BE3F-EE42621327F8}" srcOrd="0" destOrd="0" presId="urn:microsoft.com/office/officeart/2005/8/layout/list1"/>
    <dgm:cxn modelId="{A2FF0712-4AB1-4DE5-902B-977C21599F99}" type="presParOf" srcId="{EFB0B965-61EE-4B82-B64E-83F90FC04B8E}" destId="{D4CFDD1B-71BE-4157-9038-8D9E9CDDF6C3}" srcOrd="1" destOrd="0" presId="urn:microsoft.com/office/officeart/2005/8/layout/list1"/>
    <dgm:cxn modelId="{F65401B0-B5EF-4EDB-A464-C18C802EAC47}" type="presParOf" srcId="{8080E1DA-2E91-4AA4-9E99-763FD5D0C31B}" destId="{51253909-1E57-4AEC-9947-C918A6410EBA}" srcOrd="1" destOrd="0" presId="urn:microsoft.com/office/officeart/2005/8/layout/list1"/>
    <dgm:cxn modelId="{F9B64335-2D6A-4752-8A1D-6E682007E757}" type="presParOf" srcId="{8080E1DA-2E91-4AA4-9E99-763FD5D0C31B}" destId="{10ABC9D7-F79B-4B7A-8EA3-B7DBF2B527F1}" srcOrd="2" destOrd="0" presId="urn:microsoft.com/office/officeart/2005/8/layout/list1"/>
    <dgm:cxn modelId="{33451029-E7AA-4686-9231-F342B647F6B1}" type="presParOf" srcId="{8080E1DA-2E91-4AA4-9E99-763FD5D0C31B}" destId="{59C5F1B1-91E5-4867-9370-DCDE9AFD49AC}" srcOrd="3" destOrd="0" presId="urn:microsoft.com/office/officeart/2005/8/layout/list1"/>
    <dgm:cxn modelId="{66AE0C45-230C-4508-89E1-C36BB726CFCF}" type="presParOf" srcId="{8080E1DA-2E91-4AA4-9E99-763FD5D0C31B}" destId="{40FF3244-6081-4718-8E0F-F36F7F43E626}" srcOrd="4" destOrd="0" presId="urn:microsoft.com/office/officeart/2005/8/layout/list1"/>
    <dgm:cxn modelId="{2E4C16EC-8F95-41B8-B513-432FD015E68D}" type="presParOf" srcId="{40FF3244-6081-4718-8E0F-F36F7F43E626}" destId="{42C39560-BFC3-47AC-AD5A-E24EF64FC02E}" srcOrd="0" destOrd="0" presId="urn:microsoft.com/office/officeart/2005/8/layout/list1"/>
    <dgm:cxn modelId="{14FEDDAB-1DA1-4E15-824D-1E879C37488A}" type="presParOf" srcId="{40FF3244-6081-4718-8E0F-F36F7F43E626}" destId="{E165872A-231D-4E9D-B1D2-6301A592F7D0}" srcOrd="1" destOrd="0" presId="urn:microsoft.com/office/officeart/2005/8/layout/list1"/>
    <dgm:cxn modelId="{0690BC4E-5AC8-492E-8555-EB10C6B556A6}" type="presParOf" srcId="{8080E1DA-2E91-4AA4-9E99-763FD5D0C31B}" destId="{24D0D128-41A7-4BB1-8774-04A857B463C6}" srcOrd="5" destOrd="0" presId="urn:microsoft.com/office/officeart/2005/8/layout/list1"/>
    <dgm:cxn modelId="{65B9930A-9FAB-45A8-95A9-021FF716B5BB}" type="presParOf" srcId="{8080E1DA-2E91-4AA4-9E99-763FD5D0C31B}" destId="{7791CDC8-D279-49B8-8718-D18B90FDF431}" srcOrd="6" destOrd="0" presId="urn:microsoft.com/office/officeart/2005/8/layout/list1"/>
    <dgm:cxn modelId="{6C18C1A8-D30A-4264-979D-017DC08116B4}" type="presParOf" srcId="{8080E1DA-2E91-4AA4-9E99-763FD5D0C31B}" destId="{7C487C42-9935-45EF-96FA-426B21369E07}" srcOrd="7" destOrd="0" presId="urn:microsoft.com/office/officeart/2005/8/layout/list1"/>
    <dgm:cxn modelId="{D86815B9-7004-4F3A-93D4-3F95685246E3}" type="presParOf" srcId="{8080E1DA-2E91-4AA4-9E99-763FD5D0C31B}" destId="{5A8C3081-F547-4914-ABB3-CB9E69FD08B0}" srcOrd="8" destOrd="0" presId="urn:microsoft.com/office/officeart/2005/8/layout/list1"/>
    <dgm:cxn modelId="{82F3BBB5-67C3-410F-8F26-787B44A43E97}" type="presParOf" srcId="{5A8C3081-F547-4914-ABB3-CB9E69FD08B0}" destId="{FF61B773-8DBD-47EB-9020-E6EADACEAB48}" srcOrd="0" destOrd="0" presId="urn:microsoft.com/office/officeart/2005/8/layout/list1"/>
    <dgm:cxn modelId="{9C4EA6D0-3FAB-4365-AFCD-FC520BDFB084}" type="presParOf" srcId="{5A8C3081-F547-4914-ABB3-CB9E69FD08B0}" destId="{5A6D92FE-06C8-41BB-A1E0-E2DF6B2A6C77}" srcOrd="1" destOrd="0" presId="urn:microsoft.com/office/officeart/2005/8/layout/list1"/>
    <dgm:cxn modelId="{BB9B4D80-24B7-4AC5-A907-927751ED0FFE}" type="presParOf" srcId="{8080E1DA-2E91-4AA4-9E99-763FD5D0C31B}" destId="{FE226B42-7CA9-4AF7-879E-70E42ED9C1F1}" srcOrd="9" destOrd="0" presId="urn:microsoft.com/office/officeart/2005/8/layout/list1"/>
    <dgm:cxn modelId="{AF5492CF-2669-4111-9ED8-F6B4558486EF}" type="presParOf" srcId="{8080E1DA-2E91-4AA4-9E99-763FD5D0C31B}" destId="{57ED184D-3ACA-43CF-9300-76626657306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55C4C-3E59-4E61-8B5A-05A06DBF3718}">
      <dsp:nvSpPr>
        <dsp:cNvPr id="0" name=""/>
        <dsp:cNvSpPr/>
      </dsp:nvSpPr>
      <dsp:spPr>
        <a:xfrm>
          <a:off x="3104155" y="342"/>
          <a:ext cx="2167592" cy="14089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Opportunity</a:t>
          </a:r>
        </a:p>
      </dsp:txBody>
      <dsp:txXfrm>
        <a:off x="3172934" y="69121"/>
        <a:ext cx="2030034" cy="1271377"/>
      </dsp:txXfrm>
    </dsp:sp>
    <dsp:sp modelId="{3AE19024-3E76-4B10-B6EC-2B47DC6E4D14}">
      <dsp:nvSpPr>
        <dsp:cNvPr id="0" name=""/>
        <dsp:cNvSpPr/>
      </dsp:nvSpPr>
      <dsp:spPr>
        <a:xfrm>
          <a:off x="2308384" y="704810"/>
          <a:ext cx="3759134" cy="3759134"/>
        </a:xfrm>
        <a:custGeom>
          <a:avLst/>
          <a:gdLst/>
          <a:ahLst/>
          <a:cxnLst/>
          <a:rect l="0" t="0" r="0" b="0"/>
          <a:pathLst>
            <a:path>
              <a:moveTo>
                <a:pt x="2979118" y="355179"/>
              </a:moveTo>
              <a:arcTo wR="1879567" hR="1879567" stAng="18348191" swAng="3647937"/>
            </a:path>
          </a:pathLst>
        </a:custGeom>
        <a:noFill/>
        <a:ln w="12700" cap="flat" cmpd="sng" algn="ctr">
          <a:solidFill>
            <a:schemeClr val="accent2">
              <a:hueOff val="0"/>
              <a:satOff val="0"/>
              <a:lumOff val="0"/>
              <a:alphaOff val="0"/>
            </a:schemeClr>
          </a:solidFill>
          <a:miter lim="800000"/>
        </a:ln>
        <a:effectLst/>
      </dsp:spPr>
      <dsp:style>
        <a:lnRef idx="1">
          <a:scrgbClr r="0" g="0" b="0"/>
        </a:lnRef>
        <a:fillRef idx="0">
          <a:scrgbClr r="0" g="0" b="0"/>
        </a:fillRef>
        <a:effectRef idx="0">
          <a:scrgbClr r="0" g="0" b="0"/>
        </a:effectRef>
        <a:fontRef idx="minor"/>
      </dsp:style>
    </dsp:sp>
    <dsp:sp modelId="{F1BB50D3-0865-41FC-922C-E9BC29644A40}">
      <dsp:nvSpPr>
        <dsp:cNvPr id="0" name=""/>
        <dsp:cNvSpPr/>
      </dsp:nvSpPr>
      <dsp:spPr>
        <a:xfrm>
          <a:off x="4731908" y="2819693"/>
          <a:ext cx="2167592" cy="140893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Motivation</a:t>
          </a:r>
        </a:p>
      </dsp:txBody>
      <dsp:txXfrm>
        <a:off x="4800687" y="2888472"/>
        <a:ext cx="2030034" cy="1271377"/>
      </dsp:txXfrm>
    </dsp:sp>
    <dsp:sp modelId="{BE320618-A262-4098-A23C-69995D3FC63C}">
      <dsp:nvSpPr>
        <dsp:cNvPr id="0" name=""/>
        <dsp:cNvSpPr/>
      </dsp:nvSpPr>
      <dsp:spPr>
        <a:xfrm>
          <a:off x="2308384" y="704810"/>
          <a:ext cx="3759134" cy="3759134"/>
        </a:xfrm>
        <a:custGeom>
          <a:avLst/>
          <a:gdLst/>
          <a:ahLst/>
          <a:cxnLst/>
          <a:rect l="0" t="0" r="0" b="0"/>
          <a:pathLst>
            <a:path>
              <a:moveTo>
                <a:pt x="2774202" y="3532564"/>
              </a:moveTo>
              <a:arcTo wR="1879567" hR="1879567" stAng="3694611" swAng="3410778"/>
            </a:path>
          </a:pathLst>
        </a:custGeom>
        <a:noFill/>
        <a:ln w="12700" cap="flat" cmpd="sng" algn="ctr">
          <a:solidFill>
            <a:schemeClr val="accent3">
              <a:hueOff val="0"/>
              <a:satOff val="0"/>
              <a:lumOff val="0"/>
              <a:alphaOff val="0"/>
            </a:schemeClr>
          </a:solidFill>
          <a:miter lim="800000"/>
        </a:ln>
        <a:effectLst/>
      </dsp:spPr>
      <dsp:style>
        <a:lnRef idx="1">
          <a:scrgbClr r="0" g="0" b="0"/>
        </a:lnRef>
        <a:fillRef idx="0">
          <a:scrgbClr r="0" g="0" b="0"/>
        </a:fillRef>
        <a:effectRef idx="0">
          <a:scrgbClr r="0" g="0" b="0"/>
        </a:effectRef>
        <a:fontRef idx="minor"/>
      </dsp:style>
    </dsp:sp>
    <dsp:sp modelId="{EA739974-A219-4FA9-A335-903409CA8268}">
      <dsp:nvSpPr>
        <dsp:cNvPr id="0" name=""/>
        <dsp:cNvSpPr/>
      </dsp:nvSpPr>
      <dsp:spPr>
        <a:xfrm>
          <a:off x="1476402" y="2819693"/>
          <a:ext cx="2167592" cy="14089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Rationalization</a:t>
          </a:r>
        </a:p>
      </dsp:txBody>
      <dsp:txXfrm>
        <a:off x="1545181" y="2888472"/>
        <a:ext cx="2030034" cy="1271377"/>
      </dsp:txXfrm>
    </dsp:sp>
    <dsp:sp modelId="{26ADF176-29A8-416C-8E64-907917E6AAFE}">
      <dsp:nvSpPr>
        <dsp:cNvPr id="0" name=""/>
        <dsp:cNvSpPr/>
      </dsp:nvSpPr>
      <dsp:spPr>
        <a:xfrm>
          <a:off x="2308384" y="704810"/>
          <a:ext cx="3759134" cy="3759134"/>
        </a:xfrm>
        <a:custGeom>
          <a:avLst/>
          <a:gdLst/>
          <a:ahLst/>
          <a:cxnLst/>
          <a:rect l="0" t="0" r="0" b="0"/>
          <a:pathLst>
            <a:path>
              <a:moveTo>
                <a:pt x="12464" y="2095668"/>
              </a:moveTo>
              <a:arcTo wR="1879567" hR="1879567" stAng="10403873" swAng="3647937"/>
            </a:path>
          </a:pathLst>
        </a:custGeom>
        <a:noFill/>
        <a:ln w="12700" cap="flat" cmpd="sng" algn="ctr">
          <a:solidFill>
            <a:schemeClr val="accent4">
              <a:hueOff val="0"/>
              <a:satOff val="0"/>
              <a:lumOff val="0"/>
              <a:alphaOff val="0"/>
            </a:schemeClr>
          </a:solidFill>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BC9D7-F79B-4B7A-8EA3-B7DBF2B527F1}">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D4CFDD1B-71BE-4157-9038-8D9E9CDDF6C3}">
      <dsp:nvSpPr>
        <dsp:cNvPr id="0" name=""/>
        <dsp:cNvSpPr/>
      </dsp:nvSpPr>
      <dsp:spPr>
        <a:xfrm>
          <a:off x="304800" y="6459"/>
          <a:ext cx="4267200" cy="915120"/>
        </a:xfrm>
        <a:prstGeom prst="roundRect">
          <a:avLst/>
        </a:prstGeom>
        <a:solidFill>
          <a:schemeClr val="accent1"/>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Regulatory Authority</a:t>
          </a:r>
        </a:p>
      </dsp:txBody>
      <dsp:txXfrm>
        <a:off x="349472" y="51131"/>
        <a:ext cx="4177856" cy="825776"/>
      </dsp:txXfrm>
    </dsp:sp>
    <dsp:sp modelId="{7791CDC8-D279-49B8-8718-D18B90FDF431}">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E165872A-231D-4E9D-B1D2-6301A592F7D0}">
      <dsp:nvSpPr>
        <dsp:cNvPr id="0" name=""/>
        <dsp:cNvSpPr/>
      </dsp:nvSpPr>
      <dsp:spPr>
        <a:xfrm>
          <a:off x="304800" y="1412619"/>
          <a:ext cx="4267200" cy="915120"/>
        </a:xfrm>
        <a:prstGeom prst="roundRect">
          <a:avLst/>
        </a:prstGeom>
        <a:solidFill>
          <a:schemeClr val="bg1">
            <a:lumMod val="75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Auditors</a:t>
          </a:r>
        </a:p>
      </dsp:txBody>
      <dsp:txXfrm>
        <a:off x="349472" y="1457291"/>
        <a:ext cx="4177856" cy="825776"/>
      </dsp:txXfrm>
    </dsp:sp>
    <dsp:sp modelId="{57ED184D-3ACA-43CF-9300-76626657306F}">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5A6D92FE-06C8-41BB-A1E0-E2DF6B2A6C77}">
      <dsp:nvSpPr>
        <dsp:cNvPr id="0" name=""/>
        <dsp:cNvSpPr/>
      </dsp:nvSpPr>
      <dsp:spPr>
        <a:xfrm>
          <a:off x="304800" y="2818780"/>
          <a:ext cx="4267200" cy="915120"/>
        </a:xfrm>
        <a:prstGeom prst="roundRect">
          <a:avLst/>
        </a:prstGeom>
        <a:solidFill>
          <a:schemeClr val="bg1">
            <a:lumMod val="75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Private Contracting</a:t>
          </a:r>
        </a:p>
      </dsp:txBody>
      <dsp:txXfrm>
        <a:off x="349472" y="2863452"/>
        <a:ext cx="4177856" cy="825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BC9D7-F79B-4B7A-8EA3-B7DBF2B527F1}">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D4CFDD1B-71BE-4157-9038-8D9E9CDDF6C3}">
      <dsp:nvSpPr>
        <dsp:cNvPr id="0" name=""/>
        <dsp:cNvSpPr/>
      </dsp:nvSpPr>
      <dsp:spPr>
        <a:xfrm>
          <a:off x="304800" y="6459"/>
          <a:ext cx="4267200" cy="915120"/>
        </a:xfrm>
        <a:prstGeom prst="roundRect">
          <a:avLst/>
        </a:prstGeom>
        <a:solidFill>
          <a:schemeClr val="bg1">
            <a:lumMod val="75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Regulatory Authority</a:t>
          </a:r>
        </a:p>
      </dsp:txBody>
      <dsp:txXfrm>
        <a:off x="349472" y="51131"/>
        <a:ext cx="4177856" cy="825776"/>
      </dsp:txXfrm>
    </dsp:sp>
    <dsp:sp modelId="{7791CDC8-D279-49B8-8718-D18B90FDF431}">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E165872A-231D-4E9D-B1D2-6301A592F7D0}">
      <dsp:nvSpPr>
        <dsp:cNvPr id="0" name=""/>
        <dsp:cNvSpPr/>
      </dsp:nvSpPr>
      <dsp:spPr>
        <a:xfrm>
          <a:off x="304800" y="1412619"/>
          <a:ext cx="4267200" cy="915120"/>
        </a:xfrm>
        <a:prstGeom prst="roundRect">
          <a:avLst/>
        </a:prstGeom>
        <a:solidFill>
          <a:schemeClr val="accent3"/>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Auditors</a:t>
          </a:r>
        </a:p>
      </dsp:txBody>
      <dsp:txXfrm>
        <a:off x="349472" y="1457291"/>
        <a:ext cx="4177856" cy="825776"/>
      </dsp:txXfrm>
    </dsp:sp>
    <dsp:sp modelId="{57ED184D-3ACA-43CF-9300-76626657306F}">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5A6D92FE-06C8-41BB-A1E0-E2DF6B2A6C77}">
      <dsp:nvSpPr>
        <dsp:cNvPr id="0" name=""/>
        <dsp:cNvSpPr/>
      </dsp:nvSpPr>
      <dsp:spPr>
        <a:xfrm>
          <a:off x="304800" y="2818780"/>
          <a:ext cx="4267200" cy="915120"/>
        </a:xfrm>
        <a:prstGeom prst="roundRect">
          <a:avLst/>
        </a:prstGeom>
        <a:solidFill>
          <a:schemeClr val="bg1">
            <a:lumMod val="75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Private Contracting</a:t>
          </a:r>
        </a:p>
      </dsp:txBody>
      <dsp:txXfrm>
        <a:off x="349472" y="2863452"/>
        <a:ext cx="4177856" cy="8257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BC9D7-F79B-4B7A-8EA3-B7DBF2B527F1}">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D4CFDD1B-71BE-4157-9038-8D9E9CDDF6C3}">
      <dsp:nvSpPr>
        <dsp:cNvPr id="0" name=""/>
        <dsp:cNvSpPr/>
      </dsp:nvSpPr>
      <dsp:spPr>
        <a:xfrm>
          <a:off x="304800" y="6459"/>
          <a:ext cx="4267200" cy="915120"/>
        </a:xfrm>
        <a:prstGeom prst="roundRect">
          <a:avLst/>
        </a:prstGeom>
        <a:solidFill>
          <a:schemeClr val="bg1">
            <a:lumMod val="75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Regulatory Authority</a:t>
          </a:r>
        </a:p>
      </dsp:txBody>
      <dsp:txXfrm>
        <a:off x="349472" y="51131"/>
        <a:ext cx="4177856" cy="825776"/>
      </dsp:txXfrm>
    </dsp:sp>
    <dsp:sp modelId="{7791CDC8-D279-49B8-8718-D18B90FDF431}">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E165872A-231D-4E9D-B1D2-6301A592F7D0}">
      <dsp:nvSpPr>
        <dsp:cNvPr id="0" name=""/>
        <dsp:cNvSpPr/>
      </dsp:nvSpPr>
      <dsp:spPr>
        <a:xfrm>
          <a:off x="304800" y="1412619"/>
          <a:ext cx="4267200" cy="915120"/>
        </a:xfrm>
        <a:prstGeom prst="roundRect">
          <a:avLst/>
        </a:prstGeom>
        <a:solidFill>
          <a:schemeClr val="accent3"/>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Auditors</a:t>
          </a:r>
        </a:p>
      </dsp:txBody>
      <dsp:txXfrm>
        <a:off x="349472" y="1457291"/>
        <a:ext cx="4177856" cy="825776"/>
      </dsp:txXfrm>
    </dsp:sp>
    <dsp:sp modelId="{57ED184D-3ACA-43CF-9300-76626657306F}">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5A6D92FE-06C8-41BB-A1E0-E2DF6B2A6C77}">
      <dsp:nvSpPr>
        <dsp:cNvPr id="0" name=""/>
        <dsp:cNvSpPr/>
      </dsp:nvSpPr>
      <dsp:spPr>
        <a:xfrm>
          <a:off x="304800" y="2818780"/>
          <a:ext cx="4267200" cy="915120"/>
        </a:xfrm>
        <a:prstGeom prst="roundRect">
          <a:avLst/>
        </a:prstGeom>
        <a:solidFill>
          <a:schemeClr val="bg1">
            <a:lumMod val="75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Private Contracting</a:t>
          </a:r>
        </a:p>
      </dsp:txBody>
      <dsp:txXfrm>
        <a:off x="349472" y="2863452"/>
        <a:ext cx="4177856" cy="8257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BC9D7-F79B-4B7A-8EA3-B7DBF2B527F1}">
      <dsp:nvSpPr>
        <dsp:cNvPr id="0" name=""/>
        <dsp:cNvSpPr/>
      </dsp:nvSpPr>
      <dsp:spPr>
        <a:xfrm>
          <a:off x="0" y="464019"/>
          <a:ext cx="609600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D4CFDD1B-71BE-4157-9038-8D9E9CDDF6C3}">
      <dsp:nvSpPr>
        <dsp:cNvPr id="0" name=""/>
        <dsp:cNvSpPr/>
      </dsp:nvSpPr>
      <dsp:spPr>
        <a:xfrm>
          <a:off x="304800" y="6459"/>
          <a:ext cx="4267200" cy="915120"/>
        </a:xfrm>
        <a:prstGeom prst="roundRect">
          <a:avLst/>
        </a:prstGeom>
        <a:solidFill>
          <a:schemeClr val="bg1">
            <a:lumMod val="75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Regulatory Authority</a:t>
          </a:r>
        </a:p>
      </dsp:txBody>
      <dsp:txXfrm>
        <a:off x="349472" y="51131"/>
        <a:ext cx="4177856" cy="825776"/>
      </dsp:txXfrm>
    </dsp:sp>
    <dsp:sp modelId="{7791CDC8-D279-49B8-8718-D18B90FDF431}">
      <dsp:nvSpPr>
        <dsp:cNvPr id="0" name=""/>
        <dsp:cNvSpPr/>
      </dsp:nvSpPr>
      <dsp:spPr>
        <a:xfrm>
          <a:off x="0" y="1870179"/>
          <a:ext cx="609600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E165872A-231D-4E9D-B1D2-6301A592F7D0}">
      <dsp:nvSpPr>
        <dsp:cNvPr id="0" name=""/>
        <dsp:cNvSpPr/>
      </dsp:nvSpPr>
      <dsp:spPr>
        <a:xfrm>
          <a:off x="304800" y="1412619"/>
          <a:ext cx="4267200" cy="915120"/>
        </a:xfrm>
        <a:prstGeom prst="roundRect">
          <a:avLst/>
        </a:prstGeom>
        <a:solidFill>
          <a:schemeClr val="bg1">
            <a:lumMod val="75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Auditors</a:t>
          </a:r>
        </a:p>
      </dsp:txBody>
      <dsp:txXfrm>
        <a:off x="349472" y="1457291"/>
        <a:ext cx="4177856" cy="825776"/>
      </dsp:txXfrm>
    </dsp:sp>
    <dsp:sp modelId="{57ED184D-3ACA-43CF-9300-76626657306F}">
      <dsp:nvSpPr>
        <dsp:cNvPr id="0" name=""/>
        <dsp:cNvSpPr/>
      </dsp:nvSpPr>
      <dsp:spPr>
        <a:xfrm>
          <a:off x="0" y="3276340"/>
          <a:ext cx="6096000" cy="781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5A6D92FE-06C8-41BB-A1E0-E2DF6B2A6C77}">
      <dsp:nvSpPr>
        <dsp:cNvPr id="0" name=""/>
        <dsp:cNvSpPr/>
      </dsp:nvSpPr>
      <dsp:spPr>
        <a:xfrm>
          <a:off x="304800" y="2818780"/>
          <a:ext cx="4267200" cy="915120"/>
        </a:xfrm>
        <a:prstGeom prst="roundRect">
          <a:avLst/>
        </a:prstGeom>
        <a:solidFill>
          <a:schemeClr val="accent4"/>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77950">
            <a:lnSpc>
              <a:spcPct val="90000"/>
            </a:lnSpc>
            <a:spcBef>
              <a:spcPct val="0"/>
            </a:spcBef>
            <a:spcAft>
              <a:spcPct val="35000"/>
            </a:spcAft>
            <a:buNone/>
          </a:pPr>
          <a:r>
            <a:rPr lang="en-US" sz="3100" kern="1200" dirty="0"/>
            <a:t>Private Contracting</a:t>
          </a:r>
        </a:p>
      </dsp:txBody>
      <dsp:txXfrm>
        <a:off x="349472" y="2863452"/>
        <a:ext cx="4177856"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CDAEF2A-A3C2-4396-A632-62C6518C59D9}" type="datetimeFigureOut">
              <a:rPr lang="en-US"/>
              <a:t>6/16/2023</a:t>
            </a:fld>
            <a:endParaRPr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B285DE7-15BC-4997-887D-47D87A7F3D59}" type="slidenum">
              <a:rPr/>
              <a:t>‹#›</a:t>
            </a:fld>
            <a:endParaRPr dirty="0"/>
          </a:p>
        </p:txBody>
      </p:sp>
    </p:spTree>
    <p:extLst>
      <p:ext uri="{BB962C8B-B14F-4D97-AF65-F5344CB8AC3E}">
        <p14:creationId xmlns:p14="http://schemas.microsoft.com/office/powerpoint/2010/main" val="130917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4C834A8-1C2E-429D-8B31-19C6635C9DA5}" type="datetimeFigureOut">
              <a:rPr lang="en-US"/>
              <a:t>6/16/2023</a:t>
            </a:fld>
            <a:endParaRPr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A4F8672-8174-4157-9CD7-BC591DEEF2E8}" type="slidenum">
              <a:rPr/>
              <a:t>‹#›</a:t>
            </a:fld>
            <a:endParaRPr dirty="0"/>
          </a:p>
        </p:txBody>
      </p:sp>
    </p:spTree>
    <p:extLst>
      <p:ext uri="{BB962C8B-B14F-4D97-AF65-F5344CB8AC3E}">
        <p14:creationId xmlns:p14="http://schemas.microsoft.com/office/powerpoint/2010/main" val="414819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a:t>
            </a:fld>
            <a:endParaRPr lang="en-US" dirty="0"/>
          </a:p>
        </p:txBody>
      </p:sp>
    </p:spTree>
    <p:extLst>
      <p:ext uri="{BB962C8B-B14F-4D97-AF65-F5344CB8AC3E}">
        <p14:creationId xmlns:p14="http://schemas.microsoft.com/office/powerpoint/2010/main" val="506032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11</a:t>
            </a:fld>
            <a:endParaRPr lang="en-US" dirty="0"/>
          </a:p>
        </p:txBody>
      </p:sp>
    </p:spTree>
    <p:extLst>
      <p:ext uri="{BB962C8B-B14F-4D97-AF65-F5344CB8AC3E}">
        <p14:creationId xmlns:p14="http://schemas.microsoft.com/office/powerpoint/2010/main" val="731722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pPr marL="0" indent="0">
              <a:buSzPct val="100000"/>
              <a:buNone/>
            </a:pPr>
            <a:endParaRPr dirty="0"/>
          </a:p>
        </p:txBody>
      </p:sp>
    </p:spTree>
    <p:extLst>
      <p:ext uri="{BB962C8B-B14F-4D97-AF65-F5344CB8AC3E}">
        <p14:creationId xmlns:p14="http://schemas.microsoft.com/office/powerpoint/2010/main" val="2914358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13</a:t>
            </a:fld>
            <a:endParaRPr lang="en-US" dirty="0"/>
          </a:p>
        </p:txBody>
      </p:sp>
    </p:spTree>
    <p:extLst>
      <p:ext uri="{BB962C8B-B14F-4D97-AF65-F5344CB8AC3E}">
        <p14:creationId xmlns:p14="http://schemas.microsoft.com/office/powerpoint/2010/main" val="731722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14</a:t>
            </a:fld>
            <a:endParaRPr lang="en-US" dirty="0"/>
          </a:p>
        </p:txBody>
      </p:sp>
    </p:spTree>
    <p:extLst>
      <p:ext uri="{BB962C8B-B14F-4D97-AF65-F5344CB8AC3E}">
        <p14:creationId xmlns:p14="http://schemas.microsoft.com/office/powerpoint/2010/main" val="731722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15</a:t>
            </a:fld>
            <a:endParaRPr lang="en-US" dirty="0"/>
          </a:p>
        </p:txBody>
      </p:sp>
    </p:spTree>
    <p:extLst>
      <p:ext uri="{BB962C8B-B14F-4D97-AF65-F5344CB8AC3E}">
        <p14:creationId xmlns:p14="http://schemas.microsoft.com/office/powerpoint/2010/main" val="731722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16</a:t>
            </a:fld>
            <a:endParaRPr lang="en-US" dirty="0"/>
          </a:p>
        </p:txBody>
      </p:sp>
    </p:spTree>
    <p:extLst>
      <p:ext uri="{BB962C8B-B14F-4D97-AF65-F5344CB8AC3E}">
        <p14:creationId xmlns:p14="http://schemas.microsoft.com/office/powerpoint/2010/main" val="1614641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17</a:t>
            </a:fld>
            <a:endParaRPr lang="en-US" dirty="0"/>
          </a:p>
        </p:txBody>
      </p:sp>
    </p:spTree>
    <p:extLst>
      <p:ext uri="{BB962C8B-B14F-4D97-AF65-F5344CB8AC3E}">
        <p14:creationId xmlns:p14="http://schemas.microsoft.com/office/powerpoint/2010/main" val="2658215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18</a:t>
            </a:fld>
            <a:endParaRPr lang="en-US" dirty="0"/>
          </a:p>
        </p:txBody>
      </p:sp>
    </p:spTree>
    <p:extLst>
      <p:ext uri="{BB962C8B-B14F-4D97-AF65-F5344CB8AC3E}">
        <p14:creationId xmlns:p14="http://schemas.microsoft.com/office/powerpoint/2010/main" val="403596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19</a:t>
            </a:fld>
            <a:endParaRPr lang="en-US" dirty="0"/>
          </a:p>
        </p:txBody>
      </p:sp>
    </p:spTree>
    <p:extLst>
      <p:ext uri="{BB962C8B-B14F-4D97-AF65-F5344CB8AC3E}">
        <p14:creationId xmlns:p14="http://schemas.microsoft.com/office/powerpoint/2010/main" val="403596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20</a:t>
            </a:fld>
            <a:endParaRPr lang="en-US" dirty="0"/>
          </a:p>
        </p:txBody>
      </p:sp>
    </p:spTree>
    <p:extLst>
      <p:ext uri="{BB962C8B-B14F-4D97-AF65-F5344CB8AC3E}">
        <p14:creationId xmlns:p14="http://schemas.microsoft.com/office/powerpoint/2010/main" val="40359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pPr marL="0" indent="0">
              <a:buSzPct val="100000"/>
              <a:buNone/>
            </a:pPr>
            <a:endParaRPr dirty="0"/>
          </a:p>
        </p:txBody>
      </p:sp>
    </p:spTree>
    <p:extLst>
      <p:ext uri="{BB962C8B-B14F-4D97-AF65-F5344CB8AC3E}">
        <p14:creationId xmlns:p14="http://schemas.microsoft.com/office/powerpoint/2010/main" val="3173218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21</a:t>
            </a:fld>
            <a:endParaRPr lang="en-US" dirty="0"/>
          </a:p>
        </p:txBody>
      </p:sp>
    </p:spTree>
    <p:extLst>
      <p:ext uri="{BB962C8B-B14F-4D97-AF65-F5344CB8AC3E}">
        <p14:creationId xmlns:p14="http://schemas.microsoft.com/office/powerpoint/2010/main" val="403596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22</a:t>
            </a:fld>
            <a:endParaRPr lang="en-US" dirty="0"/>
          </a:p>
        </p:txBody>
      </p:sp>
    </p:spTree>
    <p:extLst>
      <p:ext uri="{BB962C8B-B14F-4D97-AF65-F5344CB8AC3E}">
        <p14:creationId xmlns:p14="http://schemas.microsoft.com/office/powerpoint/2010/main" val="2872232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23</a:t>
            </a:fld>
            <a:endParaRPr lang="en-US" dirty="0"/>
          </a:p>
        </p:txBody>
      </p:sp>
    </p:spTree>
    <p:extLst>
      <p:ext uri="{BB962C8B-B14F-4D97-AF65-F5344CB8AC3E}">
        <p14:creationId xmlns:p14="http://schemas.microsoft.com/office/powerpoint/2010/main" val="1277732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24</a:t>
            </a:fld>
            <a:endParaRPr lang="en-US" dirty="0"/>
          </a:p>
        </p:txBody>
      </p:sp>
    </p:spTree>
    <p:extLst>
      <p:ext uri="{BB962C8B-B14F-4D97-AF65-F5344CB8AC3E}">
        <p14:creationId xmlns:p14="http://schemas.microsoft.com/office/powerpoint/2010/main" val="3972943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25</a:t>
            </a:fld>
            <a:endParaRPr lang="en-US" dirty="0"/>
          </a:p>
        </p:txBody>
      </p:sp>
    </p:spTree>
    <p:extLst>
      <p:ext uri="{BB962C8B-B14F-4D97-AF65-F5344CB8AC3E}">
        <p14:creationId xmlns:p14="http://schemas.microsoft.com/office/powerpoint/2010/main" val="3493979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26</a:t>
            </a:fld>
            <a:endParaRPr lang="en-US" dirty="0"/>
          </a:p>
        </p:txBody>
      </p:sp>
    </p:spTree>
    <p:extLst>
      <p:ext uri="{BB962C8B-B14F-4D97-AF65-F5344CB8AC3E}">
        <p14:creationId xmlns:p14="http://schemas.microsoft.com/office/powerpoint/2010/main" val="3877847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27</a:t>
            </a:fld>
            <a:endParaRPr lang="en-US" dirty="0"/>
          </a:p>
        </p:txBody>
      </p:sp>
    </p:spTree>
    <p:extLst>
      <p:ext uri="{BB962C8B-B14F-4D97-AF65-F5344CB8AC3E}">
        <p14:creationId xmlns:p14="http://schemas.microsoft.com/office/powerpoint/2010/main" val="2140184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28</a:t>
            </a:fld>
            <a:endParaRPr lang="en-US" dirty="0"/>
          </a:p>
        </p:txBody>
      </p:sp>
    </p:spTree>
    <p:extLst>
      <p:ext uri="{BB962C8B-B14F-4D97-AF65-F5344CB8AC3E}">
        <p14:creationId xmlns:p14="http://schemas.microsoft.com/office/powerpoint/2010/main" val="3853831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29</a:t>
            </a:fld>
            <a:endParaRPr lang="en-US" dirty="0"/>
          </a:p>
        </p:txBody>
      </p:sp>
    </p:spTree>
    <p:extLst>
      <p:ext uri="{BB962C8B-B14F-4D97-AF65-F5344CB8AC3E}">
        <p14:creationId xmlns:p14="http://schemas.microsoft.com/office/powerpoint/2010/main" val="3257696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a:xfrm>
            <a:off x="3850443" y="9428583"/>
            <a:ext cx="2945659" cy="496332"/>
          </a:xfrm>
          <a:prstGeom prst="rect">
            <a:avLst/>
          </a:prstGeom>
        </p:spPr>
        <p:txBody>
          <a:bodyPr/>
          <a:lstStyle/>
          <a:p>
            <a:fld id="{9A4F8672-8174-4157-9CD7-BC591DEEF2E8}" type="slidenum">
              <a:rPr lang="en-US" smtClean="0"/>
              <a:t>30</a:t>
            </a:fld>
            <a:endParaRPr lang="en-US"/>
          </a:p>
        </p:txBody>
      </p:sp>
    </p:spTree>
    <p:extLst>
      <p:ext uri="{BB962C8B-B14F-4D97-AF65-F5344CB8AC3E}">
        <p14:creationId xmlns:p14="http://schemas.microsoft.com/office/powerpoint/2010/main" val="4275227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pPr marL="0" indent="0">
              <a:buSzPct val="100000"/>
              <a:buNone/>
            </a:pPr>
            <a:endParaRPr sz="1200" dirty="0"/>
          </a:p>
        </p:txBody>
      </p:sp>
    </p:spTree>
    <p:extLst>
      <p:ext uri="{BB962C8B-B14F-4D97-AF65-F5344CB8AC3E}">
        <p14:creationId xmlns:p14="http://schemas.microsoft.com/office/powerpoint/2010/main" val="2245018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sz="2400" b="0" i="0" u="none" strike="noStrike" baseline="0" dirty="0">
              <a:latin typeface="Avenir Roman"/>
              <a:ea typeface="Avenir Roman"/>
              <a:cs typeface="Avenir Roman"/>
              <a:sym typeface="Avenir Roman"/>
            </a:endParaRPr>
          </a:p>
        </p:txBody>
      </p:sp>
      <p:sp>
        <p:nvSpPr>
          <p:cNvPr id="4" name="Slide Number Placeholder 3"/>
          <p:cNvSpPr>
            <a:spLocks noGrp="1"/>
          </p:cNvSpPr>
          <p:nvPr>
            <p:ph type="sldNum" sz="quarter" idx="10"/>
          </p:nvPr>
        </p:nvSpPr>
        <p:spPr>
          <a:xfrm>
            <a:off x="3850443" y="9428583"/>
            <a:ext cx="2945659" cy="496332"/>
          </a:xfrm>
          <a:prstGeom prst="rect">
            <a:avLst/>
          </a:prstGeom>
        </p:spPr>
        <p:txBody>
          <a:bodyPr/>
          <a:lstStyle/>
          <a:p>
            <a:fld id="{9A4F8672-8174-4157-9CD7-BC591DEEF2E8}" type="slidenum">
              <a:rPr lang="en-US" smtClean="0"/>
              <a:t>31</a:t>
            </a:fld>
            <a:endParaRPr lang="en-US"/>
          </a:p>
        </p:txBody>
      </p:sp>
    </p:spTree>
    <p:extLst>
      <p:ext uri="{BB962C8B-B14F-4D97-AF65-F5344CB8AC3E}">
        <p14:creationId xmlns:p14="http://schemas.microsoft.com/office/powerpoint/2010/main" val="1782649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32</a:t>
            </a:fld>
            <a:endParaRPr lang="en-US" dirty="0"/>
          </a:p>
        </p:txBody>
      </p:sp>
    </p:spTree>
    <p:extLst>
      <p:ext uri="{BB962C8B-B14F-4D97-AF65-F5344CB8AC3E}">
        <p14:creationId xmlns:p14="http://schemas.microsoft.com/office/powerpoint/2010/main" val="4257374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33</a:t>
            </a:fld>
            <a:endParaRPr lang="en-US" dirty="0"/>
          </a:p>
        </p:txBody>
      </p:sp>
    </p:spTree>
    <p:extLst>
      <p:ext uri="{BB962C8B-B14F-4D97-AF65-F5344CB8AC3E}">
        <p14:creationId xmlns:p14="http://schemas.microsoft.com/office/powerpoint/2010/main" val="4257374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34</a:t>
            </a:fld>
            <a:endParaRPr lang="en-US" dirty="0"/>
          </a:p>
        </p:txBody>
      </p:sp>
    </p:spTree>
    <p:extLst>
      <p:ext uri="{BB962C8B-B14F-4D97-AF65-F5344CB8AC3E}">
        <p14:creationId xmlns:p14="http://schemas.microsoft.com/office/powerpoint/2010/main" val="4257374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35</a:t>
            </a:fld>
            <a:endParaRPr lang="en-US" dirty="0"/>
          </a:p>
        </p:txBody>
      </p:sp>
    </p:spTree>
    <p:extLst>
      <p:ext uri="{BB962C8B-B14F-4D97-AF65-F5344CB8AC3E}">
        <p14:creationId xmlns:p14="http://schemas.microsoft.com/office/powerpoint/2010/main" val="1979373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36</a:t>
            </a:fld>
            <a:endParaRPr lang="en-US" dirty="0"/>
          </a:p>
        </p:txBody>
      </p:sp>
    </p:spTree>
    <p:extLst>
      <p:ext uri="{BB962C8B-B14F-4D97-AF65-F5344CB8AC3E}">
        <p14:creationId xmlns:p14="http://schemas.microsoft.com/office/powerpoint/2010/main" val="41586927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37</a:t>
            </a:fld>
            <a:endParaRPr lang="en-US" dirty="0"/>
          </a:p>
        </p:txBody>
      </p:sp>
    </p:spTree>
    <p:extLst>
      <p:ext uri="{BB962C8B-B14F-4D97-AF65-F5344CB8AC3E}">
        <p14:creationId xmlns:p14="http://schemas.microsoft.com/office/powerpoint/2010/main" val="3744179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38</a:t>
            </a:fld>
            <a:endParaRPr lang="en-US" dirty="0"/>
          </a:p>
        </p:txBody>
      </p:sp>
    </p:spTree>
    <p:extLst>
      <p:ext uri="{BB962C8B-B14F-4D97-AF65-F5344CB8AC3E}">
        <p14:creationId xmlns:p14="http://schemas.microsoft.com/office/powerpoint/2010/main" val="30075913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39</a:t>
            </a:fld>
            <a:endParaRPr lang="en-US" dirty="0"/>
          </a:p>
        </p:txBody>
      </p:sp>
    </p:spTree>
    <p:extLst>
      <p:ext uri="{BB962C8B-B14F-4D97-AF65-F5344CB8AC3E}">
        <p14:creationId xmlns:p14="http://schemas.microsoft.com/office/powerpoint/2010/main" val="344227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40</a:t>
            </a:fld>
            <a:endParaRPr lang="en-US" dirty="0"/>
          </a:p>
        </p:txBody>
      </p:sp>
    </p:spTree>
    <p:extLst>
      <p:ext uri="{BB962C8B-B14F-4D97-AF65-F5344CB8AC3E}">
        <p14:creationId xmlns:p14="http://schemas.microsoft.com/office/powerpoint/2010/main" val="1044524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pPr marL="228600" indent="-228600">
              <a:buSzPct val="100000"/>
              <a:buChar char="•"/>
            </a:pPr>
            <a:endParaRPr lang="en-US" sz="1200" dirty="0"/>
          </a:p>
        </p:txBody>
      </p:sp>
    </p:spTree>
    <p:extLst>
      <p:ext uri="{BB962C8B-B14F-4D97-AF65-F5344CB8AC3E}">
        <p14:creationId xmlns:p14="http://schemas.microsoft.com/office/powerpoint/2010/main" val="42846931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41</a:t>
            </a:fld>
            <a:endParaRPr lang="en-US" dirty="0"/>
          </a:p>
        </p:txBody>
      </p:sp>
    </p:spTree>
    <p:extLst>
      <p:ext uri="{BB962C8B-B14F-4D97-AF65-F5344CB8AC3E}">
        <p14:creationId xmlns:p14="http://schemas.microsoft.com/office/powerpoint/2010/main" val="2855214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pPr marL="0" indent="0">
              <a:buSzPct val="100000"/>
              <a:buNone/>
            </a:pPr>
            <a:endParaRPr dirty="0"/>
          </a:p>
        </p:txBody>
      </p:sp>
    </p:spTree>
    <p:extLst>
      <p:ext uri="{BB962C8B-B14F-4D97-AF65-F5344CB8AC3E}">
        <p14:creationId xmlns:p14="http://schemas.microsoft.com/office/powerpoint/2010/main" val="77347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A4F8672-8174-4157-9CD7-BC591DEEF2E8}" type="slidenum">
              <a:rPr lang="en-US" smtClean="0"/>
              <a:t>7</a:t>
            </a:fld>
            <a:endParaRPr lang="en-US" dirty="0"/>
          </a:p>
        </p:txBody>
      </p:sp>
    </p:spTree>
    <p:extLst>
      <p:ext uri="{BB962C8B-B14F-4D97-AF65-F5344CB8AC3E}">
        <p14:creationId xmlns:p14="http://schemas.microsoft.com/office/powerpoint/2010/main" val="2129226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8</a:t>
            </a:fld>
            <a:endParaRPr lang="en-US" dirty="0"/>
          </a:p>
        </p:txBody>
      </p:sp>
    </p:spTree>
    <p:extLst>
      <p:ext uri="{BB962C8B-B14F-4D97-AF65-F5344CB8AC3E}">
        <p14:creationId xmlns:p14="http://schemas.microsoft.com/office/powerpoint/2010/main" val="77570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9</a:t>
            </a:fld>
            <a:endParaRPr lang="en-US" dirty="0"/>
          </a:p>
        </p:txBody>
      </p:sp>
    </p:spTree>
    <p:extLst>
      <p:ext uri="{BB962C8B-B14F-4D97-AF65-F5344CB8AC3E}">
        <p14:creationId xmlns:p14="http://schemas.microsoft.com/office/powerpoint/2010/main" val="731722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US" smtClean="0"/>
              <a:t>10</a:t>
            </a:fld>
            <a:endParaRPr lang="en-US" dirty="0"/>
          </a:p>
        </p:txBody>
      </p:sp>
    </p:spTree>
    <p:extLst>
      <p:ext uri="{BB962C8B-B14F-4D97-AF65-F5344CB8AC3E}">
        <p14:creationId xmlns:p14="http://schemas.microsoft.com/office/powerpoint/2010/main" val="731722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ags" Target="../tags/tag1.xml"/><Relationship Id="rId4" Type="http://schemas.openxmlformats.org/officeDocument/2006/relationships/image" Target="../media/image5.emf"/></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p>
            <a:r>
              <a:rPr lang="en-US"/>
              <a:t>Click to edit Master title style</a:t>
            </a:r>
            <a:endParaRPr/>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109684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4237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OC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2"/>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288225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5697082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hasCustomPrompt="1"/>
          </p:nvPr>
        </p:nvSpPr>
        <p:spPr>
          <a:xfrm>
            <a:off x="381000" y="538284"/>
            <a:ext cx="8267700" cy="1576039"/>
          </a:xfrm>
        </p:spPr>
        <p:txBody>
          <a:bodyPr>
            <a:normAutofit/>
          </a:bodyPr>
          <a:lstStyle>
            <a:lvl1pPr algn="l">
              <a:lnSpc>
                <a:spcPct val="150000"/>
              </a:lnSpc>
              <a:defRPr sz="3400" b="1" cap="all" baseline="0">
                <a:solidFill>
                  <a:srgbClr val="5A87C7"/>
                </a:solidFill>
                <a:latin typeface="Helvetica" pitchFamily="2" charset="0"/>
              </a:defRPr>
            </a:lvl1pPr>
          </a:lstStyle>
          <a:p>
            <a:r>
              <a:rPr lang="en-US" dirty="0"/>
              <a:t>Chapter</a:t>
            </a:r>
            <a:br>
              <a:rPr lang="en-US" dirty="0"/>
            </a:br>
            <a:r>
              <a:rPr lang="en-US" dirty="0"/>
              <a:t>Click to edit Master title style</a:t>
            </a:r>
            <a:endParaRPr dirty="0"/>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69736"/>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
        <p:nvSpPr>
          <p:cNvPr id="15" name="Subtitle 2">
            <a:extLst>
              <a:ext uri="{FF2B5EF4-FFF2-40B4-BE49-F238E27FC236}">
                <a16:creationId xmlns:a16="http://schemas.microsoft.com/office/drawing/2014/main" id="{958159EF-0172-6847-831E-8BB2E1C2D322}"/>
              </a:ext>
            </a:extLst>
          </p:cNvPr>
          <p:cNvSpPr>
            <a:spLocks noGrp="1"/>
          </p:cNvSpPr>
          <p:nvPr>
            <p:ph type="subTitle" idx="1"/>
          </p:nvPr>
        </p:nvSpPr>
        <p:spPr>
          <a:xfrm>
            <a:off x="304800" y="3352800"/>
            <a:ext cx="4876800" cy="1033272"/>
          </a:xfrm>
        </p:spPr>
        <p:txBody>
          <a:bodyPr/>
          <a:lstStyle>
            <a:lvl1pPr marL="9144" indent="0">
              <a:spcBef>
                <a:spcPts val="0"/>
              </a:spcBef>
              <a:buNone/>
              <a:defRPr/>
            </a:lvl1pPr>
          </a:lstStyle>
          <a:p>
            <a:r>
              <a:rPr lang="en-US" dirty="0">
                <a:solidFill>
                  <a:schemeClr val="tx2"/>
                </a:solidFill>
              </a:rPr>
              <a:t>Presenter’s name</a:t>
            </a:r>
          </a:p>
          <a:p>
            <a:r>
              <a:rPr lang="en-US" dirty="0">
                <a:solidFill>
                  <a:schemeClr val="tx2"/>
                </a:solidFill>
              </a:rPr>
              <a:t>Presenter’s title</a:t>
            </a:r>
          </a:p>
          <a:p>
            <a:r>
              <a:rPr lang="en-US" dirty="0" err="1">
                <a:solidFill>
                  <a:schemeClr val="tx2"/>
                </a:solidFill>
              </a:rPr>
              <a:t>dd</a:t>
            </a:r>
            <a:r>
              <a:rPr lang="en-US" dirty="0">
                <a:solidFill>
                  <a:schemeClr val="tx2"/>
                </a:solidFill>
              </a:rPr>
              <a:t> Month </a:t>
            </a:r>
            <a:r>
              <a:rPr lang="en-US" dirty="0" err="1">
                <a:solidFill>
                  <a:schemeClr val="tx2"/>
                </a:solidFill>
              </a:rPr>
              <a:t>yyyy</a:t>
            </a:r>
            <a:endParaRPr lang="en-US" dirty="0">
              <a:solidFill>
                <a:schemeClr val="tx2"/>
              </a:solidFill>
            </a:endParaRPr>
          </a:p>
        </p:txBody>
      </p:sp>
    </p:spTree>
    <p:extLst>
      <p:ext uri="{BB962C8B-B14F-4D97-AF65-F5344CB8AC3E}">
        <p14:creationId xmlns:p14="http://schemas.microsoft.com/office/powerpoint/2010/main" val="1693557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677094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053041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C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2"/>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dirty="0"/>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accent3">
                    <a:lumMod val="75000"/>
                  </a:schemeClr>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164069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Divider Blu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accent3">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accent3">
                    <a:lumMod val="75000"/>
                  </a:schemeClr>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275581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07157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60163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552529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132961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2965195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90521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843650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4876916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two li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26A0F882-29AC-4E84-B92B-1DCCED8F7913}"/>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a:p>
        </p:txBody>
      </p:sp>
      <p:pic>
        <p:nvPicPr>
          <p:cNvPr id="5" name="Picture 10" descr="MasterLogoCMYKKey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5700" y="373063"/>
            <a:ext cx="42560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00334278-809C-448D-A1EB-063D371E46EA}"/>
              </a:ext>
            </a:extLst>
          </p:cNvPr>
          <p:cNvSpPr txBox="1">
            <a:spLocks noChangeArrowheads="1"/>
          </p:cNvSpPr>
          <p:nvPr/>
        </p:nvSpPr>
        <p:spPr bwMode="auto">
          <a:xfrm>
            <a:off x="5037138" y="6478588"/>
            <a:ext cx="4127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defRPr/>
            </a:pPr>
            <a:r>
              <a:rPr lang="en-GB" altLang="en-US" sz="750" baseline="30000" dirty="0"/>
              <a:t>CRICOS Provider code 00301J</a:t>
            </a:r>
          </a:p>
          <a:p>
            <a:pPr algn="r" eaLnBrk="1" hangingPunct="1">
              <a:defRPr/>
            </a:pPr>
            <a:r>
              <a:rPr lang="en-GB" altLang="en-US" sz="750" baseline="30000" dirty="0"/>
              <a:t>Curtin University is a trademark of Curtin University of Technology.</a:t>
            </a:r>
            <a:endParaRPr lang="en-US" altLang="en-US" sz="750" baseline="30000" dirty="0"/>
          </a:p>
        </p:txBody>
      </p:sp>
      <p:sp>
        <p:nvSpPr>
          <p:cNvPr id="6" name="Title 1"/>
          <p:cNvSpPr>
            <a:spLocks noGrp="1"/>
          </p:cNvSpPr>
          <p:nvPr>
            <p:ph type="ctrTitle"/>
          </p:nvPr>
        </p:nvSpPr>
        <p:spPr>
          <a:xfrm>
            <a:off x="0" y="3433535"/>
            <a:ext cx="7625860" cy="476660"/>
          </a:xfrm>
          <a:solidFill>
            <a:srgbClr val="A47C18">
              <a:alpha val="75000"/>
            </a:srgbClr>
          </a:solidFill>
        </p:spPr>
        <p:txBody>
          <a:bodyPr lIns="216000" tIns="36000" rIns="216000" bIns="36000">
            <a:spAutoFit/>
          </a:bodyPr>
          <a:lstStyle>
            <a:lvl1pPr algn="l">
              <a:defRPr sz="2625" cap="all">
                <a:solidFill>
                  <a:schemeClr val="bg1"/>
                </a:solidFill>
              </a:defRPr>
            </a:lvl1pPr>
          </a:lstStyle>
          <a:p>
            <a:r>
              <a:rPr lang="en-US"/>
              <a:t>Click to edit Master title style</a:t>
            </a:r>
            <a:endParaRPr lang="en-US" dirty="0"/>
          </a:p>
        </p:txBody>
      </p:sp>
      <p:sp>
        <p:nvSpPr>
          <p:cNvPr id="7" name="Subtitle 2"/>
          <p:cNvSpPr>
            <a:spLocks noGrp="1"/>
          </p:cNvSpPr>
          <p:nvPr>
            <p:ph type="subTitle" idx="1"/>
          </p:nvPr>
        </p:nvSpPr>
        <p:spPr>
          <a:xfrm>
            <a:off x="0" y="3966735"/>
            <a:ext cx="2603064" cy="265457"/>
          </a:xfrm>
          <a:solidFill>
            <a:schemeClr val="tx1"/>
          </a:solidFill>
        </p:spPr>
        <p:txBody>
          <a:bodyPr lIns="216000" rIns="216000">
            <a:spAutoFit/>
          </a:bodyPr>
          <a:lstStyle>
            <a:lvl1pPr marL="0" indent="0" algn="l">
              <a:buNone/>
              <a:defRPr sz="1125">
                <a:solidFill>
                  <a:schemeClr val="bg1"/>
                </a:solidFill>
              </a:defRPr>
            </a:lvl1pPr>
            <a:lvl2pPr marL="342883" indent="0" algn="ctr">
              <a:buNone/>
              <a:defRPr>
                <a:solidFill>
                  <a:schemeClr val="tx1">
                    <a:tint val="75000"/>
                  </a:schemeClr>
                </a:solidFill>
              </a:defRPr>
            </a:lvl2pPr>
            <a:lvl3pPr marL="685765" indent="0" algn="ctr">
              <a:buNone/>
              <a:defRPr>
                <a:solidFill>
                  <a:schemeClr val="tx1">
                    <a:tint val="75000"/>
                  </a:schemeClr>
                </a:solidFill>
              </a:defRPr>
            </a:lvl3pPr>
            <a:lvl4pPr marL="1028648" indent="0" algn="ctr">
              <a:buNone/>
              <a:defRPr>
                <a:solidFill>
                  <a:schemeClr val="tx1">
                    <a:tint val="75000"/>
                  </a:schemeClr>
                </a:solidFill>
              </a:defRPr>
            </a:lvl4pPr>
            <a:lvl5pPr marL="1371530" indent="0" algn="ctr">
              <a:buNone/>
              <a:defRPr>
                <a:solidFill>
                  <a:schemeClr val="tx1">
                    <a:tint val="75000"/>
                  </a:schemeClr>
                </a:solidFill>
              </a:defRPr>
            </a:lvl5pPr>
            <a:lvl6pPr marL="1714412" indent="0" algn="ctr">
              <a:buNone/>
              <a:defRPr>
                <a:solidFill>
                  <a:schemeClr val="tx1">
                    <a:tint val="75000"/>
                  </a:schemeClr>
                </a:solidFill>
              </a:defRPr>
            </a:lvl6pPr>
            <a:lvl7pPr marL="2057295" indent="0" algn="ctr">
              <a:buNone/>
              <a:defRPr>
                <a:solidFill>
                  <a:schemeClr val="tx1">
                    <a:tint val="75000"/>
                  </a:schemeClr>
                </a:solidFill>
              </a:defRPr>
            </a:lvl7pPr>
            <a:lvl8pPr marL="2400177" indent="0" algn="ctr">
              <a:buNone/>
              <a:defRPr>
                <a:solidFill>
                  <a:schemeClr val="tx1">
                    <a:tint val="75000"/>
                  </a:schemeClr>
                </a:solidFill>
              </a:defRPr>
            </a:lvl8pPr>
            <a:lvl9pPr marL="2743060" indent="0" algn="ctr">
              <a:buNone/>
              <a:defRPr>
                <a:solidFill>
                  <a:schemeClr val="tx1">
                    <a:tint val="75000"/>
                  </a:schemeClr>
                </a:solidFill>
              </a:defRPr>
            </a:lvl9pPr>
          </a:lstStyle>
          <a:p>
            <a:r>
              <a:rPr lang="en-US"/>
              <a:t>Click to edit Master subtitle style</a:t>
            </a:r>
            <a:endParaRPr lang="en-US" dirty="0"/>
          </a:p>
        </p:txBody>
      </p:sp>
      <p:sp>
        <p:nvSpPr>
          <p:cNvPr id="9" name="Date Placeholder 3">
            <a:extLst>
              <a:ext uri="{FF2B5EF4-FFF2-40B4-BE49-F238E27FC236}">
                <a16:creationId xmlns:a16="http://schemas.microsoft.com/office/drawing/2014/main" id="{0EB716A7-5CFA-4E3C-A86F-354BC9E123B1}"/>
              </a:ext>
            </a:extLst>
          </p:cNvPr>
          <p:cNvSpPr>
            <a:spLocks noGrp="1"/>
          </p:cNvSpPr>
          <p:nvPr>
            <p:ph type="dt" sz="half" idx="10"/>
          </p:nvPr>
        </p:nvSpPr>
        <p:spPr>
          <a:xfrm>
            <a:off x="6927850" y="5967413"/>
            <a:ext cx="2133600" cy="363537"/>
          </a:xfrm>
        </p:spPr>
        <p:txBody>
          <a:bodyPr/>
          <a:lstStyle>
            <a:lvl1pPr algn="r">
              <a:defRPr/>
            </a:lvl1pPr>
          </a:lstStyle>
          <a:p>
            <a:pPr>
              <a:defRPr/>
            </a:pPr>
            <a:endParaRPr lang="en-US"/>
          </a:p>
        </p:txBody>
      </p:sp>
      <p:sp>
        <p:nvSpPr>
          <p:cNvPr id="10" name="Slide Number Placeholder 5">
            <a:extLst>
              <a:ext uri="{FF2B5EF4-FFF2-40B4-BE49-F238E27FC236}">
                <a16:creationId xmlns:a16="http://schemas.microsoft.com/office/drawing/2014/main" id="{24E7BBF8-B493-46E7-8072-01C732089DC2}"/>
              </a:ext>
            </a:extLst>
          </p:cNvPr>
          <p:cNvSpPr>
            <a:spLocks noGrp="1"/>
          </p:cNvSpPr>
          <p:nvPr>
            <p:ph type="sldNum" sz="quarter" idx="11"/>
          </p:nvPr>
        </p:nvSpPr>
        <p:spPr>
          <a:xfrm>
            <a:off x="7300913" y="5410200"/>
            <a:ext cx="1760537" cy="323850"/>
          </a:xfrm>
        </p:spPr>
        <p:txBody>
          <a:bodyPr anchorCtr="0"/>
          <a:lstStyle>
            <a:lvl1pPr algn="r">
              <a:defRPr/>
            </a:lvl1pPr>
          </a:lstStyle>
          <a:p>
            <a:pPr>
              <a:defRPr/>
            </a:pPr>
            <a:fld id="{43DE03F9-4CD2-4CFC-83AB-A9F715CF84CA}" type="slidenum">
              <a:rPr lang="en-US"/>
              <a:pPr>
                <a:defRPr/>
              </a:pPr>
              <a:t>‹#›</a:t>
            </a:fld>
            <a:endParaRPr lang="en-US"/>
          </a:p>
        </p:txBody>
      </p:sp>
    </p:spTree>
    <p:extLst>
      <p:ext uri="{BB962C8B-B14F-4D97-AF65-F5344CB8AC3E}">
        <p14:creationId xmlns:p14="http://schemas.microsoft.com/office/powerpoint/2010/main" val="23915098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opyright">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2D532C32-C3C3-42D5-AB86-BDC97A453C9C}"/>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graphicFrame>
        <p:nvGraphicFramePr>
          <p:cNvPr id="3" name="Table 2">
            <a:extLst>
              <a:ext uri="{FF2B5EF4-FFF2-40B4-BE49-F238E27FC236}">
                <a16:creationId xmlns:a16="http://schemas.microsoft.com/office/drawing/2014/main" id="{BD051A9A-A16E-4D97-A2B4-C4ABB130E62F}"/>
              </a:ext>
            </a:extLst>
          </p:cNvPr>
          <p:cNvGraphicFramePr>
            <a:graphicFrameLocks noGrp="1"/>
          </p:cNvGraphicFramePr>
          <p:nvPr/>
        </p:nvGraphicFramePr>
        <p:xfrm>
          <a:off x="1866900" y="566738"/>
          <a:ext cx="5410200" cy="4252912"/>
        </p:xfrm>
        <a:graphic>
          <a:graphicData uri="http://schemas.openxmlformats.org/drawingml/2006/table">
            <a:tbl>
              <a:tblPr>
                <a:tableStyleId>{5C22544A-7EE6-4342-B048-85BDC9FD1C3A}</a:tableStyleId>
              </a:tblPr>
              <a:tblGrid>
                <a:gridCol w="5410200">
                  <a:extLst>
                    <a:ext uri="{9D8B030D-6E8A-4147-A177-3AD203B41FA5}">
                      <a16:colId xmlns:a16="http://schemas.microsoft.com/office/drawing/2014/main" val="3184881611"/>
                    </a:ext>
                  </a:extLst>
                </a:gridCol>
              </a:tblGrid>
              <a:tr h="4252912">
                <a:tc>
                  <a:txBody>
                    <a:bodyPr/>
                    <a:lstStyle/>
                    <a:p>
                      <a:pPr marL="0" marR="0" algn="l">
                        <a:spcBef>
                          <a:spcPts val="0"/>
                        </a:spcBef>
                        <a:spcAft>
                          <a:spcPts val="0"/>
                        </a:spcAft>
                      </a:pPr>
                      <a:r>
                        <a:rPr lang="en-AU" sz="1600" dirty="0">
                          <a:effectLst/>
                        </a:rPr>
                        <a:t> </a:t>
                      </a:r>
                      <a:endParaRPr lang="en-US" sz="1600" dirty="0">
                        <a:effectLst/>
                      </a:endParaRPr>
                    </a:p>
                    <a:p>
                      <a:pPr marL="0" marR="0" algn="ctr">
                        <a:spcBef>
                          <a:spcPts val="0"/>
                        </a:spcBef>
                        <a:spcAft>
                          <a:spcPts val="0"/>
                        </a:spcAft>
                      </a:pPr>
                      <a:r>
                        <a:rPr lang="en-AU" sz="1900" dirty="0">
                          <a:effectLst/>
                        </a:rPr>
                        <a:t>WARNING</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This material has been reproduced and communicated to you by or on behalf of Curtin University in accordance with section 113P of the Copyright Act 1968 (the Act)</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The material in this communication may be subject to copyright under the Act. Any further reproduction or communication of this material by you may be the subject of copyright protection under the Act.</a:t>
                      </a:r>
                      <a:endParaRPr lang="en-US" sz="1600" dirty="0">
                        <a:effectLst/>
                      </a:endParaRPr>
                    </a:p>
                    <a:p>
                      <a:pPr marL="0" marR="0" algn="l">
                        <a:spcBef>
                          <a:spcPts val="0"/>
                        </a:spcBef>
                        <a:spcAft>
                          <a:spcPts val="0"/>
                        </a:spcAft>
                      </a:pPr>
                      <a:r>
                        <a:rPr lang="en-AU" sz="1900" dirty="0">
                          <a:effectLst/>
                        </a:rPr>
                        <a:t> </a:t>
                      </a:r>
                      <a:endParaRPr lang="en-US" sz="1600" dirty="0">
                        <a:effectLst/>
                      </a:endParaRPr>
                    </a:p>
                    <a:p>
                      <a:pPr marL="0" marR="0" algn="ctr">
                        <a:spcBef>
                          <a:spcPts val="0"/>
                        </a:spcBef>
                        <a:spcAft>
                          <a:spcPts val="0"/>
                        </a:spcAft>
                      </a:pPr>
                      <a:r>
                        <a:rPr lang="en-AU" sz="1900" dirty="0">
                          <a:effectLst/>
                        </a:rPr>
                        <a:t>Do not remove this notice.</a:t>
                      </a:r>
                      <a:endParaRPr lang="en-US" sz="1600" dirty="0">
                        <a:effectLst/>
                      </a:endParaRPr>
                    </a:p>
                    <a:p>
                      <a:pPr marL="0" marR="0" algn="l">
                        <a:spcBef>
                          <a:spcPts val="0"/>
                        </a:spcBef>
                        <a:spcAft>
                          <a:spcPts val="0"/>
                        </a:spcAft>
                      </a:pPr>
                      <a:r>
                        <a:rPr lang="en-AU"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64" marR="68564" marT="0" marB="0"/>
                </a:tc>
                <a:extLst>
                  <a:ext uri="{0D108BD9-81ED-4DB2-BD59-A6C34878D82A}">
                    <a16:rowId xmlns:a16="http://schemas.microsoft.com/office/drawing/2014/main" val="122881073"/>
                  </a:ext>
                </a:extLst>
              </a:tr>
            </a:tbl>
          </a:graphicData>
        </a:graphic>
      </p:graphicFrame>
      <p:sp>
        <p:nvSpPr>
          <p:cNvPr id="4" name="Date Placeholder 8">
            <a:extLst>
              <a:ext uri="{FF2B5EF4-FFF2-40B4-BE49-F238E27FC236}">
                <a16:creationId xmlns:a16="http://schemas.microsoft.com/office/drawing/2014/main" id="{836DEA5E-D881-4280-9829-D29D3B170DE9}"/>
              </a:ext>
            </a:extLst>
          </p:cNvPr>
          <p:cNvSpPr>
            <a:spLocks noGrp="1"/>
          </p:cNvSpPr>
          <p:nvPr>
            <p:ph type="dt" sz="half" idx="10"/>
          </p:nvPr>
        </p:nvSpPr>
        <p:spPr/>
        <p:txBody>
          <a:bodyPr/>
          <a:lstStyle>
            <a:lvl1pPr>
              <a:defRPr/>
            </a:lvl1pPr>
          </a:lstStyle>
          <a:p>
            <a:pPr>
              <a:defRPr/>
            </a:pPr>
            <a:endParaRPr lang="en-US"/>
          </a:p>
        </p:txBody>
      </p:sp>
      <p:sp>
        <p:nvSpPr>
          <p:cNvPr id="5" name="Footer Placeholder 9">
            <a:extLst>
              <a:ext uri="{FF2B5EF4-FFF2-40B4-BE49-F238E27FC236}">
                <a16:creationId xmlns:a16="http://schemas.microsoft.com/office/drawing/2014/main" id="{52E423DB-4032-40DC-AF8F-07EEB7137F61}"/>
              </a:ext>
            </a:extLst>
          </p:cNvPr>
          <p:cNvSpPr>
            <a:spLocks noGrp="1"/>
          </p:cNvSpPr>
          <p:nvPr>
            <p:ph type="ftr" sz="quarter" idx="11"/>
          </p:nvPr>
        </p:nvSpPr>
        <p:spPr>
          <a:xfrm>
            <a:off x="3124200" y="6435725"/>
            <a:ext cx="2895600" cy="366713"/>
          </a:xfrm>
        </p:spPr>
        <p:txBody>
          <a:bodyPr/>
          <a:lstStyle>
            <a:lvl1pPr algn="ctr">
              <a:defRPr sz="738"/>
            </a:lvl1pPr>
          </a:lstStyle>
          <a:p>
            <a:pPr>
              <a:defRPr/>
            </a:pPr>
            <a:r>
              <a:rPr lang="en-AU"/>
              <a:t>Obligatory cover your ... Material in this presentation is based on anecdotal evidence to be backed up by stats and is very much open to discussion and debate</a:t>
            </a:r>
            <a:endParaRPr lang="en-US"/>
          </a:p>
        </p:txBody>
      </p:sp>
      <p:sp>
        <p:nvSpPr>
          <p:cNvPr id="6" name="Slide Number Placeholder 10">
            <a:extLst>
              <a:ext uri="{FF2B5EF4-FFF2-40B4-BE49-F238E27FC236}">
                <a16:creationId xmlns:a16="http://schemas.microsoft.com/office/drawing/2014/main" id="{6172BC22-0642-4266-A8C6-F8327B2513FE}"/>
              </a:ext>
            </a:extLst>
          </p:cNvPr>
          <p:cNvSpPr>
            <a:spLocks noGrp="1"/>
          </p:cNvSpPr>
          <p:nvPr>
            <p:ph type="sldNum" sz="quarter" idx="12"/>
          </p:nvPr>
        </p:nvSpPr>
        <p:spPr/>
        <p:txBody>
          <a:bodyPr/>
          <a:lstStyle>
            <a:lvl1pPr>
              <a:defRPr/>
            </a:lvl1pPr>
          </a:lstStyle>
          <a:p>
            <a:pPr>
              <a:defRPr/>
            </a:pPr>
            <a:fld id="{6A6B11E1-6D45-4033-8463-D0A5063B51E5}" type="slidenum">
              <a:rPr lang="en-US"/>
              <a:pPr>
                <a:defRPr/>
              </a:pPr>
              <a:t>‹#›</a:t>
            </a:fld>
            <a:endParaRPr lang="en-US"/>
          </a:p>
        </p:txBody>
      </p:sp>
    </p:spTree>
    <p:extLst>
      <p:ext uri="{BB962C8B-B14F-4D97-AF65-F5344CB8AC3E}">
        <p14:creationId xmlns:p14="http://schemas.microsoft.com/office/powerpoint/2010/main" val="4242359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1721AA6-0155-455C-A294-78CF4F359F9A}"/>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5" name="Rectangle 4">
            <a:extLst>
              <a:ext uri="{FF2B5EF4-FFF2-40B4-BE49-F238E27FC236}">
                <a16:creationId xmlns:a16="http://schemas.microsoft.com/office/drawing/2014/main" id="{4514F823-4D89-4DD0-B2FE-12CE6569B924}"/>
              </a:ext>
            </a:extLst>
          </p:cNvPr>
          <p:cNvSpPr/>
          <p:nvPr/>
        </p:nvSpPr>
        <p:spPr>
          <a:xfrm>
            <a:off x="727075" y="2655888"/>
            <a:ext cx="7772400" cy="1500187"/>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a:xfrm>
            <a:off x="722314" y="4155547"/>
            <a:ext cx="7772400" cy="1362075"/>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4" y="2655359"/>
            <a:ext cx="7772400" cy="1488017"/>
          </a:xfrm>
        </p:spPr>
        <p:txBody>
          <a:bodyPr anchor="b"/>
          <a:lstStyle>
            <a:lvl1pPr marL="0" indent="0">
              <a:buNone/>
              <a:defRPr sz="1500">
                <a:solidFill>
                  <a:schemeClr val="bg1"/>
                </a:solidFill>
              </a:defRPr>
            </a:lvl1pPr>
            <a:lvl2pPr marL="342883" indent="0">
              <a:buNone/>
              <a:defRPr sz="1350">
                <a:solidFill>
                  <a:schemeClr val="tx1">
                    <a:tint val="75000"/>
                  </a:schemeClr>
                </a:solidFill>
              </a:defRPr>
            </a:lvl2pPr>
            <a:lvl3pPr marL="685765" indent="0">
              <a:buNone/>
              <a:defRPr sz="1200">
                <a:solidFill>
                  <a:schemeClr val="tx1">
                    <a:tint val="75000"/>
                  </a:schemeClr>
                </a:solidFill>
              </a:defRPr>
            </a:lvl3pPr>
            <a:lvl4pPr marL="1028648" indent="0">
              <a:buNone/>
              <a:defRPr sz="1050">
                <a:solidFill>
                  <a:schemeClr val="tx1">
                    <a:tint val="75000"/>
                  </a:schemeClr>
                </a:solidFill>
              </a:defRPr>
            </a:lvl4pPr>
            <a:lvl5pPr marL="1371530" indent="0">
              <a:buNone/>
              <a:defRPr sz="1050">
                <a:solidFill>
                  <a:schemeClr val="tx1">
                    <a:tint val="75000"/>
                  </a:schemeClr>
                </a:solidFill>
              </a:defRPr>
            </a:lvl5pPr>
            <a:lvl6pPr marL="1714412" indent="0">
              <a:buNone/>
              <a:defRPr sz="1050">
                <a:solidFill>
                  <a:schemeClr val="tx1">
                    <a:tint val="75000"/>
                  </a:schemeClr>
                </a:solidFill>
              </a:defRPr>
            </a:lvl6pPr>
            <a:lvl7pPr marL="2057295" indent="0">
              <a:buNone/>
              <a:defRPr sz="1050">
                <a:solidFill>
                  <a:schemeClr val="tx1">
                    <a:tint val="75000"/>
                  </a:schemeClr>
                </a:solidFill>
              </a:defRPr>
            </a:lvl7pPr>
            <a:lvl8pPr marL="2400177" indent="0">
              <a:buNone/>
              <a:defRPr sz="1050">
                <a:solidFill>
                  <a:schemeClr val="tx1">
                    <a:tint val="75000"/>
                  </a:schemeClr>
                </a:solidFill>
              </a:defRPr>
            </a:lvl8pPr>
            <a:lvl9pPr marL="2743060" indent="0">
              <a:buNone/>
              <a:defRPr sz="1050">
                <a:solidFill>
                  <a:schemeClr val="tx1">
                    <a:tint val="75000"/>
                  </a:schemeClr>
                </a:solidFill>
              </a:defRPr>
            </a:lvl9pPr>
          </a:lstStyle>
          <a:p>
            <a:pPr lvl="0"/>
            <a:r>
              <a:rPr lang="en-US"/>
              <a:t>Edit Master text styles</a:t>
            </a:r>
          </a:p>
        </p:txBody>
      </p:sp>
      <p:sp>
        <p:nvSpPr>
          <p:cNvPr id="6" name="Footer Placeholder 4">
            <a:extLst>
              <a:ext uri="{FF2B5EF4-FFF2-40B4-BE49-F238E27FC236}">
                <a16:creationId xmlns:a16="http://schemas.microsoft.com/office/drawing/2014/main" id="{7D5EB6E4-B079-4D15-9F2A-908C8760BC87}"/>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B00C153E-2989-4BC4-9DBA-121F46B5EC04}"/>
              </a:ext>
            </a:extLst>
          </p:cNvPr>
          <p:cNvSpPr>
            <a:spLocks noGrp="1"/>
          </p:cNvSpPr>
          <p:nvPr>
            <p:ph type="sldNum" sz="quarter" idx="11"/>
          </p:nvPr>
        </p:nvSpPr>
        <p:spPr/>
        <p:txBody>
          <a:bodyPr/>
          <a:lstStyle>
            <a:lvl1pPr>
              <a:defRPr/>
            </a:lvl1pPr>
          </a:lstStyle>
          <a:p>
            <a:pPr>
              <a:defRPr/>
            </a:pPr>
            <a:fld id="{73E464BD-039E-4E63-84F0-36AFA27C48C7}" type="slidenum">
              <a:rPr lang="en-US"/>
              <a:pPr>
                <a:defRPr/>
              </a:pPr>
              <a:t>‹#›</a:t>
            </a:fld>
            <a:endParaRPr lang="en-US"/>
          </a:p>
        </p:txBody>
      </p:sp>
    </p:spTree>
    <p:extLst>
      <p:ext uri="{BB962C8B-B14F-4D97-AF65-F5344CB8AC3E}">
        <p14:creationId xmlns:p14="http://schemas.microsoft.com/office/powerpoint/2010/main" val="19950372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7BCCB54B-CB9D-4F0E-83BB-DCEF2BF2CE41}"/>
              </a:ext>
            </a:extLst>
          </p:cNvPr>
          <p:cNvSpPr/>
          <p:nvPr userDrawn="1">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3"/>
            <a:ext cx="8229600" cy="4379671"/>
          </a:xfrm>
        </p:spPr>
        <p:txBody>
          <a:bodyPr/>
          <a:lstStyle>
            <a:lvl1pPr>
              <a:defRPr sz="1265"/>
            </a:lvl1pPr>
            <a:lvl2pPr>
              <a:defRPr sz="1265"/>
            </a:lvl2pPr>
            <a:lvl3pPr>
              <a:defRPr sz="1265"/>
            </a:lvl3pPr>
            <a:lvl4pPr>
              <a:defRPr sz="1055"/>
            </a:lvl4pPr>
            <a:lvl5pPr>
              <a:defRPr sz="1055"/>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C75573FE-9840-40EA-A7F9-5C321487CD5A}"/>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6" name="Slide Number Placeholder 5">
            <a:extLst>
              <a:ext uri="{FF2B5EF4-FFF2-40B4-BE49-F238E27FC236}">
                <a16:creationId xmlns:a16="http://schemas.microsoft.com/office/drawing/2014/main" id="{0695E6EF-ADF7-4C8B-84B7-30522BBBFA83}"/>
              </a:ext>
            </a:extLst>
          </p:cNvPr>
          <p:cNvSpPr>
            <a:spLocks noGrp="1"/>
          </p:cNvSpPr>
          <p:nvPr>
            <p:ph type="sldNum" sz="quarter" idx="11"/>
          </p:nvPr>
        </p:nvSpPr>
        <p:spPr/>
        <p:txBody>
          <a:bodyPr/>
          <a:lstStyle>
            <a:lvl1pPr>
              <a:defRPr/>
            </a:lvl1pPr>
          </a:lstStyle>
          <a:p>
            <a:pPr>
              <a:defRPr/>
            </a:pPr>
            <a:fld id="{5A3BEFE5-A5B1-4B19-89D3-E7DF72A98DD5}" type="slidenum">
              <a:rPr lang="en-US"/>
              <a:pPr>
                <a:defRPr/>
              </a:pPr>
              <a:t>‹#›</a:t>
            </a:fld>
            <a:endParaRPr lang="en-US"/>
          </a:p>
        </p:txBody>
      </p:sp>
    </p:spTree>
    <p:extLst>
      <p:ext uri="{BB962C8B-B14F-4D97-AF65-F5344CB8AC3E}">
        <p14:creationId xmlns:p14="http://schemas.microsoft.com/office/powerpoint/2010/main" val="8128634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0F626767-9EB1-414A-8EE4-A093ECF22F25}"/>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444895"/>
            <a:ext cx="4038601" cy="4515132"/>
          </a:xfrm>
        </p:spPr>
        <p:txBody>
          <a:bodyPr/>
          <a:lstStyle>
            <a:lvl1pPr>
              <a:defRPr sz="1265"/>
            </a:lvl1pPr>
            <a:lvl2pPr>
              <a:defRPr sz="1265"/>
            </a:lvl2pPr>
            <a:lvl3pPr>
              <a:defRPr sz="1055"/>
            </a:lvl3pPr>
            <a:lvl4pPr>
              <a:defRPr sz="949"/>
            </a:lvl4pPr>
            <a:lvl5pPr>
              <a:defRPr sz="949"/>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4895"/>
            <a:ext cx="4038601" cy="4515132"/>
          </a:xfrm>
        </p:spPr>
        <p:txBody>
          <a:bodyPr/>
          <a:lstStyle>
            <a:lvl1pPr>
              <a:defRPr sz="1265"/>
            </a:lvl1pPr>
            <a:lvl2pPr>
              <a:defRPr sz="1265"/>
            </a:lvl2pPr>
            <a:lvl3pPr>
              <a:defRPr sz="1055"/>
            </a:lvl3pPr>
            <a:lvl4pPr>
              <a:defRPr sz="949"/>
            </a:lvl4pPr>
            <a:lvl5pPr>
              <a:defRPr sz="949"/>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a:extLst>
              <a:ext uri="{FF2B5EF4-FFF2-40B4-BE49-F238E27FC236}">
                <a16:creationId xmlns:a16="http://schemas.microsoft.com/office/drawing/2014/main" id="{1EACED16-4581-4613-AB79-6E516A97243E}"/>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7" name="Slide Number Placeholder 5">
            <a:extLst>
              <a:ext uri="{FF2B5EF4-FFF2-40B4-BE49-F238E27FC236}">
                <a16:creationId xmlns:a16="http://schemas.microsoft.com/office/drawing/2014/main" id="{57F7E9E7-5D1F-4DAE-BDD1-31553938A4D8}"/>
              </a:ext>
            </a:extLst>
          </p:cNvPr>
          <p:cNvSpPr>
            <a:spLocks noGrp="1"/>
          </p:cNvSpPr>
          <p:nvPr>
            <p:ph type="sldNum" sz="quarter" idx="11"/>
          </p:nvPr>
        </p:nvSpPr>
        <p:spPr/>
        <p:txBody>
          <a:bodyPr/>
          <a:lstStyle>
            <a:lvl1pPr>
              <a:defRPr/>
            </a:lvl1pPr>
          </a:lstStyle>
          <a:p>
            <a:pPr>
              <a:defRPr/>
            </a:pPr>
            <a:fld id="{DAEFE19B-A2B1-4BCD-9066-6BA8CA4CCABF}" type="slidenum">
              <a:rPr lang="en-US"/>
              <a:pPr>
                <a:defRPr/>
              </a:pPr>
              <a:t>‹#›</a:t>
            </a:fld>
            <a:endParaRPr lang="en-US"/>
          </a:p>
        </p:txBody>
      </p:sp>
    </p:spTree>
    <p:extLst>
      <p:ext uri="{BB962C8B-B14F-4D97-AF65-F5344CB8AC3E}">
        <p14:creationId xmlns:p14="http://schemas.microsoft.com/office/powerpoint/2010/main" val="204087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2593206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0D36D77D-4CF4-46DE-B426-EF7B52763801}"/>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865848"/>
            <a:ext cx="4040188" cy="639763"/>
          </a:xfrm>
        </p:spPr>
        <p:txBody>
          <a:bodyPr anchor="b"/>
          <a:lstStyle>
            <a:lvl1pPr marL="0" indent="0">
              <a:buNone/>
              <a:defRPr sz="1800" b="1"/>
            </a:lvl1pPr>
            <a:lvl2pPr marL="342883" indent="0">
              <a:buNone/>
              <a:defRPr sz="1500" b="1"/>
            </a:lvl2pPr>
            <a:lvl3pPr marL="685765" indent="0">
              <a:buNone/>
              <a:defRPr sz="1350" b="1"/>
            </a:lvl3pPr>
            <a:lvl4pPr marL="1028648" indent="0">
              <a:buNone/>
              <a:defRPr sz="1200" b="1"/>
            </a:lvl4pPr>
            <a:lvl5pPr marL="1371530" indent="0">
              <a:buNone/>
              <a:defRPr sz="1200" b="1"/>
            </a:lvl5pPr>
            <a:lvl6pPr marL="1714412" indent="0">
              <a:buNone/>
              <a:defRPr sz="1200" b="1"/>
            </a:lvl6pPr>
            <a:lvl7pPr marL="2057295" indent="0">
              <a:buNone/>
              <a:defRPr sz="1200" b="1"/>
            </a:lvl7pPr>
            <a:lvl8pPr marL="2400177" indent="0">
              <a:buNone/>
              <a:defRPr sz="1200" b="1"/>
            </a:lvl8pPr>
            <a:lvl9pPr marL="2743060" indent="0">
              <a:buNone/>
              <a:defRPr sz="1200" b="1"/>
            </a:lvl9pPr>
          </a:lstStyle>
          <a:p>
            <a:pPr lvl="0"/>
            <a:r>
              <a:rPr lang="en-US"/>
              <a:t>Edit Master text styles</a:t>
            </a:r>
          </a:p>
        </p:txBody>
      </p:sp>
      <p:sp>
        <p:nvSpPr>
          <p:cNvPr id="4" name="Content Placeholder 3"/>
          <p:cNvSpPr>
            <a:spLocks noGrp="1"/>
          </p:cNvSpPr>
          <p:nvPr>
            <p:ph sz="half" idx="2"/>
          </p:nvPr>
        </p:nvSpPr>
        <p:spPr>
          <a:xfrm>
            <a:off x="457201" y="2606274"/>
            <a:ext cx="4040188" cy="3341295"/>
          </a:xfrm>
        </p:spPr>
        <p:txBody>
          <a:bodyPr/>
          <a:lstStyle>
            <a:lvl1pPr>
              <a:defRPr sz="1477"/>
            </a:lvl1pPr>
            <a:lvl2pPr>
              <a:defRPr sz="1265"/>
            </a:lvl2pPr>
            <a:lvl3pPr>
              <a:defRPr sz="1055"/>
            </a:lvl3pPr>
            <a:lvl4pPr>
              <a:defRPr sz="949"/>
            </a:lvl4pPr>
            <a:lvl5pPr>
              <a:defRPr sz="949"/>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9" y="1865848"/>
            <a:ext cx="4041775" cy="639763"/>
          </a:xfrm>
        </p:spPr>
        <p:txBody>
          <a:bodyPr anchor="b"/>
          <a:lstStyle>
            <a:lvl1pPr marL="0" indent="0">
              <a:buNone/>
              <a:defRPr sz="1800" b="1"/>
            </a:lvl1pPr>
            <a:lvl2pPr marL="342883" indent="0">
              <a:buNone/>
              <a:defRPr sz="1500" b="1"/>
            </a:lvl2pPr>
            <a:lvl3pPr marL="685765" indent="0">
              <a:buNone/>
              <a:defRPr sz="1350" b="1"/>
            </a:lvl3pPr>
            <a:lvl4pPr marL="1028648" indent="0">
              <a:buNone/>
              <a:defRPr sz="1200" b="1"/>
            </a:lvl4pPr>
            <a:lvl5pPr marL="1371530" indent="0">
              <a:buNone/>
              <a:defRPr sz="1200" b="1"/>
            </a:lvl5pPr>
            <a:lvl6pPr marL="1714412" indent="0">
              <a:buNone/>
              <a:defRPr sz="1200" b="1"/>
            </a:lvl6pPr>
            <a:lvl7pPr marL="2057295" indent="0">
              <a:buNone/>
              <a:defRPr sz="1200" b="1"/>
            </a:lvl7pPr>
            <a:lvl8pPr marL="2400177" indent="0">
              <a:buNone/>
              <a:defRPr sz="1200" b="1"/>
            </a:lvl8pPr>
            <a:lvl9pPr marL="2743060" indent="0">
              <a:buNone/>
              <a:defRPr sz="1200" b="1"/>
            </a:lvl9pPr>
          </a:lstStyle>
          <a:p>
            <a:pPr lvl="0"/>
            <a:r>
              <a:rPr lang="en-US"/>
              <a:t>Edit Master text styles</a:t>
            </a:r>
          </a:p>
        </p:txBody>
      </p:sp>
      <p:sp>
        <p:nvSpPr>
          <p:cNvPr id="6" name="Content Placeholder 5"/>
          <p:cNvSpPr>
            <a:spLocks noGrp="1"/>
          </p:cNvSpPr>
          <p:nvPr>
            <p:ph sz="quarter" idx="4"/>
          </p:nvPr>
        </p:nvSpPr>
        <p:spPr>
          <a:xfrm>
            <a:off x="4645029" y="2606274"/>
            <a:ext cx="4041775" cy="3341295"/>
          </a:xfrm>
        </p:spPr>
        <p:txBody>
          <a:bodyPr/>
          <a:lstStyle>
            <a:lvl1pPr>
              <a:defRPr sz="1477"/>
            </a:lvl1pPr>
            <a:lvl2pPr>
              <a:defRPr sz="1265"/>
            </a:lvl2pPr>
            <a:lvl3pPr>
              <a:defRPr sz="1055"/>
            </a:lvl3pPr>
            <a:lvl4pPr>
              <a:defRPr sz="949"/>
            </a:lvl4pPr>
            <a:lvl5pPr>
              <a:defRPr sz="949"/>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2973676D-A13D-4D51-83F0-BA5DAA0FAA9C}"/>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9" name="Slide Number Placeholder 5">
            <a:extLst>
              <a:ext uri="{FF2B5EF4-FFF2-40B4-BE49-F238E27FC236}">
                <a16:creationId xmlns:a16="http://schemas.microsoft.com/office/drawing/2014/main" id="{8C3B193C-B73A-41EE-9953-4510ABD787A3}"/>
              </a:ext>
            </a:extLst>
          </p:cNvPr>
          <p:cNvSpPr>
            <a:spLocks noGrp="1"/>
          </p:cNvSpPr>
          <p:nvPr>
            <p:ph type="sldNum" sz="quarter" idx="11"/>
          </p:nvPr>
        </p:nvSpPr>
        <p:spPr/>
        <p:txBody>
          <a:bodyPr/>
          <a:lstStyle>
            <a:lvl1pPr>
              <a:defRPr/>
            </a:lvl1pPr>
          </a:lstStyle>
          <a:p>
            <a:pPr>
              <a:defRPr/>
            </a:pPr>
            <a:fld id="{06BE2E02-ADB8-4598-9E47-5BCEC3FB7F69}" type="slidenum">
              <a:rPr lang="en-US"/>
              <a:pPr>
                <a:defRPr/>
              </a:pPr>
              <a:t>‹#›</a:t>
            </a:fld>
            <a:endParaRPr lang="en-US"/>
          </a:p>
        </p:txBody>
      </p:sp>
    </p:spTree>
    <p:extLst>
      <p:ext uri="{BB962C8B-B14F-4D97-AF65-F5344CB8AC3E}">
        <p14:creationId xmlns:p14="http://schemas.microsoft.com/office/powerpoint/2010/main" val="17329421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060754A6-3079-47A0-811C-0C3976615EA6}"/>
              </a:ext>
            </a:extLst>
          </p:cNvPr>
          <p:cNvSpPr/>
          <p:nvPr>
            <p:custDataLst>
              <p:tags r:id="rId1"/>
            </p:custDataLst>
          </p:nvPr>
        </p:nvSpPr>
        <p:spPr>
          <a:xfrm>
            <a:off x="0" y="0"/>
            <a:ext cx="6350" cy="9525"/>
          </a:xfrm>
          <a:prstGeom prst="octagon">
            <a:avLst/>
          </a:prstGeom>
          <a:noFill/>
          <a:ln w="9525" cap="flat" cmpd="sng" algn="ctr">
            <a:noFill/>
            <a:prstDash val="solid"/>
          </a:ln>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49" dirty="0"/>
          </a:p>
        </p:txBody>
      </p:sp>
      <p:sp>
        <p:nvSpPr>
          <p:cNvPr id="2" name="Title 1"/>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BD6BF849-FCF8-4726-97E4-48172FCA601E}"/>
              </a:ext>
            </a:extLst>
          </p:cNvPr>
          <p:cNvSpPr>
            <a:spLocks noGrp="1"/>
          </p:cNvSpPr>
          <p:nvPr>
            <p:ph type="ftr" sz="quarter" idx="10"/>
          </p:nvPr>
        </p:nvSpPr>
        <p:spPr>
          <a:xfrm>
            <a:off x="3124200" y="649763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199DD91F-D264-44D6-895B-5878EB100BFD}"/>
              </a:ext>
            </a:extLst>
          </p:cNvPr>
          <p:cNvSpPr>
            <a:spLocks noGrp="1"/>
          </p:cNvSpPr>
          <p:nvPr>
            <p:ph type="sldNum" sz="quarter" idx="11"/>
          </p:nvPr>
        </p:nvSpPr>
        <p:spPr/>
        <p:txBody>
          <a:bodyPr/>
          <a:lstStyle>
            <a:lvl1pPr>
              <a:defRPr/>
            </a:lvl1pPr>
          </a:lstStyle>
          <a:p>
            <a:pPr>
              <a:defRPr/>
            </a:pPr>
            <a:fld id="{034B4D39-F825-4464-8524-B7BD1683912E}" type="slidenum">
              <a:rPr lang="en-US"/>
              <a:pPr>
                <a:defRPr/>
              </a:pPr>
              <a:t>‹#›</a:t>
            </a:fld>
            <a:endParaRPr lang="en-US"/>
          </a:p>
        </p:txBody>
      </p:sp>
    </p:spTree>
    <p:extLst>
      <p:ext uri="{BB962C8B-B14F-4D97-AF65-F5344CB8AC3E}">
        <p14:creationId xmlns:p14="http://schemas.microsoft.com/office/powerpoint/2010/main" val="30722529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8B0D8E89-493F-4E44-B59D-026A93BB27C7}"/>
              </a:ext>
            </a:extLst>
          </p:cNvPr>
          <p:cNvSpPr>
            <a:spLocks noGrp="1"/>
          </p:cNvSpPr>
          <p:nvPr>
            <p:ph type="ftr" sz="quarter" idx="10"/>
          </p:nvPr>
        </p:nvSpPr>
        <p:spPr>
          <a:xfrm>
            <a:off x="3124200" y="6491288"/>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3" name="Slide Number Placeholder 5">
            <a:extLst>
              <a:ext uri="{FF2B5EF4-FFF2-40B4-BE49-F238E27FC236}">
                <a16:creationId xmlns:a16="http://schemas.microsoft.com/office/drawing/2014/main" id="{2D6EF958-4A71-40B9-AF10-45334E09F783}"/>
              </a:ext>
            </a:extLst>
          </p:cNvPr>
          <p:cNvSpPr>
            <a:spLocks noGrp="1"/>
          </p:cNvSpPr>
          <p:nvPr>
            <p:ph type="sldNum" sz="quarter" idx="11"/>
          </p:nvPr>
        </p:nvSpPr>
        <p:spPr/>
        <p:txBody>
          <a:bodyPr/>
          <a:lstStyle>
            <a:lvl1pPr>
              <a:defRPr/>
            </a:lvl1pPr>
          </a:lstStyle>
          <a:p>
            <a:pPr>
              <a:defRPr/>
            </a:pPr>
            <a:fld id="{B15CE74E-7628-46A3-959E-CCE7BD8D36A3}" type="slidenum">
              <a:rPr lang="en-US"/>
              <a:pPr>
                <a:defRPr/>
              </a:pPr>
              <a:t>‹#›</a:t>
            </a:fld>
            <a:endParaRPr lang="en-US"/>
          </a:p>
        </p:txBody>
      </p:sp>
    </p:spTree>
    <p:extLst>
      <p:ext uri="{BB962C8B-B14F-4D97-AF65-F5344CB8AC3E}">
        <p14:creationId xmlns:p14="http://schemas.microsoft.com/office/powerpoint/2010/main" val="14554063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5"/>
            <a:ext cx="5111750" cy="568708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5"/>
            <a:ext cx="3008314" cy="4557999"/>
          </a:xfrm>
        </p:spPr>
        <p:txBody>
          <a:bodyPr/>
          <a:lstStyle>
            <a:lvl1pPr marL="0" indent="0">
              <a:buNone/>
              <a:defRPr sz="1050"/>
            </a:lvl1pPr>
            <a:lvl2pPr marL="342883" indent="0">
              <a:buNone/>
              <a:defRPr sz="900"/>
            </a:lvl2pPr>
            <a:lvl3pPr marL="685765" indent="0">
              <a:buNone/>
              <a:defRPr sz="750"/>
            </a:lvl3pPr>
            <a:lvl4pPr marL="1028648" indent="0">
              <a:buNone/>
              <a:defRPr sz="675"/>
            </a:lvl4pPr>
            <a:lvl5pPr marL="1371530" indent="0">
              <a:buNone/>
              <a:defRPr sz="675"/>
            </a:lvl5pPr>
            <a:lvl6pPr marL="1714412" indent="0">
              <a:buNone/>
              <a:defRPr sz="675"/>
            </a:lvl6pPr>
            <a:lvl7pPr marL="2057295" indent="0">
              <a:buNone/>
              <a:defRPr sz="675"/>
            </a:lvl7pPr>
            <a:lvl8pPr marL="2400177" indent="0">
              <a:buNone/>
              <a:defRPr sz="675"/>
            </a:lvl8pPr>
            <a:lvl9pPr marL="274306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28330B4F-5DA2-4B29-B638-9E4EC3AD0B28}"/>
              </a:ext>
            </a:extLst>
          </p:cNvPr>
          <p:cNvSpPr>
            <a:spLocks noGrp="1"/>
          </p:cNvSpPr>
          <p:nvPr>
            <p:ph type="ftr" sz="quarter" idx="10"/>
          </p:nvPr>
        </p:nvSpPr>
        <p:spPr>
          <a:xfrm>
            <a:off x="0" y="6056313"/>
            <a:ext cx="2895600" cy="365125"/>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90F31C62-8152-4391-B3F6-F9406712698E}"/>
              </a:ext>
            </a:extLst>
          </p:cNvPr>
          <p:cNvSpPr>
            <a:spLocks noGrp="1"/>
          </p:cNvSpPr>
          <p:nvPr>
            <p:ph type="sldNum" sz="quarter" idx="11"/>
          </p:nvPr>
        </p:nvSpPr>
        <p:spPr/>
        <p:txBody>
          <a:bodyPr/>
          <a:lstStyle>
            <a:lvl1pPr>
              <a:defRPr/>
            </a:lvl1pPr>
          </a:lstStyle>
          <a:p>
            <a:pPr>
              <a:defRPr/>
            </a:pPr>
            <a:fld id="{561BE104-12E6-40CE-8CE5-DA0B98DA212F}" type="slidenum">
              <a:rPr lang="en-US"/>
              <a:pPr>
                <a:defRPr/>
              </a:pPr>
              <a:t>‹#›</a:t>
            </a:fld>
            <a:endParaRPr lang="en-US"/>
          </a:p>
        </p:txBody>
      </p:sp>
    </p:spTree>
    <p:extLst>
      <p:ext uri="{BB962C8B-B14F-4D97-AF65-F5344CB8AC3E}">
        <p14:creationId xmlns:p14="http://schemas.microsoft.com/office/powerpoint/2010/main" val="5221484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8"/>
          </a:xfrm>
        </p:spPr>
        <p:txBody>
          <a:bodyPr anchor="b"/>
          <a:lstStyle>
            <a:lvl1pPr algn="l">
              <a:defRPr sz="15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883" indent="0">
              <a:buNone/>
              <a:defRPr sz="2100"/>
            </a:lvl2pPr>
            <a:lvl3pPr marL="685765" indent="0">
              <a:buNone/>
              <a:defRPr sz="1800"/>
            </a:lvl3pPr>
            <a:lvl4pPr marL="1028648" indent="0">
              <a:buNone/>
              <a:defRPr sz="1500"/>
            </a:lvl4pPr>
            <a:lvl5pPr marL="1371530" indent="0">
              <a:buNone/>
              <a:defRPr sz="1500"/>
            </a:lvl5pPr>
            <a:lvl6pPr marL="1714412" indent="0">
              <a:buNone/>
              <a:defRPr sz="1500"/>
            </a:lvl6pPr>
            <a:lvl7pPr marL="2057295" indent="0">
              <a:buNone/>
              <a:defRPr sz="1500"/>
            </a:lvl7pPr>
            <a:lvl8pPr marL="2400177" indent="0">
              <a:buNone/>
              <a:defRPr sz="1500"/>
            </a:lvl8pPr>
            <a:lvl9pPr marL="274306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41"/>
            <a:ext cx="5486400" cy="605919"/>
          </a:xfrm>
        </p:spPr>
        <p:txBody>
          <a:bodyPr/>
          <a:lstStyle>
            <a:lvl1pPr marL="0" indent="0">
              <a:buNone/>
              <a:defRPr sz="1050"/>
            </a:lvl1pPr>
            <a:lvl2pPr marL="342883" indent="0">
              <a:buNone/>
              <a:defRPr sz="900"/>
            </a:lvl2pPr>
            <a:lvl3pPr marL="685765" indent="0">
              <a:buNone/>
              <a:defRPr sz="750"/>
            </a:lvl3pPr>
            <a:lvl4pPr marL="1028648" indent="0">
              <a:buNone/>
              <a:defRPr sz="675"/>
            </a:lvl4pPr>
            <a:lvl5pPr marL="1371530" indent="0">
              <a:buNone/>
              <a:defRPr sz="675"/>
            </a:lvl5pPr>
            <a:lvl6pPr marL="1714412" indent="0">
              <a:buNone/>
              <a:defRPr sz="675"/>
            </a:lvl6pPr>
            <a:lvl7pPr marL="2057295" indent="0">
              <a:buNone/>
              <a:defRPr sz="675"/>
            </a:lvl7pPr>
            <a:lvl8pPr marL="2400177" indent="0">
              <a:buNone/>
              <a:defRPr sz="675"/>
            </a:lvl8pPr>
            <a:lvl9pPr marL="2743060" indent="0">
              <a:buNone/>
              <a:defRPr sz="675"/>
            </a:lvl9pPr>
          </a:lstStyle>
          <a:p>
            <a:pPr lvl="0"/>
            <a:r>
              <a:rPr lang="en-US"/>
              <a:t>Edit Master text styles</a:t>
            </a:r>
          </a:p>
        </p:txBody>
      </p:sp>
      <p:sp>
        <p:nvSpPr>
          <p:cNvPr id="5" name="Footer Placeholder 4">
            <a:extLst>
              <a:ext uri="{FF2B5EF4-FFF2-40B4-BE49-F238E27FC236}">
                <a16:creationId xmlns:a16="http://schemas.microsoft.com/office/drawing/2014/main" id="{166F5D2D-4ADD-47EC-B783-E6D7BF542308}"/>
              </a:ext>
            </a:extLst>
          </p:cNvPr>
          <p:cNvSpPr>
            <a:spLocks noGrp="1"/>
          </p:cNvSpPr>
          <p:nvPr>
            <p:ph type="ftr" sz="quarter" idx="10"/>
          </p:nvPr>
        </p:nvSpPr>
        <p:spPr>
          <a:xfrm>
            <a:off x="0" y="6062663"/>
            <a:ext cx="2895600" cy="365125"/>
          </a:xfrm>
        </p:spPr>
        <p:txBody>
          <a:bodyPr/>
          <a:lstStyle>
            <a:lvl1pPr>
              <a:defRPr/>
            </a:lvl1pPr>
          </a:lstStyle>
          <a:p>
            <a:pPr>
              <a:defRPr/>
            </a:pPr>
            <a:r>
              <a:rPr lang="en-AU"/>
              <a:t>Obligatory cover your ... Material in this presentation is based on anecdotal evidence to be backed up by stats and is very much open to discussion..</a:t>
            </a:r>
            <a:endParaRPr lang="en-US"/>
          </a:p>
        </p:txBody>
      </p:sp>
      <p:sp>
        <p:nvSpPr>
          <p:cNvPr id="6" name="Slide Number Placeholder 5">
            <a:extLst>
              <a:ext uri="{FF2B5EF4-FFF2-40B4-BE49-F238E27FC236}">
                <a16:creationId xmlns:a16="http://schemas.microsoft.com/office/drawing/2014/main" id="{013D7C78-D81E-4037-9A91-6E5A5369C959}"/>
              </a:ext>
            </a:extLst>
          </p:cNvPr>
          <p:cNvSpPr>
            <a:spLocks noGrp="1"/>
          </p:cNvSpPr>
          <p:nvPr>
            <p:ph type="sldNum" sz="quarter" idx="11"/>
          </p:nvPr>
        </p:nvSpPr>
        <p:spPr/>
        <p:txBody>
          <a:bodyPr/>
          <a:lstStyle>
            <a:lvl1pPr>
              <a:defRPr/>
            </a:lvl1pPr>
          </a:lstStyle>
          <a:p>
            <a:pPr>
              <a:defRPr/>
            </a:pPr>
            <a:fld id="{C79B700E-76B2-4A4E-A9D5-9F55830E1A97}" type="slidenum">
              <a:rPr lang="en-US"/>
              <a:pPr>
                <a:defRPr/>
              </a:pPr>
              <a:t>‹#›</a:t>
            </a:fld>
            <a:endParaRPr lang="en-US"/>
          </a:p>
        </p:txBody>
      </p:sp>
    </p:spTree>
    <p:extLst>
      <p:ext uri="{BB962C8B-B14F-4D97-AF65-F5344CB8AC3E}">
        <p14:creationId xmlns:p14="http://schemas.microsoft.com/office/powerpoint/2010/main" val="34509568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C08E239-2268-4E69-BB12-B0110112E9C4}"/>
              </a:ext>
            </a:extLst>
          </p:cNvPr>
          <p:cNvSpPr>
            <a:spLocks noGrp="1"/>
          </p:cNvSpPr>
          <p:nvPr>
            <p:ph type="ftr" sz="quarter" idx="10"/>
          </p:nvPr>
        </p:nvSpPr>
        <p:spPr>
          <a:xfrm>
            <a:off x="0" y="6054725"/>
            <a:ext cx="2895600" cy="365125"/>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550C8817-3D81-4278-9D8B-F41FCFF21EC8}"/>
              </a:ext>
            </a:extLst>
          </p:cNvPr>
          <p:cNvSpPr>
            <a:spLocks noGrp="1"/>
          </p:cNvSpPr>
          <p:nvPr>
            <p:ph type="sldNum" sz="quarter" idx="11"/>
          </p:nvPr>
        </p:nvSpPr>
        <p:spPr/>
        <p:txBody>
          <a:bodyPr/>
          <a:lstStyle>
            <a:lvl1pPr>
              <a:defRPr/>
            </a:lvl1pPr>
          </a:lstStyle>
          <a:p>
            <a:pPr>
              <a:defRPr/>
            </a:pPr>
            <a:fld id="{CC45369A-F967-44A5-BEE0-A87259726CEA}" type="slidenum">
              <a:rPr lang="en-US"/>
              <a:pPr>
                <a:defRPr/>
              </a:pPr>
              <a:t>‹#›</a:t>
            </a:fld>
            <a:endParaRPr lang="en-US"/>
          </a:p>
        </p:txBody>
      </p:sp>
    </p:spTree>
    <p:extLst>
      <p:ext uri="{BB962C8B-B14F-4D97-AF65-F5344CB8AC3E}">
        <p14:creationId xmlns:p14="http://schemas.microsoft.com/office/powerpoint/2010/main" val="2905397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06378"/>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206378"/>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8BDF6B3A-5B75-4E9A-B737-836FD551EB1E}"/>
              </a:ext>
            </a:extLst>
          </p:cNvPr>
          <p:cNvSpPr>
            <a:spLocks noGrp="1"/>
          </p:cNvSpPr>
          <p:nvPr>
            <p:ph type="ftr" sz="quarter" idx="10"/>
          </p:nvPr>
        </p:nvSpPr>
        <p:spPr>
          <a:xfrm>
            <a:off x="0" y="6062663"/>
            <a:ext cx="2895600" cy="366712"/>
          </a:xfrm>
        </p:spPr>
        <p:txBody>
          <a:bodyPr/>
          <a:lstStyle>
            <a:lvl1pPr algn="ctr" defTabSz="241093" rtl="0" eaLnBrk="1" fontAlgn="auto" hangingPunct="1">
              <a:spcBef>
                <a:spcPts val="0"/>
              </a:spcBef>
              <a:spcAft>
                <a:spcPts val="0"/>
              </a:spcAft>
              <a:defRPr lang="en-AU" sz="738" kern="1200">
                <a:solidFill>
                  <a:schemeClr val="tx1"/>
                </a:solidFill>
                <a:latin typeface="+mn-lt"/>
                <a:ea typeface="+mn-ea"/>
                <a:cs typeface="+mn-cs"/>
              </a:defRPr>
            </a:lvl1pPr>
          </a:lstStyle>
          <a:p>
            <a:pPr>
              <a:defRPr/>
            </a:pPr>
            <a:r>
              <a:t>Obligatory cover your ... Material in this presentation is based on anecdotal evidence to be backed up by stats and is very much open to discussion..</a:t>
            </a:r>
          </a:p>
        </p:txBody>
      </p:sp>
      <p:sp>
        <p:nvSpPr>
          <p:cNvPr id="5" name="Slide Number Placeholder 5">
            <a:extLst>
              <a:ext uri="{FF2B5EF4-FFF2-40B4-BE49-F238E27FC236}">
                <a16:creationId xmlns:a16="http://schemas.microsoft.com/office/drawing/2014/main" id="{AD400E01-B934-4972-9F87-B65DCA3BFB04}"/>
              </a:ext>
            </a:extLst>
          </p:cNvPr>
          <p:cNvSpPr>
            <a:spLocks noGrp="1"/>
          </p:cNvSpPr>
          <p:nvPr>
            <p:ph type="sldNum" sz="quarter" idx="11"/>
          </p:nvPr>
        </p:nvSpPr>
        <p:spPr/>
        <p:txBody>
          <a:bodyPr/>
          <a:lstStyle>
            <a:lvl1pPr>
              <a:defRPr/>
            </a:lvl1pPr>
          </a:lstStyle>
          <a:p>
            <a:pPr>
              <a:defRPr/>
            </a:pPr>
            <a:fld id="{A085CA6F-33E1-4CFA-BB84-0D96F1B75165}" type="slidenum">
              <a:rPr lang="en-US"/>
              <a:pPr>
                <a:defRPr/>
              </a:pPr>
              <a:t>‹#›</a:t>
            </a:fld>
            <a:endParaRPr lang="en-US"/>
          </a:p>
        </p:txBody>
      </p:sp>
    </p:spTree>
    <p:extLst>
      <p:ext uri="{BB962C8B-B14F-4D97-AF65-F5344CB8AC3E}">
        <p14:creationId xmlns:p14="http://schemas.microsoft.com/office/powerpoint/2010/main" val="346176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05323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513972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84506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361940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ctr">
            <a:normAutofit/>
          </a:bodyPr>
          <a:lstStyle>
            <a:lvl1pPr algn="ctr">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914240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89291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pic>
        <p:nvPicPr>
          <p:cNvPr id="10" name="slu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083280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4" r:id="rId5"/>
    <p:sldLayoutId id="2147483655" r:id="rId6"/>
    <p:sldLayoutId id="2147483693" r:id="rId7"/>
    <p:sldLayoutId id="2147483657" r:id="rId8"/>
    <p:sldLayoutId id="2147483658" r:id="rId9"/>
    <p:sldLayoutId id="2147483659" r:id="rId10"/>
    <p:sldLayoutId id="2147483694" r:id="rId11"/>
    <p:sldLayoutId id="2147483720" r:id="rId12"/>
  </p:sldLayoutIdLst>
  <p:hf hdr="0" ftr="0" dt="0"/>
  <p:txStyles>
    <p:titleStyle>
      <a:lvl1pPr algn="ctr" defTabSz="914400" rtl="0" eaLnBrk="1" latinLnBrk="0" hangingPunct="1">
        <a:spcBef>
          <a:spcPct val="0"/>
        </a:spcBef>
        <a:buNone/>
        <a:defRPr sz="2800" kern="1200" cap="all" baseline="0">
          <a:solidFill>
            <a:schemeClr val="bg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367191"/>
            <a:ext cx="9153144" cy="502920"/>
          </a:xfrm>
          <a:prstGeom prst="rect">
            <a:avLst/>
          </a:prstGeom>
          <a:solidFill>
            <a:srgbClr val="3455A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rgbClr val="3455A6"/>
              </a:solidFill>
            </a:endParaRPr>
          </a:p>
        </p:txBody>
      </p:sp>
      <p:sp>
        <p:nvSpPr>
          <p:cNvPr id="2" name="Title Placeholder 1"/>
          <p:cNvSpPr>
            <a:spLocks noGrp="1"/>
          </p:cNvSpPr>
          <p:nvPr>
            <p:ph type="title"/>
          </p:nvPr>
        </p:nvSpPr>
        <p:spPr>
          <a:xfrm>
            <a:off x="381000" y="152400"/>
            <a:ext cx="8375904" cy="1143000"/>
          </a:xfrm>
          <a:prstGeom prst="rect">
            <a:avLst/>
          </a:prstGeom>
          <a:noFill/>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a:no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lumMod val="85000"/>
                  </a:schemeClr>
                </a:solidFill>
              </a:defRPr>
            </a:lvl1pPr>
          </a:lstStyle>
          <a:p>
            <a:endParaRPr lang="en-US" dirty="0"/>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lumMod val="85000"/>
                  </a:schemeClr>
                </a:solidFill>
              </a:defRPr>
            </a:lvl1pPr>
          </a:lstStyle>
          <a:p>
            <a:endParaRPr lang="en-US"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lumMod val="85000"/>
                  </a:schemeClr>
                </a:solidFill>
              </a:defRPr>
            </a:lvl1pPr>
          </a:lstStyle>
          <a:p>
            <a:fld id="{4E4A4924-7CC3-4BF6-9C5C-A8E770D15754}" type="slidenum">
              <a:rPr lang="en-US" smtClean="0"/>
              <a:pPr/>
              <a:t>‹#›</a:t>
            </a:fld>
            <a:endParaRPr lang="en-US" dirty="0"/>
          </a:p>
        </p:txBody>
      </p:sp>
      <p:pic>
        <p:nvPicPr>
          <p:cNvPr id="10" name="slu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6044536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hdr="0" ftr="0" dt="0"/>
  <p:txStyles>
    <p:titleStyle>
      <a:lvl1pPr algn="ctr" defTabSz="914400" rtl="0" eaLnBrk="1" latinLnBrk="0" hangingPunct="1">
        <a:spcBef>
          <a:spcPct val="0"/>
        </a:spcBef>
        <a:buNone/>
        <a:defRPr sz="2800" kern="1200" cap="all" baseline="0">
          <a:solidFill>
            <a:schemeClr val="accent3">
              <a:lumMod val="75000"/>
            </a:schemeClr>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p:cNvSpPr>
            <a:spLocks noGrp="1"/>
          </p:cNvSpPr>
          <p:nvPr>
            <p:ph type="body" idx="1"/>
          </p:nvPr>
        </p:nvSpPr>
        <p:spPr bwMode="auto">
          <a:xfrm>
            <a:off x="457200" y="1600200"/>
            <a:ext cx="822960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Date Placeholder 3">
            <a:extLst>
              <a:ext uri="{FF2B5EF4-FFF2-40B4-BE49-F238E27FC236}">
                <a16:creationId xmlns:a16="http://schemas.microsoft.com/office/drawing/2014/main" id="{970E00A1-8A7D-47DD-92B6-4AD6D47C4FBA}"/>
              </a:ext>
            </a:extLst>
          </p:cNvPr>
          <p:cNvSpPr>
            <a:spLocks noGrp="1"/>
          </p:cNvSpPr>
          <p:nvPr>
            <p:ph type="dt" sz="half" idx="2"/>
          </p:nvPr>
        </p:nvSpPr>
        <p:spPr>
          <a:xfrm>
            <a:off x="457200" y="6051550"/>
            <a:ext cx="21336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sz="900"/>
            </a:lvl1pPr>
          </a:lstStyle>
          <a:p>
            <a:pPr>
              <a:defRPr/>
            </a:pPr>
            <a:endParaRPr lang="en-US"/>
          </a:p>
        </p:txBody>
      </p:sp>
      <p:sp>
        <p:nvSpPr>
          <p:cNvPr id="9" name="Footer Placeholder 4">
            <a:extLst>
              <a:ext uri="{FF2B5EF4-FFF2-40B4-BE49-F238E27FC236}">
                <a16:creationId xmlns:a16="http://schemas.microsoft.com/office/drawing/2014/main" id="{4B596286-FFE0-42C3-9C19-95051488620E}"/>
              </a:ext>
            </a:extLst>
          </p:cNvPr>
          <p:cNvSpPr>
            <a:spLocks noGrp="1"/>
          </p:cNvSpPr>
          <p:nvPr>
            <p:ph type="ftr" sz="quarter" idx="3"/>
          </p:nvPr>
        </p:nvSpPr>
        <p:spPr>
          <a:xfrm>
            <a:off x="3124200" y="6459538"/>
            <a:ext cx="2895600" cy="366712"/>
          </a:xfrm>
          <a:prstGeom prst="rect">
            <a:avLst/>
          </a:prstGeom>
        </p:spPr>
        <p:txBody>
          <a:bodyPr anchor="ctr" anchorCtr="1"/>
          <a:lstStyle>
            <a:lvl1pPr eaLnBrk="1" fontAlgn="auto" hangingPunct="1">
              <a:spcBef>
                <a:spcPts val="0"/>
              </a:spcBef>
              <a:spcAft>
                <a:spcPts val="0"/>
              </a:spcAft>
              <a:defRPr sz="900">
                <a:latin typeface="+mn-lt"/>
                <a:ea typeface="+mn-ea"/>
              </a:defRPr>
            </a:lvl1pPr>
          </a:lstStyle>
          <a:p>
            <a:pPr>
              <a:defRPr/>
            </a:pPr>
            <a:r>
              <a:rPr lang="en-AU"/>
              <a:t>Obligatory cover your ... Material in this presentation is based on anecdotal evidence to be backed up by stats and is very much open to discussion..</a:t>
            </a:r>
            <a:endParaRPr lang="en-US"/>
          </a:p>
        </p:txBody>
      </p:sp>
      <p:sp>
        <p:nvSpPr>
          <p:cNvPr id="10" name="Slide Number Placeholder 5">
            <a:extLst>
              <a:ext uri="{FF2B5EF4-FFF2-40B4-BE49-F238E27FC236}">
                <a16:creationId xmlns:a16="http://schemas.microsoft.com/office/drawing/2014/main" id="{6FF8999A-4BB1-44E1-B121-FFC2512F0FED}"/>
              </a:ext>
            </a:extLst>
          </p:cNvPr>
          <p:cNvSpPr>
            <a:spLocks noGrp="1"/>
          </p:cNvSpPr>
          <p:nvPr>
            <p:ph type="sldNum" sz="quarter" idx="4"/>
          </p:nvPr>
        </p:nvSpPr>
        <p:spPr>
          <a:xfrm>
            <a:off x="8809038" y="6534150"/>
            <a:ext cx="334962" cy="323850"/>
          </a:xfrm>
          <a:prstGeom prst="rect">
            <a:avLst/>
          </a:prstGeom>
        </p:spPr>
        <p:txBody>
          <a:bodyPr vert="horz" wrap="square" lIns="91440" tIns="45720" rIns="91440" bIns="45720" numCol="1" anchor="ctr" anchorCtr="1" compatLnSpc="1">
            <a:prstTxWarp prst="textNoShape">
              <a:avLst/>
            </a:prstTxWarp>
          </a:bodyPr>
          <a:lstStyle>
            <a:lvl1pPr eaLnBrk="1" hangingPunct="1">
              <a:defRPr sz="900"/>
            </a:lvl1pPr>
          </a:lstStyle>
          <a:p>
            <a:pPr>
              <a:defRPr/>
            </a:pPr>
            <a:fld id="{27A54A03-6475-4B60-866F-7AAA7DDA1D1E}" type="slidenum">
              <a:rPr lang="en-US"/>
              <a:pPr>
                <a:defRPr/>
              </a:pPr>
              <a:t>‹#›</a:t>
            </a:fld>
            <a:endParaRPr lang="en-US"/>
          </a:p>
        </p:txBody>
      </p:sp>
    </p:spTree>
    <p:extLst>
      <p:ext uri="{BB962C8B-B14F-4D97-AF65-F5344CB8AC3E}">
        <p14:creationId xmlns:p14="http://schemas.microsoft.com/office/powerpoint/2010/main" val="4191033403"/>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hdr="0" dt="0"/>
  <p:txStyles>
    <p:titleStyle>
      <a:lvl1pPr algn="ctr" defTabSz="341313" rtl="0" eaLnBrk="0" fontAlgn="base" hangingPunct="0">
        <a:spcBef>
          <a:spcPct val="0"/>
        </a:spcBef>
        <a:spcAft>
          <a:spcPct val="0"/>
        </a:spcAft>
        <a:defRPr sz="2600" kern="1200">
          <a:solidFill>
            <a:schemeClr val="tx1"/>
          </a:solidFill>
          <a:latin typeface="+mj-lt"/>
          <a:ea typeface="MS PGothic" panose="020B0600070205080204" pitchFamily="34" charset="-128"/>
          <a:cs typeface="+mj-cs"/>
        </a:defRPr>
      </a:lvl1pPr>
      <a:lvl2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2pPr>
      <a:lvl3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3pPr>
      <a:lvl4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4pPr>
      <a:lvl5pPr algn="ctr" defTabSz="341313" rtl="0" eaLnBrk="0" fontAlgn="base" hangingPunct="0">
        <a:spcBef>
          <a:spcPct val="0"/>
        </a:spcBef>
        <a:spcAft>
          <a:spcPct val="0"/>
        </a:spcAft>
        <a:defRPr sz="2600">
          <a:solidFill>
            <a:schemeClr val="tx1"/>
          </a:solidFill>
          <a:latin typeface="Cambria" panose="02040503050406030204" pitchFamily="18" charset="0"/>
          <a:ea typeface="MS PGothic" panose="020B0600070205080204" pitchFamily="34" charset="-128"/>
        </a:defRPr>
      </a:lvl5pPr>
      <a:lvl6pPr marL="342883"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6pPr>
      <a:lvl7pPr marL="685765"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7pPr>
      <a:lvl8pPr marL="1028648"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8pPr>
      <a:lvl9pPr marL="1371530" algn="ctr" defTabSz="342883" rtl="0" eaLnBrk="1" fontAlgn="base" hangingPunct="1">
        <a:spcBef>
          <a:spcPct val="0"/>
        </a:spcBef>
        <a:spcAft>
          <a:spcPct val="0"/>
        </a:spcAft>
        <a:defRPr sz="3300">
          <a:solidFill>
            <a:schemeClr val="tx1"/>
          </a:solidFill>
          <a:latin typeface="Arial" panose="020B0604020202020204" pitchFamily="34" charset="0"/>
          <a:ea typeface="MS PGothic" panose="020B0600070205080204" pitchFamily="34" charset="-128"/>
        </a:defRPr>
      </a:lvl9pPr>
    </p:titleStyle>
    <p:bodyStyle>
      <a:lvl1pPr marL="255588" indent="-255588" algn="l" defTabSz="341313" rtl="0" eaLnBrk="0" fontAlgn="base" hangingPunct="0">
        <a:spcBef>
          <a:spcPct val="20000"/>
        </a:spcBef>
        <a:spcAft>
          <a:spcPct val="0"/>
        </a:spcAft>
        <a:buClr>
          <a:srgbClr val="A47C18"/>
        </a:buClr>
        <a:buFont typeface="Arial" panose="020B0604020202020204" pitchFamily="34" charset="0"/>
        <a:buChar char="•"/>
        <a:defRPr sz="1600" kern="1200">
          <a:solidFill>
            <a:schemeClr val="tx1"/>
          </a:solidFill>
          <a:latin typeface="+mn-lt"/>
          <a:ea typeface="MS PGothic" panose="020B0600070205080204" pitchFamily="34" charset="-128"/>
          <a:cs typeface="+mn-cs"/>
        </a:defRPr>
      </a:lvl1pPr>
      <a:lvl2pPr marL="555625" indent="-212725" algn="l" defTabSz="341313" rtl="0" eaLnBrk="0" fontAlgn="base" hangingPunct="0">
        <a:spcBef>
          <a:spcPct val="20000"/>
        </a:spcBef>
        <a:spcAft>
          <a:spcPct val="0"/>
        </a:spcAft>
        <a:buClr>
          <a:srgbClr val="A47C18"/>
        </a:buClr>
        <a:buFont typeface="Arial" panose="020B0604020202020204" pitchFamily="34" charset="0"/>
        <a:buChar char="–"/>
        <a:defRPr sz="1400" kern="1200">
          <a:solidFill>
            <a:schemeClr val="tx1"/>
          </a:solidFill>
          <a:latin typeface="+mn-lt"/>
          <a:ea typeface="MS PGothic" panose="020B0600070205080204" pitchFamily="34" charset="-128"/>
          <a:cs typeface="+mn-cs"/>
        </a:defRPr>
      </a:lvl2pPr>
      <a:lvl3pPr marL="855663" indent="-169863" algn="l" defTabSz="341313" rtl="0" eaLnBrk="0" fontAlgn="base" hangingPunct="0">
        <a:spcBef>
          <a:spcPct val="20000"/>
        </a:spcBef>
        <a:spcAft>
          <a:spcPct val="0"/>
        </a:spcAft>
        <a:buClr>
          <a:srgbClr val="A47C18"/>
        </a:buClr>
        <a:buFont typeface="Arial" panose="020B0604020202020204" pitchFamily="34" charset="0"/>
        <a:buChar char="•"/>
        <a:defRPr sz="1400" kern="1200">
          <a:solidFill>
            <a:schemeClr val="tx1"/>
          </a:solidFill>
          <a:latin typeface="+mn-lt"/>
          <a:ea typeface="MS PGothic" panose="020B0600070205080204" pitchFamily="34" charset="-128"/>
          <a:cs typeface="+mn-cs"/>
        </a:defRPr>
      </a:lvl3pPr>
      <a:lvl4pPr marL="1198563" indent="-169863" algn="l" defTabSz="341313" rtl="0" eaLnBrk="0" fontAlgn="base" hangingPunct="0">
        <a:spcBef>
          <a:spcPct val="20000"/>
        </a:spcBef>
        <a:spcAft>
          <a:spcPct val="0"/>
        </a:spcAft>
        <a:buClr>
          <a:srgbClr val="A47C18"/>
        </a:buClr>
        <a:buFont typeface="Arial" panose="020B0604020202020204" pitchFamily="34" charset="0"/>
        <a:buChar char="–"/>
        <a:defRPr sz="1200" kern="1200">
          <a:solidFill>
            <a:schemeClr val="tx1"/>
          </a:solidFill>
          <a:latin typeface="+mn-lt"/>
          <a:ea typeface="MS PGothic" panose="020B0600070205080204" pitchFamily="34" charset="-128"/>
          <a:cs typeface="+mn-cs"/>
        </a:defRPr>
      </a:lvl4pPr>
      <a:lvl5pPr marL="1541463" indent="-169863" algn="l" defTabSz="341313" rtl="0" eaLnBrk="0" fontAlgn="base" hangingPunct="0">
        <a:spcBef>
          <a:spcPct val="20000"/>
        </a:spcBef>
        <a:spcAft>
          <a:spcPct val="0"/>
        </a:spcAft>
        <a:buClr>
          <a:srgbClr val="A47C18"/>
        </a:buClr>
        <a:buFont typeface="Arial" panose="020B0604020202020204" pitchFamily="34" charset="0"/>
        <a:buChar char="»"/>
        <a:defRPr sz="1200" kern="1200">
          <a:solidFill>
            <a:schemeClr val="tx1"/>
          </a:solidFill>
          <a:latin typeface="+mn-lt"/>
          <a:ea typeface="MS PGothic" panose="020B0600070205080204" pitchFamily="34" charset="-128"/>
          <a:cs typeface="+mn-cs"/>
        </a:defRPr>
      </a:lvl5pPr>
      <a:lvl6pPr marL="1885853" indent="-171441" algn="l" defTabSz="342883" rtl="0" eaLnBrk="1" latinLnBrk="0" hangingPunct="1">
        <a:spcBef>
          <a:spcPct val="20000"/>
        </a:spcBef>
        <a:buFont typeface="Arial"/>
        <a:buChar char="•"/>
        <a:defRPr sz="1500" kern="1200">
          <a:solidFill>
            <a:schemeClr val="tx1"/>
          </a:solidFill>
          <a:latin typeface="+mn-lt"/>
          <a:ea typeface="+mn-ea"/>
          <a:cs typeface="+mn-cs"/>
        </a:defRPr>
      </a:lvl6pPr>
      <a:lvl7pPr marL="2228736" indent="-171441" algn="l" defTabSz="342883" rtl="0" eaLnBrk="1" latinLnBrk="0" hangingPunct="1">
        <a:spcBef>
          <a:spcPct val="20000"/>
        </a:spcBef>
        <a:buFont typeface="Arial"/>
        <a:buChar char="•"/>
        <a:defRPr sz="1500" kern="1200">
          <a:solidFill>
            <a:schemeClr val="tx1"/>
          </a:solidFill>
          <a:latin typeface="+mn-lt"/>
          <a:ea typeface="+mn-ea"/>
          <a:cs typeface="+mn-cs"/>
        </a:defRPr>
      </a:lvl7pPr>
      <a:lvl8pPr marL="2571619" indent="-171441" algn="l" defTabSz="342883" rtl="0" eaLnBrk="1" latinLnBrk="0" hangingPunct="1">
        <a:spcBef>
          <a:spcPct val="20000"/>
        </a:spcBef>
        <a:buFont typeface="Arial"/>
        <a:buChar char="•"/>
        <a:defRPr sz="1500" kern="1200">
          <a:solidFill>
            <a:schemeClr val="tx1"/>
          </a:solidFill>
          <a:latin typeface="+mn-lt"/>
          <a:ea typeface="+mn-ea"/>
          <a:cs typeface="+mn-cs"/>
        </a:defRPr>
      </a:lvl8pPr>
      <a:lvl9pPr marL="2914501" indent="-171441" algn="l" defTabSz="342883"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3" rtl="0" eaLnBrk="1" latinLnBrk="0" hangingPunct="1">
        <a:defRPr sz="1350" kern="1200">
          <a:solidFill>
            <a:schemeClr val="tx1"/>
          </a:solidFill>
          <a:latin typeface="+mn-lt"/>
          <a:ea typeface="+mn-ea"/>
          <a:cs typeface="+mn-cs"/>
        </a:defRPr>
      </a:lvl1pPr>
      <a:lvl2pPr marL="342883" algn="l" defTabSz="342883" rtl="0" eaLnBrk="1" latinLnBrk="0" hangingPunct="1">
        <a:defRPr sz="1350" kern="1200">
          <a:solidFill>
            <a:schemeClr val="tx1"/>
          </a:solidFill>
          <a:latin typeface="+mn-lt"/>
          <a:ea typeface="+mn-ea"/>
          <a:cs typeface="+mn-cs"/>
        </a:defRPr>
      </a:lvl2pPr>
      <a:lvl3pPr marL="685765" algn="l" defTabSz="342883" rtl="0" eaLnBrk="1" latinLnBrk="0" hangingPunct="1">
        <a:defRPr sz="1350" kern="1200">
          <a:solidFill>
            <a:schemeClr val="tx1"/>
          </a:solidFill>
          <a:latin typeface="+mn-lt"/>
          <a:ea typeface="+mn-ea"/>
          <a:cs typeface="+mn-cs"/>
        </a:defRPr>
      </a:lvl3pPr>
      <a:lvl4pPr marL="1028648" algn="l" defTabSz="342883" rtl="0" eaLnBrk="1" latinLnBrk="0" hangingPunct="1">
        <a:defRPr sz="1350" kern="1200">
          <a:solidFill>
            <a:schemeClr val="tx1"/>
          </a:solidFill>
          <a:latin typeface="+mn-lt"/>
          <a:ea typeface="+mn-ea"/>
          <a:cs typeface="+mn-cs"/>
        </a:defRPr>
      </a:lvl4pPr>
      <a:lvl5pPr marL="1371530" algn="l" defTabSz="342883" rtl="0" eaLnBrk="1" latinLnBrk="0" hangingPunct="1">
        <a:defRPr sz="1350" kern="1200">
          <a:solidFill>
            <a:schemeClr val="tx1"/>
          </a:solidFill>
          <a:latin typeface="+mn-lt"/>
          <a:ea typeface="+mn-ea"/>
          <a:cs typeface="+mn-cs"/>
        </a:defRPr>
      </a:lvl5pPr>
      <a:lvl6pPr marL="1714412" algn="l" defTabSz="342883" rtl="0" eaLnBrk="1" latinLnBrk="0" hangingPunct="1">
        <a:defRPr sz="1350" kern="1200">
          <a:solidFill>
            <a:schemeClr val="tx1"/>
          </a:solidFill>
          <a:latin typeface="+mn-lt"/>
          <a:ea typeface="+mn-ea"/>
          <a:cs typeface="+mn-cs"/>
        </a:defRPr>
      </a:lvl6pPr>
      <a:lvl7pPr marL="2057295" algn="l" defTabSz="342883" rtl="0" eaLnBrk="1" latinLnBrk="0" hangingPunct="1">
        <a:defRPr sz="1350" kern="1200">
          <a:solidFill>
            <a:schemeClr val="tx1"/>
          </a:solidFill>
          <a:latin typeface="+mn-lt"/>
          <a:ea typeface="+mn-ea"/>
          <a:cs typeface="+mn-cs"/>
        </a:defRPr>
      </a:lvl7pPr>
      <a:lvl8pPr marL="2400177" algn="l" defTabSz="342883" rtl="0" eaLnBrk="1" latinLnBrk="0" hangingPunct="1">
        <a:defRPr sz="1350" kern="1200">
          <a:solidFill>
            <a:schemeClr val="tx1"/>
          </a:solidFill>
          <a:latin typeface="+mn-lt"/>
          <a:ea typeface="+mn-ea"/>
          <a:cs typeface="+mn-cs"/>
        </a:defRPr>
      </a:lvl8pPr>
      <a:lvl9pPr marL="2743060" algn="l" defTabSz="3428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visual.ly/community/Infographics/business/10-worst-corporate-accounting-scandals-all-time"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www.youtube.com/watch?v=2hi4Taq6zPE"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x-jezmsYTTM"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forbes.com/sites/greatspeculations/2020/05/01/netflix-one-question-is-it-losing-money-or-making-money/?sh=35283a7729a6"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61A885-C240-41E5-B486-F9E2148498AF}"/>
              </a:ext>
            </a:extLst>
          </p:cNvPr>
          <p:cNvSpPr>
            <a:spLocks noGrp="1"/>
          </p:cNvSpPr>
          <p:nvPr>
            <p:ph type="sldNum" sz="quarter" idx="12"/>
          </p:nvPr>
        </p:nvSpPr>
        <p:spPr>
          <a:xfrm>
            <a:off x="8801100" y="5789613"/>
            <a:ext cx="322263" cy="242887"/>
          </a:xfrm>
        </p:spPr>
        <p:txBody>
          <a:bodyPr/>
          <a:lstStyle/>
          <a:p>
            <a:pPr marL="0" marR="0" lvl="0" indent="0" algn="l" defTabSz="241093" rtl="0" eaLnBrk="1" fontAlgn="base" latinLnBrk="0" hangingPunct="1">
              <a:lnSpc>
                <a:spcPct val="100000"/>
              </a:lnSpc>
              <a:spcBef>
                <a:spcPct val="0"/>
              </a:spcBef>
              <a:spcAft>
                <a:spcPct val="0"/>
              </a:spcAft>
              <a:buClrTx/>
              <a:buSzTx/>
              <a:buFontTx/>
              <a:buNone/>
              <a:tabLst/>
              <a:defRPr/>
            </a:pPr>
            <a:fld id="{64D3CE6A-E1A5-4339-A438-00C1E419BE63}" type="slidenum">
              <a:rPr kumimoji="0" lang="en-US" sz="9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pPr marL="0" marR="0" lvl="0" indent="0" algn="l" defTabSz="241093" rtl="0" eaLnBrk="1" fontAlgn="base" latinLnBrk="0" hangingPunct="1">
                <a:lnSpc>
                  <a:spcPct val="100000"/>
                </a:lnSpc>
                <a:spcBef>
                  <a:spcPct val="0"/>
                </a:spcBef>
                <a:spcAft>
                  <a:spcPct val="0"/>
                </a:spcAft>
                <a:buClrTx/>
                <a:buSzTx/>
                <a:buFontTx/>
                <a:buNone/>
                <a:tabLst/>
                <a:defRPr/>
              </a:pPr>
              <a:t>1</a:t>
            </a:fld>
            <a:endPar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34681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Quality Spectrum </a:t>
            </a:r>
            <a:br>
              <a:rPr lang="en-US" dirty="0"/>
            </a:br>
            <a:r>
              <a:rPr lang="en-US" dirty="0"/>
              <a:t>of Financial Reports</a:t>
            </a:r>
          </a:p>
        </p:txBody>
      </p:sp>
      <p:pic>
        <p:nvPicPr>
          <p:cNvPr id="2050"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304800" y="1981200"/>
            <a:ext cx="4191000" cy="2537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half" idx="2"/>
          </p:nvPr>
        </p:nvSpPr>
        <p:spPr/>
        <p:txBody>
          <a:bodyPr>
            <a:normAutofit fontScale="92500"/>
          </a:bodyPr>
          <a:lstStyle/>
          <a:p>
            <a:pPr marL="9144" indent="0">
              <a:buNone/>
            </a:pPr>
            <a:r>
              <a:rPr lang="en-US" dirty="0">
                <a:cs typeface="Times New Roman" panose="02020603050405020304" pitchFamily="18" charset="0"/>
              </a:rPr>
              <a:t>Excerpt from Toyota Motor Corporation’s Consolidated Financial Results</a:t>
            </a:r>
          </a:p>
          <a:p>
            <a:pPr marL="9144" indent="0">
              <a:buNone/>
            </a:pPr>
            <a:endParaRPr lang="en-US" sz="1700" dirty="0">
              <a:cs typeface="Times New Roman" panose="02020603050405020304" pitchFamily="18" charset="0"/>
            </a:endParaRPr>
          </a:p>
          <a:p>
            <a:pPr marL="9144" indent="0">
              <a:buNone/>
            </a:pPr>
            <a:r>
              <a:rPr lang="en-US" dirty="0">
                <a:cs typeface="Times New Roman" panose="02020603050405020304" pitchFamily="18" charset="0"/>
              </a:rPr>
              <a:t>“Consolidated </a:t>
            </a:r>
            <a:r>
              <a:rPr lang="en-US" b="1" dirty="0">
                <a:cs typeface="Times New Roman" panose="02020603050405020304" pitchFamily="18" charset="0"/>
              </a:rPr>
              <a:t>vehicle unit sales </a:t>
            </a:r>
            <a:r>
              <a:rPr lang="en-US" dirty="0">
                <a:cs typeface="Times New Roman" panose="02020603050405020304" pitchFamily="18" charset="0"/>
              </a:rPr>
              <a:t>in Japan and overseas </a:t>
            </a:r>
            <a:r>
              <a:rPr lang="en-US" b="1" dirty="0">
                <a:cs typeface="Times New Roman" panose="02020603050405020304" pitchFamily="18" charset="0"/>
              </a:rPr>
              <a:t>decreased</a:t>
            </a:r>
            <a:r>
              <a:rPr lang="en-US" dirty="0">
                <a:cs typeface="Times New Roman" panose="02020603050405020304" pitchFamily="18" charset="0"/>
              </a:rPr>
              <a:t> by 37 thousand units, or 1.6%, to 2,232 thousand units in FY2014 first quarter …compared with FY2013 first quarter…</a:t>
            </a:r>
          </a:p>
          <a:p>
            <a:pPr marL="9144" indent="0">
              <a:buNone/>
            </a:pPr>
            <a:r>
              <a:rPr lang="en-US" dirty="0">
                <a:cs typeface="Times New Roman" panose="02020603050405020304" pitchFamily="18" charset="0"/>
              </a:rPr>
              <a:t>“…</a:t>
            </a:r>
            <a:r>
              <a:rPr lang="en-US" b="1" dirty="0">
                <a:cs typeface="Times New Roman" panose="02020603050405020304" pitchFamily="18" charset="0"/>
              </a:rPr>
              <a:t>operating income increased</a:t>
            </a:r>
            <a:r>
              <a:rPr lang="en-US" dirty="0">
                <a:cs typeface="Times New Roman" panose="02020603050405020304" pitchFamily="18" charset="0"/>
              </a:rPr>
              <a:t> by </a:t>
            </a:r>
            <a:r>
              <a:rPr lang="en-US" dirty="0"/>
              <a:t>¥</a:t>
            </a:r>
            <a:r>
              <a:rPr lang="en-US" dirty="0">
                <a:cs typeface="Times New Roman" panose="02020603050405020304" pitchFamily="18" charset="0"/>
              </a:rPr>
              <a:t>310.2 billion, or 87.9%, to </a:t>
            </a:r>
            <a:r>
              <a:rPr lang="en-US" dirty="0"/>
              <a:t>¥</a:t>
            </a:r>
            <a:r>
              <a:rPr lang="en-US" dirty="0">
                <a:cs typeface="Times New Roman" panose="02020603050405020304" pitchFamily="18" charset="0"/>
              </a:rPr>
              <a:t>663.3 billion in FY2014 first quarter compared with FY2013 first quarter. The factors contributing to an increase in operating income were the effects of </a:t>
            </a:r>
            <a:r>
              <a:rPr lang="en-US" b="1" dirty="0">
                <a:cs typeface="Times New Roman" panose="02020603050405020304" pitchFamily="18" charset="0"/>
              </a:rPr>
              <a:t>changes in exchange rates </a:t>
            </a:r>
            <a:r>
              <a:rPr lang="en-US" dirty="0">
                <a:cs typeface="Times New Roman" panose="02020603050405020304" pitchFamily="18" charset="0"/>
              </a:rPr>
              <a:t>of </a:t>
            </a:r>
            <a:r>
              <a:rPr lang="en-US" dirty="0"/>
              <a:t>¥</a:t>
            </a:r>
            <a:r>
              <a:rPr lang="en-US" dirty="0">
                <a:cs typeface="Times New Roman" panose="02020603050405020304" pitchFamily="18" charset="0"/>
              </a:rPr>
              <a:t>260.0 billion...</a:t>
            </a:r>
          </a:p>
        </p:txBody>
      </p:sp>
      <p:sp>
        <p:nvSpPr>
          <p:cNvPr id="4" name="Slide Number Placeholder 3"/>
          <p:cNvSpPr>
            <a:spLocks noGrp="1"/>
          </p:cNvSpPr>
          <p:nvPr>
            <p:ph type="sldNum" sz="quarter" idx="12"/>
          </p:nvPr>
        </p:nvSpPr>
        <p:spPr/>
        <p:txBody>
          <a:bodyPr/>
          <a:lstStyle/>
          <a:p>
            <a:fld id="{4E4A4924-7CC3-4BF6-9C5C-A8E770D15754}" type="slidenum">
              <a:rPr lang="en-US" smtClean="0"/>
              <a:t>10</a:t>
            </a:fld>
            <a:endParaRPr lang="en-US" dirty="0"/>
          </a:p>
        </p:txBody>
      </p:sp>
      <p:sp>
        <p:nvSpPr>
          <p:cNvPr id="6" name="Right Arrow 5"/>
          <p:cNvSpPr/>
          <p:nvPr/>
        </p:nvSpPr>
        <p:spPr>
          <a:xfrm>
            <a:off x="392483" y="2670132"/>
            <a:ext cx="457200" cy="3048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8143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Quality Spectrum of Financial </a:t>
            </a:r>
            <a:br>
              <a:rPr lang="en-US" dirty="0"/>
            </a:br>
            <a:r>
              <a:rPr lang="en-US" dirty="0"/>
              <a:t>Reports: Bias</a:t>
            </a:r>
          </a:p>
        </p:txBody>
      </p:sp>
      <p:pic>
        <p:nvPicPr>
          <p:cNvPr id="2050"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304800" y="1752600"/>
            <a:ext cx="4191000" cy="2766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half" idx="2"/>
          </p:nvPr>
        </p:nvSpPr>
        <p:spPr/>
        <p:txBody>
          <a:bodyPr>
            <a:normAutofit/>
          </a:bodyPr>
          <a:lstStyle/>
          <a:p>
            <a:pPr marL="9144" indent="0">
              <a:buNone/>
            </a:pPr>
            <a:r>
              <a:rPr lang="en-US" dirty="0"/>
              <a:t>Biased accounting choices, assumptions, estimates: </a:t>
            </a:r>
          </a:p>
          <a:p>
            <a:pPr lvl="1"/>
            <a:r>
              <a:rPr lang="en-US" dirty="0"/>
              <a:t>“Aggressive” choices increase a company’s reported performance and financial position in the current period.</a:t>
            </a:r>
          </a:p>
          <a:p>
            <a:pPr lvl="1"/>
            <a:r>
              <a:rPr lang="en-US" dirty="0"/>
              <a:t>“Conservative” choices decrease current reported performance but may increase future reported.</a:t>
            </a:r>
          </a:p>
          <a:p>
            <a:pPr marL="9144" indent="0">
              <a:buNone/>
            </a:pPr>
            <a:r>
              <a:rPr lang="en-US" dirty="0"/>
              <a:t>Biased presentation choices:</a:t>
            </a:r>
          </a:p>
          <a:p>
            <a:pPr lvl="1"/>
            <a:r>
              <a:rPr lang="en-US" dirty="0"/>
              <a:t>Obscure unfavorable information and/or</a:t>
            </a:r>
          </a:p>
          <a:p>
            <a:pPr lvl="1"/>
            <a:r>
              <a:rPr lang="en-US" dirty="0"/>
              <a:t>Emphasize favorable information.</a:t>
            </a:r>
          </a:p>
          <a:p>
            <a:endParaRPr lang="en-US"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E4A4924-7CC3-4BF6-9C5C-A8E770D15754}" type="slidenum">
              <a:rPr lang="en-US" smtClean="0"/>
              <a:t>11</a:t>
            </a:fld>
            <a:endParaRPr lang="en-US" dirty="0"/>
          </a:p>
        </p:txBody>
      </p:sp>
      <p:sp>
        <p:nvSpPr>
          <p:cNvPr id="6" name="Right Arrow 5"/>
          <p:cNvSpPr/>
          <p:nvPr/>
        </p:nvSpPr>
        <p:spPr>
          <a:xfrm>
            <a:off x="588724" y="2997899"/>
            <a:ext cx="457200" cy="3048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659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title"/>
          </p:nvPr>
        </p:nvSpPr>
        <p:spPr>
          <a:prstGeom prst="rect">
            <a:avLst/>
          </a:prstGeom>
        </p:spPr>
        <p:txBody>
          <a:bodyPr>
            <a:normAutofit fontScale="90000"/>
          </a:bodyPr>
          <a:lstStyle/>
          <a:p>
            <a:r>
              <a:rPr lang="en-AU" sz="3516" dirty="0"/>
              <a:t>Conservative VS Aggressive Accounting </a:t>
            </a:r>
            <a:endParaRPr sz="3516" dirty="0"/>
          </a:p>
        </p:txBody>
      </p:sp>
      <p:sp>
        <p:nvSpPr>
          <p:cNvPr id="166" name="Shape 166"/>
          <p:cNvSpPr>
            <a:spLocks noGrp="1"/>
          </p:cNvSpPr>
          <p:nvPr>
            <p:ph type="body" idx="1"/>
          </p:nvPr>
        </p:nvSpPr>
        <p:spPr>
          <a:xfrm>
            <a:off x="354139" y="1261872"/>
            <a:ext cx="8429625" cy="4648749"/>
          </a:xfrm>
          <a:prstGeom prst="rect">
            <a:avLst/>
          </a:prstGeom>
        </p:spPr>
        <p:txBody>
          <a:bodyPr>
            <a:noAutofit/>
          </a:bodyPr>
          <a:lstStyle/>
          <a:p>
            <a:pPr marL="237878" indent="0" defTabSz="295741">
              <a:spcBef>
                <a:spcPts val="0"/>
              </a:spcBef>
              <a:defRPr sz="2592"/>
            </a:pPr>
            <a:r>
              <a:rPr lang="en-AU" sz="1969" b="1" dirty="0">
                <a:latin typeface="Times New Roman" panose="02020603050405020304" pitchFamily="18" charset="0"/>
                <a:cs typeface="Times New Roman" panose="02020603050405020304" pitchFamily="18" charset="0"/>
              </a:rPr>
              <a:t>Aggressive accounting </a:t>
            </a:r>
            <a:r>
              <a:rPr lang="en-AU" sz="1969" dirty="0">
                <a:latin typeface="Times New Roman" panose="02020603050405020304" pitchFamily="18" charset="0"/>
                <a:cs typeface="Times New Roman" panose="02020603050405020304" pitchFamily="18" charset="0"/>
              </a:rPr>
              <a:t>is the use of accounting standards to create financial statements that present a rosier picture of a company than is actually the case.</a:t>
            </a:r>
          </a:p>
          <a:p>
            <a:pPr marL="568265" lvl="1" indent="0" defTabSz="295741">
              <a:spcBef>
                <a:spcPts val="0"/>
              </a:spcBef>
              <a:defRPr sz="2592"/>
            </a:pPr>
            <a:r>
              <a:rPr lang="en-AU" sz="1969" dirty="0">
                <a:latin typeface="Times New Roman" panose="02020603050405020304" pitchFamily="18" charset="0"/>
                <a:cs typeface="Times New Roman" panose="02020603050405020304" pitchFamily="18" charset="0"/>
              </a:rPr>
              <a:t>Creates sustainability issue</a:t>
            </a:r>
          </a:p>
          <a:p>
            <a:pPr marL="237878" indent="0" defTabSz="295741">
              <a:spcBef>
                <a:spcPts val="0"/>
              </a:spcBef>
              <a:defRPr sz="2592"/>
            </a:pPr>
            <a:endParaRPr lang="en-AU" sz="1969" b="1" dirty="0">
              <a:latin typeface="Times New Roman" panose="02020603050405020304" pitchFamily="18" charset="0"/>
              <a:cs typeface="Times New Roman" panose="02020603050405020304" pitchFamily="18" charset="0"/>
            </a:endParaRPr>
          </a:p>
          <a:p>
            <a:pPr marL="237878" indent="0" defTabSz="295741">
              <a:spcBef>
                <a:spcPts val="0"/>
              </a:spcBef>
              <a:defRPr sz="2592"/>
            </a:pPr>
            <a:r>
              <a:rPr lang="en-AU" sz="1969" b="1" dirty="0">
                <a:latin typeface="Times New Roman" panose="02020603050405020304" pitchFamily="18" charset="0"/>
                <a:cs typeface="Times New Roman" panose="02020603050405020304" pitchFamily="18" charset="0"/>
              </a:rPr>
              <a:t>Conservative accounting </a:t>
            </a:r>
            <a:r>
              <a:rPr lang="en-AU" sz="1969" dirty="0">
                <a:latin typeface="Times New Roman" panose="02020603050405020304" pitchFamily="18" charset="0"/>
                <a:cs typeface="Times New Roman" panose="02020603050405020304" pitchFamily="18" charset="0"/>
              </a:rPr>
              <a:t>is the use of accounting standard that recognize expenses and liabilities as soon as possible when there is uncertainty about the outcome, but to only recognize revenues and assets when they are assured of being received. </a:t>
            </a:r>
          </a:p>
          <a:p>
            <a:pPr marL="568265" lvl="1" indent="0" defTabSz="295741">
              <a:spcBef>
                <a:spcPts val="0"/>
              </a:spcBef>
              <a:defRPr sz="2592"/>
            </a:pPr>
            <a:r>
              <a:rPr lang="en-AU" sz="1969" dirty="0">
                <a:latin typeface="Times New Roman" panose="02020603050405020304" pitchFamily="18" charset="0"/>
                <a:cs typeface="Times New Roman" panose="02020603050405020304" pitchFamily="18" charset="0"/>
              </a:rPr>
              <a:t>No sustainability issue</a:t>
            </a:r>
          </a:p>
          <a:p>
            <a:pPr marL="145370" indent="0" defTabSz="295741">
              <a:spcBef>
                <a:spcPts val="0"/>
              </a:spcBef>
              <a:defRPr sz="2592"/>
            </a:pPr>
            <a:endParaRPr lang="en-US" altLang="en-US" sz="1969" b="1" dirty="0">
              <a:latin typeface="Times New Roman" panose="02020603050405020304" pitchFamily="18" charset="0"/>
              <a:cs typeface="Times New Roman" panose="02020603050405020304" pitchFamily="18" charset="0"/>
            </a:endParaRPr>
          </a:p>
          <a:p>
            <a:pPr marL="145370" indent="0" defTabSz="295741">
              <a:spcBef>
                <a:spcPts val="0"/>
              </a:spcBef>
              <a:defRPr sz="2592"/>
            </a:pPr>
            <a:r>
              <a:rPr lang="en-US" altLang="en-US" sz="1969" b="1" dirty="0">
                <a:latin typeface="Times New Roman" panose="02020603050405020304" pitchFamily="18" charset="0"/>
                <a:cs typeface="Times New Roman" panose="02020603050405020304" pitchFamily="18" charset="0"/>
              </a:rPr>
              <a:t>Big Bath Accounting:</a:t>
            </a:r>
            <a:r>
              <a:rPr lang="en-AU" sz="1969" dirty="0">
                <a:latin typeface="Times New Roman" panose="02020603050405020304" pitchFamily="18" charset="0"/>
                <a:cs typeface="Times New Roman" panose="02020603050405020304" pitchFamily="18" charset="0"/>
              </a:rPr>
              <a:t>The strategy of manipulating a company's income statement to make poor results look even worse. The big bath is often implemented in a bad year to enhance artificially next year's earnings. The big rise in earnings might result in a larger bonus for executives.</a:t>
            </a:r>
          </a:p>
          <a:p>
            <a:pPr marL="145370" indent="0" defTabSz="295741">
              <a:spcBef>
                <a:spcPts val="0"/>
              </a:spcBef>
              <a:defRPr sz="2592"/>
            </a:pPr>
            <a:endParaRPr lang="en-AU" sz="1969" dirty="0">
              <a:latin typeface="Times New Roman" panose="02020603050405020304" pitchFamily="18" charset="0"/>
              <a:cs typeface="Times New Roman" panose="02020603050405020304" pitchFamily="18" charset="0"/>
              <a:sym typeface="Avenir Roman"/>
            </a:endParaRPr>
          </a:p>
          <a:p>
            <a:pPr marL="145370" indent="0" defTabSz="295741">
              <a:spcBef>
                <a:spcPts val="0"/>
              </a:spcBef>
              <a:defRPr sz="2592"/>
            </a:pPr>
            <a:r>
              <a:rPr lang="en-AU" sz="1969" dirty="0">
                <a:latin typeface="Times New Roman" panose="02020603050405020304" pitchFamily="18" charset="0"/>
                <a:cs typeface="Times New Roman" panose="02020603050405020304" pitchFamily="18" charset="0"/>
                <a:sym typeface="Avenir Roman"/>
              </a:rPr>
              <a:t>‘</a:t>
            </a:r>
            <a:r>
              <a:rPr lang="en-AU" sz="1969" b="1" dirty="0">
                <a:latin typeface="Times New Roman" panose="02020603050405020304" pitchFamily="18" charset="0"/>
                <a:cs typeface="Times New Roman" panose="02020603050405020304" pitchFamily="18" charset="0"/>
                <a:sym typeface="Avenir Roman"/>
              </a:rPr>
              <a:t>Earning smoothing’: </a:t>
            </a:r>
            <a:r>
              <a:rPr lang="en-AU" sz="1969" dirty="0">
                <a:latin typeface="Times New Roman" panose="02020603050405020304" pitchFamily="18" charset="0"/>
                <a:cs typeface="Times New Roman" panose="02020603050405020304" pitchFamily="18" charset="0"/>
                <a:sym typeface="Avenir Roman"/>
              </a:rPr>
              <a:t>conservative choice to underestimate earnings in period performing good plus aggressive when struggling to smoothing the earnings. </a:t>
            </a:r>
            <a:endParaRPr lang="en-AU" sz="1969" dirty="0">
              <a:latin typeface="Times New Roman" panose="02020603050405020304" pitchFamily="18" charset="0"/>
              <a:cs typeface="Times New Roman" panose="02020603050405020304" pitchFamily="18" charset="0"/>
            </a:endParaRPr>
          </a:p>
          <a:p>
            <a:pPr marL="145370" indent="-237878" defTabSz="295741">
              <a:spcBef>
                <a:spcPts val="1195"/>
              </a:spcBef>
              <a:defRPr sz="2592"/>
            </a:pPr>
            <a:endParaRPr lang="en-AU" sz="1969" dirty="0">
              <a:latin typeface="Times New Roman" panose="02020603050405020304" pitchFamily="18" charset="0"/>
              <a:cs typeface="Times New Roman" panose="02020603050405020304" pitchFamily="18" charset="0"/>
            </a:endParaRPr>
          </a:p>
          <a:p>
            <a:pPr marL="475757" lvl="1" indent="-237878" defTabSz="295741">
              <a:spcBef>
                <a:spcPts val="1195"/>
              </a:spcBef>
              <a:defRPr sz="2592"/>
            </a:pPr>
            <a:endParaRPr sz="1969"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89113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Quality Spectrum of Financial </a:t>
            </a:r>
            <a:br>
              <a:rPr lang="en-US" dirty="0"/>
            </a:br>
            <a:r>
              <a:rPr lang="en-US" dirty="0"/>
              <a:t>Reports: Earnings Management</a:t>
            </a:r>
          </a:p>
        </p:txBody>
      </p:sp>
      <p:pic>
        <p:nvPicPr>
          <p:cNvPr id="2050"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304800" y="1752600"/>
            <a:ext cx="4191000" cy="2766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half" idx="2"/>
          </p:nvPr>
        </p:nvSpPr>
        <p:spPr/>
        <p:txBody>
          <a:bodyPr>
            <a:normAutofit/>
          </a:bodyPr>
          <a:lstStyle/>
          <a:p>
            <a:r>
              <a:rPr lang="en-US" dirty="0"/>
              <a:t>Earnings management: d</a:t>
            </a:r>
            <a:r>
              <a:rPr lang="en-US" dirty="0">
                <a:cs typeface="Times New Roman" panose="02020603050405020304" pitchFamily="18" charset="0"/>
              </a:rPr>
              <a:t>eliberate actions to influence reported earnings.</a:t>
            </a:r>
          </a:p>
          <a:p>
            <a:pPr lvl="1"/>
            <a:r>
              <a:rPr lang="en-US" dirty="0">
                <a:cs typeface="Times New Roman" panose="02020603050405020304" pitchFamily="18" charset="0"/>
              </a:rPr>
              <a:t>Real earnings management, for example: Defer R&amp;D expenses into the next quarter in order to meet earnings targets. </a:t>
            </a:r>
          </a:p>
          <a:p>
            <a:pPr lvl="1"/>
            <a:r>
              <a:rPr lang="en-US" dirty="0">
                <a:cs typeface="Times New Roman" panose="02020603050405020304" pitchFamily="18" charset="0"/>
              </a:rPr>
              <a:t>Accounting earnings management, for example: Change accounting estimates in order to meet earnings targets. </a:t>
            </a:r>
          </a:p>
          <a:p>
            <a:pPr marL="9144" indent="0">
              <a:buNone/>
            </a:pPr>
            <a:endParaRPr lang="en-US"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E4A4924-7CC3-4BF6-9C5C-A8E770D15754}" type="slidenum">
              <a:rPr lang="en-US" smtClean="0"/>
              <a:t>13</a:t>
            </a:fld>
            <a:endParaRPr lang="en-US" dirty="0"/>
          </a:p>
        </p:txBody>
      </p:sp>
      <p:sp>
        <p:nvSpPr>
          <p:cNvPr id="6" name="Right Arrow 5"/>
          <p:cNvSpPr/>
          <p:nvPr/>
        </p:nvSpPr>
        <p:spPr>
          <a:xfrm>
            <a:off x="817324" y="3429000"/>
            <a:ext cx="457200" cy="3048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0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Quality Spectrum of Financial </a:t>
            </a:r>
            <a:br>
              <a:rPr lang="en-US" dirty="0"/>
            </a:br>
            <a:r>
              <a:rPr lang="en-US" dirty="0"/>
              <a:t>Reports: Noncompliant Accounting</a:t>
            </a:r>
          </a:p>
        </p:txBody>
      </p:sp>
      <p:pic>
        <p:nvPicPr>
          <p:cNvPr id="2050"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304800" y="1752600"/>
            <a:ext cx="4191000" cy="2766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half" idx="2"/>
          </p:nvPr>
        </p:nvSpPr>
        <p:spPr/>
        <p:txBody>
          <a:bodyPr>
            <a:normAutofit/>
          </a:bodyPr>
          <a:lstStyle/>
          <a:p>
            <a:r>
              <a:rPr lang="en-US" dirty="0">
                <a:cs typeface="Times New Roman" panose="02020603050405020304" pitchFamily="18" charset="0"/>
              </a:rPr>
              <a:t>Enron (2001) used special purpose entities to understate debt and overstate profits and cash flow.</a:t>
            </a:r>
          </a:p>
          <a:p>
            <a:r>
              <a:rPr lang="en-US" dirty="0">
                <a:cs typeface="Times New Roman" panose="02020603050405020304" pitchFamily="18" charset="0"/>
              </a:rPr>
              <a:t>WorldCom (2002) capitalized certain expenditures to understate expenses and thus overstate earnings and operating cash flow.</a:t>
            </a:r>
          </a:p>
          <a:p>
            <a:pPr marL="182880" lvl="1">
              <a:buFont typeface="Arial" pitchFamily="34" charset="0"/>
              <a:buChar char="•"/>
            </a:pPr>
            <a:r>
              <a:rPr lang="en-US" dirty="0">
                <a:cs typeface="Times New Roman" panose="02020603050405020304" pitchFamily="18" charset="0"/>
              </a:rPr>
              <a:t>New Century Financial (2007) reserved minimal amounts for loan repurchase losses for subprime mortgages. </a:t>
            </a:r>
          </a:p>
          <a:p>
            <a:pPr marL="9144" indent="0">
              <a:buNone/>
            </a:pPr>
            <a:endParaRPr lang="en-US"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E4A4924-7CC3-4BF6-9C5C-A8E770D15754}" type="slidenum">
              <a:rPr lang="en-US" smtClean="0"/>
              <a:t>14</a:t>
            </a:fld>
            <a:endParaRPr lang="en-US" dirty="0"/>
          </a:p>
        </p:txBody>
      </p:sp>
      <p:sp>
        <p:nvSpPr>
          <p:cNvPr id="6" name="Right Arrow 5"/>
          <p:cNvSpPr/>
          <p:nvPr/>
        </p:nvSpPr>
        <p:spPr>
          <a:xfrm>
            <a:off x="2057400" y="3886200"/>
            <a:ext cx="457200" cy="3048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986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Quality Spectrum of Financial </a:t>
            </a:r>
            <a:br>
              <a:rPr lang="en-US" dirty="0"/>
            </a:br>
            <a:r>
              <a:rPr lang="en-US" dirty="0"/>
              <a:t>Reports: Fictitious Transactions</a:t>
            </a:r>
          </a:p>
        </p:txBody>
      </p:sp>
      <p:pic>
        <p:nvPicPr>
          <p:cNvPr id="2050"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304800" y="1752600"/>
            <a:ext cx="4191000" cy="2766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half" idx="2"/>
          </p:nvPr>
        </p:nvSpPr>
        <p:spPr/>
        <p:txBody>
          <a:bodyPr>
            <a:normAutofit/>
          </a:bodyPr>
          <a:lstStyle/>
          <a:p>
            <a:r>
              <a:rPr lang="en-US" dirty="0">
                <a:cs typeface="Times New Roman" panose="02020603050405020304" pitchFamily="18" charset="0"/>
              </a:rPr>
              <a:t>Equity Funding Corp. (1970s) created fictitious revenues and even fictitious policy holders.</a:t>
            </a:r>
          </a:p>
          <a:p>
            <a:r>
              <a:rPr lang="en-US" dirty="0">
                <a:cs typeface="Times New Roman" panose="02020603050405020304" pitchFamily="18" charset="0"/>
              </a:rPr>
              <a:t>Crazy Eddie’s (1980s) reported fictitious inventory as well as fictitious revenues supported by fake invoices.</a:t>
            </a:r>
          </a:p>
          <a:p>
            <a:pPr marL="182880" lvl="1">
              <a:buFont typeface="Arial" pitchFamily="34" charset="0"/>
              <a:buChar char="•"/>
            </a:pPr>
            <a:r>
              <a:rPr lang="en-US" dirty="0">
                <a:cs typeface="Times New Roman" panose="02020603050405020304" pitchFamily="18" charset="0"/>
              </a:rPr>
              <a:t>Parmalat (2004) reported fictitious bank balances. </a:t>
            </a:r>
          </a:p>
          <a:p>
            <a:pPr marL="9144" indent="0">
              <a:buNone/>
            </a:pPr>
            <a:endParaRPr lang="en-US"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E4A4924-7CC3-4BF6-9C5C-A8E770D15754}" type="slidenum">
              <a:rPr lang="en-US" smtClean="0"/>
              <a:t>15</a:t>
            </a:fld>
            <a:endParaRPr lang="en-US" dirty="0"/>
          </a:p>
        </p:txBody>
      </p:sp>
      <p:sp>
        <p:nvSpPr>
          <p:cNvPr id="6" name="Right Arrow 5"/>
          <p:cNvSpPr/>
          <p:nvPr/>
        </p:nvSpPr>
        <p:spPr>
          <a:xfrm>
            <a:off x="2514600" y="4191000"/>
            <a:ext cx="457200" cy="3048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976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motivations potentially associated with low financial reporting quality</a:t>
            </a:r>
          </a:p>
        </p:txBody>
      </p:sp>
      <p:sp>
        <p:nvSpPr>
          <p:cNvPr id="3" name="Content Placeholder 2"/>
          <p:cNvSpPr>
            <a:spLocks noGrp="1"/>
          </p:cNvSpPr>
          <p:nvPr>
            <p:ph idx="1"/>
          </p:nvPr>
        </p:nvSpPr>
        <p:spPr/>
        <p:txBody>
          <a:bodyPr/>
          <a:lstStyle/>
          <a:p>
            <a:r>
              <a:rPr lang="en-US" dirty="0"/>
              <a:t>Mask poor performance (e.g., declining profitability or lower profitability than competitors).</a:t>
            </a:r>
          </a:p>
          <a:p>
            <a:r>
              <a:rPr lang="en-US" dirty="0"/>
              <a:t>Meet or beat market expectations (e.g., analysts’ forecasts and/or management’s guidance).</a:t>
            </a:r>
          </a:p>
          <a:p>
            <a:pPr lvl="1"/>
            <a:r>
              <a:rPr lang="en-US" dirty="0"/>
              <a:t>Increase stock price, if only temporarily.</a:t>
            </a:r>
          </a:p>
          <a:p>
            <a:pPr lvl="1"/>
            <a:r>
              <a:rPr lang="en-US" dirty="0"/>
              <a:t>Increase credibility with market participants.</a:t>
            </a:r>
          </a:p>
          <a:p>
            <a:pPr lvl="1"/>
            <a:r>
              <a:rPr lang="en-US" dirty="0"/>
              <a:t>Enhance reputation with customers and suppliers.</a:t>
            </a:r>
          </a:p>
          <a:p>
            <a:r>
              <a:rPr lang="en-US" dirty="0"/>
              <a:t>Increase compensation that is linked to reported earnings.</a:t>
            </a:r>
          </a:p>
          <a:p>
            <a:r>
              <a:rPr lang="en-US" dirty="0"/>
              <a:t>Avoid violation of debt covenants.</a:t>
            </a:r>
          </a:p>
          <a:p>
            <a:endParaRPr lang="en-US" dirty="0"/>
          </a:p>
        </p:txBody>
      </p:sp>
      <p:sp>
        <p:nvSpPr>
          <p:cNvPr id="4" name="Slide Number Placeholder 3"/>
          <p:cNvSpPr>
            <a:spLocks noGrp="1"/>
          </p:cNvSpPr>
          <p:nvPr>
            <p:ph type="sldNum" sz="quarter" idx="12"/>
          </p:nvPr>
        </p:nvSpPr>
        <p:spPr/>
        <p:txBody>
          <a:bodyPr/>
          <a:lstStyle/>
          <a:p>
            <a:fld id="{4E4A4924-7CC3-4BF6-9C5C-A8E770D15754}" type="slidenum">
              <a:rPr lang="en-US" smtClean="0"/>
              <a:t>16</a:t>
            </a:fld>
            <a:endParaRPr lang="en-US" dirty="0"/>
          </a:p>
        </p:txBody>
      </p:sp>
    </p:spTree>
    <p:extLst>
      <p:ext uri="{BB962C8B-B14F-4D97-AF65-F5344CB8AC3E}">
        <p14:creationId xmlns:p14="http://schemas.microsoft.com/office/powerpoint/2010/main" val="1307294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Conditions conducive to issuing </a:t>
            </a:r>
            <a:br>
              <a:rPr lang="en-US" dirty="0"/>
            </a:br>
            <a:r>
              <a:rPr lang="en-US" dirty="0"/>
              <a:t>low-quality financial reports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5158893"/>
              </p:ext>
            </p:extLst>
          </p:nvPr>
        </p:nvGraphicFramePr>
        <p:xfrm>
          <a:off x="381000" y="1447800"/>
          <a:ext cx="8375904"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US" smtClean="0"/>
              <a:t>17</a:t>
            </a:fld>
            <a:endParaRPr lang="en-US" dirty="0"/>
          </a:p>
        </p:txBody>
      </p:sp>
    </p:spTree>
    <p:extLst>
      <p:ext uri="{BB962C8B-B14F-4D97-AF65-F5344CB8AC3E}">
        <p14:creationId xmlns:p14="http://schemas.microsoft.com/office/powerpoint/2010/main" val="4082728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mechanisms that discipline financial reporting quality</a:t>
            </a:r>
          </a:p>
        </p:txBody>
      </p:sp>
      <p:sp>
        <p:nvSpPr>
          <p:cNvPr id="4" name="Slide Number Placeholder 3"/>
          <p:cNvSpPr>
            <a:spLocks noGrp="1"/>
          </p:cNvSpPr>
          <p:nvPr>
            <p:ph type="sldNum" sz="quarter" idx="12"/>
          </p:nvPr>
        </p:nvSpPr>
        <p:spPr/>
        <p:txBody>
          <a:bodyPr/>
          <a:lstStyle/>
          <a:p>
            <a:fld id="{4E4A4924-7CC3-4BF6-9C5C-A8E770D15754}" type="slidenum">
              <a:rPr lang="en-US" smtClean="0"/>
              <a:t>18</a:t>
            </a:fld>
            <a:endParaRPr lang="en-US" dirty="0"/>
          </a:p>
        </p:txBody>
      </p:sp>
      <p:graphicFrame>
        <p:nvGraphicFramePr>
          <p:cNvPr id="12" name="Diagram 11"/>
          <p:cNvGraphicFramePr/>
          <p:nvPr>
            <p:extLst>
              <p:ext uri="{D42A27DB-BD31-4B8C-83A1-F6EECF244321}">
                <p14:modId xmlns:p14="http://schemas.microsoft.com/office/powerpoint/2010/main" val="427906669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106968" y="1295400"/>
            <a:ext cx="4572000" cy="1395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Wingdings" panose="05000000000000000000" pitchFamily="2" charset="2"/>
              <a:buChar char="§"/>
            </a:pPr>
            <a:r>
              <a:rPr lang="en-AU" sz="1400" dirty="0"/>
              <a:t>Registration requirements</a:t>
            </a:r>
          </a:p>
          <a:p>
            <a:pPr marL="342900" indent="-342900" algn="l">
              <a:buFont typeface="Wingdings" panose="05000000000000000000" pitchFamily="2" charset="2"/>
              <a:buChar char="§"/>
            </a:pPr>
            <a:r>
              <a:rPr lang="en-AU" sz="1400" dirty="0"/>
              <a:t>Disclosure requirements</a:t>
            </a:r>
          </a:p>
          <a:p>
            <a:pPr marL="342900" indent="-342900" algn="l">
              <a:buFont typeface="Wingdings" panose="05000000000000000000" pitchFamily="2" charset="2"/>
              <a:buChar char="§"/>
            </a:pPr>
            <a:r>
              <a:rPr lang="en-US" sz="1400" kern="1200" dirty="0">
                <a:solidFill>
                  <a:schemeClr val="tx1"/>
                </a:solidFill>
              </a:rPr>
              <a:t>Auditing requirements</a:t>
            </a:r>
          </a:p>
          <a:p>
            <a:pPr marL="342900" indent="-342900" algn="l">
              <a:buFont typeface="Wingdings" panose="05000000000000000000" pitchFamily="2" charset="2"/>
              <a:buChar char="§"/>
            </a:pPr>
            <a:r>
              <a:rPr kumimoji="0" lang="en-US" sz="1400" u="none" strike="noStrike" kern="1200" cap="none" spc="0" normalizeH="0" baseline="0" dirty="0">
                <a:ln>
                  <a:noFill/>
                </a:ln>
                <a:solidFill>
                  <a:schemeClr val="tx1"/>
                </a:solidFill>
                <a:effectLst/>
                <a:uFillTx/>
                <a:sym typeface="Palatino"/>
              </a:rPr>
              <a:t>MD&amp;A</a:t>
            </a:r>
          </a:p>
          <a:p>
            <a:pPr marL="342900" indent="-342900" algn="l">
              <a:buFont typeface="Wingdings" panose="05000000000000000000" pitchFamily="2" charset="2"/>
              <a:buChar char="§"/>
            </a:pPr>
            <a:r>
              <a:rPr lang="en-US" sz="1400" kern="1200" dirty="0">
                <a:solidFill>
                  <a:schemeClr val="tx1"/>
                </a:solidFill>
              </a:rPr>
              <a:t>Regulatory review of filings</a:t>
            </a:r>
          </a:p>
          <a:p>
            <a:pPr marL="342900" indent="-342900" algn="l">
              <a:buFont typeface="Wingdings" panose="05000000000000000000" pitchFamily="2" charset="2"/>
              <a:buChar char="§"/>
            </a:pPr>
            <a:r>
              <a:rPr kumimoji="0" lang="en-US" sz="1400" u="none" strike="noStrike" kern="1200" cap="none" spc="0" normalizeH="0" baseline="0" dirty="0">
                <a:ln>
                  <a:noFill/>
                </a:ln>
                <a:solidFill>
                  <a:schemeClr val="tx1"/>
                </a:solidFill>
                <a:effectLst/>
                <a:uFillTx/>
                <a:sym typeface="Palatino"/>
              </a:rPr>
              <a:t>Enforcement mechanism</a:t>
            </a:r>
            <a:endParaRPr kumimoji="0" lang="en-AU" sz="1400" u="none" strike="noStrike" cap="none" spc="0" normalizeH="0" baseline="0" dirty="0">
              <a:ln>
                <a:noFill/>
              </a:ln>
              <a:solidFill>
                <a:srgbClr val="414141"/>
              </a:solidFill>
              <a:effectLst/>
              <a:uFillTx/>
              <a:sym typeface="Palatino"/>
            </a:endParaRPr>
          </a:p>
        </p:txBody>
      </p:sp>
    </p:spTree>
    <p:extLst>
      <p:ext uri="{BB962C8B-B14F-4D97-AF65-F5344CB8AC3E}">
        <p14:creationId xmlns:p14="http://schemas.microsoft.com/office/powerpoint/2010/main" val="2213928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mechanisms that discipline financial reporting quality</a:t>
            </a:r>
          </a:p>
        </p:txBody>
      </p:sp>
      <p:sp>
        <p:nvSpPr>
          <p:cNvPr id="4" name="Slide Number Placeholder 3"/>
          <p:cNvSpPr>
            <a:spLocks noGrp="1"/>
          </p:cNvSpPr>
          <p:nvPr>
            <p:ph type="sldNum" sz="quarter" idx="12"/>
          </p:nvPr>
        </p:nvSpPr>
        <p:spPr/>
        <p:txBody>
          <a:bodyPr/>
          <a:lstStyle/>
          <a:p>
            <a:fld id="{4E4A4924-7CC3-4BF6-9C5C-A8E770D15754}" type="slidenum">
              <a:rPr lang="en-US" smtClean="0"/>
              <a:t>19</a:t>
            </a:fld>
            <a:endParaRPr lang="en-US" dirty="0"/>
          </a:p>
        </p:txBody>
      </p:sp>
      <p:graphicFrame>
        <p:nvGraphicFramePr>
          <p:cNvPr id="12" name="Diagram 11"/>
          <p:cNvGraphicFramePr/>
          <p:nvPr>
            <p:extLst>
              <p:ext uri="{D42A27DB-BD31-4B8C-83A1-F6EECF244321}">
                <p14:modId xmlns:p14="http://schemas.microsoft.com/office/powerpoint/2010/main" val="420154279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308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7C54D86-62A3-334E-AFAA-6E08F4E8AC06}"/>
              </a:ext>
            </a:extLst>
          </p:cNvPr>
          <p:cNvSpPr>
            <a:spLocks noGrp="1"/>
          </p:cNvSpPr>
          <p:nvPr>
            <p:ph type="ctrTitle"/>
          </p:nvPr>
        </p:nvSpPr>
        <p:spPr>
          <a:xfrm>
            <a:off x="381000" y="538284"/>
            <a:ext cx="8267700" cy="1576039"/>
          </a:xfrm>
        </p:spPr>
        <p:txBody>
          <a:bodyPr anchor="t">
            <a:noAutofit/>
          </a:bodyPr>
          <a:lstStyle/>
          <a:p>
            <a:pPr algn="l">
              <a:lnSpc>
                <a:spcPct val="100000"/>
              </a:lnSpc>
              <a:spcBef>
                <a:spcPts val="1700"/>
              </a:spcBef>
            </a:pPr>
            <a:r>
              <a:rPr lang="en-US" b="1" cap="none" dirty="0">
                <a:solidFill>
                  <a:schemeClr val="bg2">
                    <a:lumMod val="75000"/>
                  </a:schemeClr>
                </a:solidFill>
              </a:rPr>
              <a:t>Module 6</a:t>
            </a:r>
            <a:br>
              <a:rPr lang="en-US" b="1" dirty="0">
                <a:solidFill>
                  <a:schemeClr val="bg2">
                    <a:lumMod val="75000"/>
                  </a:schemeClr>
                </a:solidFill>
              </a:rPr>
            </a:br>
            <a:br>
              <a:rPr lang="en-US" b="1" dirty="0">
                <a:solidFill>
                  <a:schemeClr val="bg2">
                    <a:lumMod val="75000"/>
                  </a:schemeClr>
                </a:solidFill>
              </a:rPr>
            </a:br>
            <a:r>
              <a:rPr lang="en-US" b="1" dirty="0">
                <a:solidFill>
                  <a:schemeClr val="bg2">
                    <a:lumMod val="75000"/>
                  </a:schemeClr>
                </a:solidFill>
              </a:rPr>
              <a:t>Financial Reporting Quality</a:t>
            </a:r>
          </a:p>
        </p:txBody>
      </p:sp>
    </p:spTree>
    <p:extLst>
      <p:ext uri="{BB962C8B-B14F-4D97-AF65-F5344CB8AC3E}">
        <p14:creationId xmlns:p14="http://schemas.microsoft.com/office/powerpoint/2010/main" val="89674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mechanisms that discipline financial reporting quality – potential limitations</a:t>
            </a:r>
          </a:p>
        </p:txBody>
      </p:sp>
      <p:sp>
        <p:nvSpPr>
          <p:cNvPr id="4" name="Slide Number Placeholder 3"/>
          <p:cNvSpPr>
            <a:spLocks noGrp="1"/>
          </p:cNvSpPr>
          <p:nvPr>
            <p:ph type="sldNum" sz="quarter" idx="12"/>
          </p:nvPr>
        </p:nvSpPr>
        <p:spPr/>
        <p:txBody>
          <a:bodyPr/>
          <a:lstStyle/>
          <a:p>
            <a:fld id="{4E4A4924-7CC3-4BF6-9C5C-A8E770D15754}" type="slidenum">
              <a:rPr lang="en-US" smtClean="0"/>
              <a:t>20</a:t>
            </a:fld>
            <a:endParaRPr lang="en-US" dirty="0"/>
          </a:p>
        </p:txBody>
      </p:sp>
      <p:graphicFrame>
        <p:nvGraphicFramePr>
          <p:cNvPr id="12" name="Diagram 11"/>
          <p:cNvGraphicFramePr/>
          <p:nvPr>
            <p:extLst>
              <p:ext uri="{D42A27DB-BD31-4B8C-83A1-F6EECF244321}">
                <p14:modId xmlns:p14="http://schemas.microsoft.com/office/powerpoint/2010/main" val="8200085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rot="20255159">
            <a:off x="3859376" y="2112964"/>
            <a:ext cx="3767357" cy="1405118"/>
          </a:xfrm>
          <a:prstGeom prst="rect">
            <a:avLst/>
          </a:prstGeom>
          <a:solidFill>
            <a:schemeClr val="bg1"/>
          </a:solidFill>
          <a:ln w="19050">
            <a:solidFill>
              <a:srgbClr val="FF0000"/>
            </a:solidFill>
          </a:ln>
        </p:spPr>
        <p:txBody>
          <a:bodyPr wrap="square" rtlCol="0">
            <a:noAutofit/>
          </a:bodyPr>
          <a:lstStyle/>
          <a:p>
            <a:pPr marL="342900" indent="-342900">
              <a:buAutoNum type="arabicPeriod"/>
            </a:pPr>
            <a:r>
              <a:rPr lang="en-US" dirty="0"/>
              <a:t>Info provided by company</a:t>
            </a:r>
          </a:p>
          <a:p>
            <a:pPr marL="342900" indent="-342900">
              <a:buAutoNum type="arabicPeriod"/>
            </a:pPr>
            <a:r>
              <a:rPr lang="en-US" dirty="0"/>
              <a:t>Opinion based on sampling</a:t>
            </a:r>
          </a:p>
          <a:p>
            <a:pPr marL="342900" indent="-342900">
              <a:buAutoNum type="arabicPeriod"/>
            </a:pPr>
            <a:r>
              <a:rPr lang="en-US" dirty="0"/>
              <a:t>Expectations gap</a:t>
            </a:r>
          </a:p>
          <a:p>
            <a:pPr marL="342900" indent="-342900">
              <a:buAutoNum type="arabicPeriod"/>
            </a:pPr>
            <a:r>
              <a:rPr lang="en-US" dirty="0"/>
              <a:t>Company pays audit fees</a:t>
            </a:r>
          </a:p>
        </p:txBody>
      </p:sp>
    </p:spTree>
    <p:extLst>
      <p:ext uri="{BB962C8B-B14F-4D97-AF65-F5344CB8AC3E}">
        <p14:creationId xmlns:p14="http://schemas.microsoft.com/office/powerpoint/2010/main" val="305118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mechanisms that discipline financial reporting quality</a:t>
            </a:r>
          </a:p>
        </p:txBody>
      </p:sp>
      <p:sp>
        <p:nvSpPr>
          <p:cNvPr id="4" name="Slide Number Placeholder 3"/>
          <p:cNvSpPr>
            <a:spLocks noGrp="1"/>
          </p:cNvSpPr>
          <p:nvPr>
            <p:ph type="sldNum" sz="quarter" idx="12"/>
          </p:nvPr>
        </p:nvSpPr>
        <p:spPr/>
        <p:txBody>
          <a:bodyPr/>
          <a:lstStyle/>
          <a:p>
            <a:fld id="{4E4A4924-7CC3-4BF6-9C5C-A8E770D15754}" type="slidenum">
              <a:rPr lang="en-US" smtClean="0"/>
              <a:t>21</a:t>
            </a:fld>
            <a:endParaRPr lang="en-US" dirty="0"/>
          </a:p>
        </p:txBody>
      </p:sp>
      <p:graphicFrame>
        <p:nvGraphicFramePr>
          <p:cNvPr id="12" name="Diagram 11"/>
          <p:cNvGraphicFramePr/>
          <p:nvPr>
            <p:extLst>
              <p:ext uri="{D42A27DB-BD31-4B8C-83A1-F6EECF244321}">
                <p14:modId xmlns:p14="http://schemas.microsoft.com/office/powerpoint/2010/main" val="24618361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0819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Companies’ Presentation choices</a:t>
            </a:r>
          </a:p>
        </p:txBody>
      </p:sp>
      <p:sp>
        <p:nvSpPr>
          <p:cNvPr id="4" name="Slide Number Placeholder 3"/>
          <p:cNvSpPr>
            <a:spLocks noGrp="1"/>
          </p:cNvSpPr>
          <p:nvPr>
            <p:ph type="sldNum" sz="quarter" idx="12"/>
          </p:nvPr>
        </p:nvSpPr>
        <p:spPr/>
        <p:txBody>
          <a:bodyPr/>
          <a:lstStyle/>
          <a:p>
            <a:fld id="{4E4A4924-7CC3-4BF6-9C5C-A8E770D15754}" type="slidenum">
              <a:rPr lang="en-US" smtClean="0"/>
              <a:t>22</a:t>
            </a:fld>
            <a:endParaRPr lang="en-US" dirty="0"/>
          </a:p>
        </p:txBody>
      </p:sp>
      <p:sp>
        <p:nvSpPr>
          <p:cNvPr id="3" name="Content Placeholder 2"/>
          <p:cNvSpPr>
            <a:spLocks noGrp="1"/>
          </p:cNvSpPr>
          <p:nvPr>
            <p:ph idx="1"/>
          </p:nvPr>
        </p:nvSpPr>
        <p:spPr/>
        <p:txBody>
          <a:bodyPr>
            <a:normAutofit/>
          </a:bodyPr>
          <a:lstStyle/>
          <a:p>
            <a:r>
              <a:rPr lang="en-US" sz="2400" dirty="0"/>
              <a:t>What information to present—beyond required disclosures?</a:t>
            </a:r>
          </a:p>
          <a:p>
            <a:pPr lvl="1"/>
            <a:r>
              <a:rPr lang="en-US" sz="2400" dirty="0"/>
              <a:t>Operating metrics (“eyeballs,” clicks, users)</a:t>
            </a:r>
          </a:p>
          <a:p>
            <a:pPr lvl="1"/>
            <a:r>
              <a:rPr lang="en-US" sz="2400" dirty="0"/>
              <a:t>Pro forma measures (a.k.a. non-GAAP or non-IFRS measures)</a:t>
            </a:r>
          </a:p>
          <a:p>
            <a:pPr lvl="1"/>
            <a:r>
              <a:rPr lang="en-US" sz="2400" dirty="0" err="1"/>
              <a:t>Eg</a:t>
            </a:r>
            <a:r>
              <a:rPr lang="en-US" sz="2400" dirty="0"/>
              <a:t>. </a:t>
            </a:r>
            <a:r>
              <a:rPr lang="en-US" sz="2400" dirty="0" err="1"/>
              <a:t>Roblox</a:t>
            </a:r>
            <a:endParaRPr lang="en-US" sz="2400" dirty="0"/>
          </a:p>
          <a:p>
            <a:r>
              <a:rPr lang="en-US" sz="2400" dirty="0"/>
              <a:t>How to present the information?</a:t>
            </a:r>
          </a:p>
          <a:p>
            <a:pPr lvl="1"/>
            <a:r>
              <a:rPr lang="en-US" sz="2400" dirty="0"/>
              <a:t>Emphasize the positive aspects of performance.</a:t>
            </a:r>
          </a:p>
          <a:p>
            <a:pPr lvl="1"/>
            <a:r>
              <a:rPr lang="en-US" sz="2400" dirty="0"/>
              <a:t>Include “boilerplate” and excessive or irrelevant detail.</a:t>
            </a:r>
          </a:p>
        </p:txBody>
      </p:sp>
    </p:spTree>
    <p:extLst>
      <p:ext uri="{BB962C8B-B14F-4D97-AF65-F5344CB8AC3E}">
        <p14:creationId xmlns:p14="http://schemas.microsoft.com/office/powerpoint/2010/main" val="2203892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Accounting choices</a:t>
            </a:r>
          </a:p>
        </p:txBody>
      </p:sp>
      <p:sp>
        <p:nvSpPr>
          <p:cNvPr id="7" name="Content Placeholder 6"/>
          <p:cNvSpPr>
            <a:spLocks noGrp="1"/>
          </p:cNvSpPr>
          <p:nvPr>
            <p:ph idx="1"/>
          </p:nvPr>
        </p:nvSpPr>
        <p:spPr/>
        <p:txBody>
          <a:bodyPr/>
          <a:lstStyle/>
          <a:p>
            <a:pPr marL="9144" indent="0">
              <a:buNone/>
            </a:pPr>
            <a:r>
              <a:rPr lang="en-US" dirty="0"/>
              <a:t>Choices exist among accounting methods and estimates, including the following:</a:t>
            </a:r>
          </a:p>
          <a:p>
            <a:r>
              <a:rPr lang="en-US" dirty="0"/>
              <a:t>Revenue recognition</a:t>
            </a:r>
          </a:p>
          <a:p>
            <a:pPr lvl="1"/>
            <a:r>
              <a:rPr lang="en-US" dirty="0"/>
              <a:t>Timing (FOB shipping point vs. FOB destination)</a:t>
            </a:r>
          </a:p>
          <a:p>
            <a:pPr lvl="1"/>
            <a:r>
              <a:rPr lang="en-US" dirty="0"/>
              <a:t>Amounts (</a:t>
            </a:r>
            <a:r>
              <a:rPr lang="en-US" dirty="0" err="1"/>
              <a:t>eg</a:t>
            </a:r>
            <a:r>
              <a:rPr lang="en-US" dirty="0"/>
              <a:t>. bill-and-hold; barter transaction; related party transaction)</a:t>
            </a:r>
          </a:p>
          <a:p>
            <a:r>
              <a:rPr lang="en-US" dirty="0"/>
              <a:t>Expense recognition</a:t>
            </a:r>
          </a:p>
          <a:p>
            <a:pPr lvl="1"/>
            <a:r>
              <a:rPr lang="en-US" dirty="0"/>
              <a:t>Inventory cost flow</a:t>
            </a:r>
          </a:p>
          <a:p>
            <a:pPr lvl="1"/>
            <a:r>
              <a:rPr lang="en-US" dirty="0"/>
              <a:t>Capitalizing versus expensing</a:t>
            </a:r>
          </a:p>
          <a:p>
            <a:pPr lvl="1"/>
            <a:r>
              <a:rPr lang="en-US" dirty="0"/>
              <a:t>Depreciation method and estimates</a:t>
            </a:r>
          </a:p>
          <a:p>
            <a:pPr lvl="1"/>
            <a:r>
              <a:rPr lang="en-US" dirty="0"/>
              <a:t>Allowances for realization of assets</a:t>
            </a:r>
          </a:p>
          <a:p>
            <a:pPr marL="210312" lvl="1" indent="0">
              <a:buNone/>
            </a:pPr>
            <a:endParaRPr lang="en-US" dirty="0"/>
          </a:p>
        </p:txBody>
      </p:sp>
      <p:sp>
        <p:nvSpPr>
          <p:cNvPr id="5" name="Slide Number Placeholder 4"/>
          <p:cNvSpPr>
            <a:spLocks noGrp="1"/>
          </p:cNvSpPr>
          <p:nvPr>
            <p:ph type="sldNum" sz="quarter" idx="12"/>
          </p:nvPr>
        </p:nvSpPr>
        <p:spPr/>
        <p:txBody>
          <a:bodyPr/>
          <a:lstStyle/>
          <a:p>
            <a:fld id="{4E4A4924-7CC3-4BF6-9C5C-A8E770D15754}" type="slidenum">
              <a:rPr lang="en-US" smtClean="0"/>
              <a:t>23</a:t>
            </a:fld>
            <a:endParaRPr lang="en-US" dirty="0"/>
          </a:p>
        </p:txBody>
      </p:sp>
      <p:pic>
        <p:nvPicPr>
          <p:cNvPr id="2" name="Picture 1"/>
          <p:cNvPicPr>
            <a:picLocks noChangeAspect="1"/>
          </p:cNvPicPr>
          <p:nvPr/>
        </p:nvPicPr>
        <p:blipFill>
          <a:blip r:embed="rId3"/>
          <a:stretch>
            <a:fillRect/>
          </a:stretch>
        </p:blipFill>
        <p:spPr>
          <a:xfrm>
            <a:off x="4648199" y="3179063"/>
            <a:ext cx="4489703" cy="2993135"/>
          </a:xfrm>
          <a:prstGeom prst="rect">
            <a:avLst/>
          </a:prstGeom>
        </p:spPr>
      </p:pic>
    </p:spTree>
    <p:extLst>
      <p:ext uri="{BB962C8B-B14F-4D97-AF65-F5344CB8AC3E}">
        <p14:creationId xmlns:p14="http://schemas.microsoft.com/office/powerpoint/2010/main" val="3096784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Accounting Choices:</a:t>
            </a:r>
            <a:br>
              <a:rPr lang="en-US" dirty="0"/>
            </a:br>
            <a:r>
              <a:rPr lang="en-US" dirty="0"/>
              <a:t>Inventory cost flow assumptions</a:t>
            </a:r>
          </a:p>
        </p:txBody>
      </p:sp>
      <p:sp>
        <p:nvSpPr>
          <p:cNvPr id="3" name="Content Placeholder 2"/>
          <p:cNvSpPr>
            <a:spLocks noGrp="1"/>
          </p:cNvSpPr>
          <p:nvPr>
            <p:ph idx="1"/>
          </p:nvPr>
        </p:nvSpPr>
        <p:spPr/>
        <p:txBody>
          <a:bodyPr>
            <a:normAutofit/>
          </a:bodyPr>
          <a:lstStyle/>
          <a:p>
            <a:r>
              <a:rPr lang="en-US" dirty="0"/>
              <a:t>Trade-offs exist, and investors should be aware of how accounting choices affect financial reports.</a:t>
            </a:r>
          </a:p>
          <a:p>
            <a:r>
              <a:rPr lang="en-US" b="1" dirty="0"/>
              <a:t>FIFO (first-in-first-out) cost assumption: </a:t>
            </a:r>
          </a:p>
          <a:p>
            <a:pPr lvl="1"/>
            <a:r>
              <a:rPr lang="en-US" dirty="0"/>
              <a:t>More current costs are included in ending inventory on the balance sheet.</a:t>
            </a:r>
          </a:p>
          <a:p>
            <a:pPr lvl="1"/>
            <a:r>
              <a:rPr lang="en-US" dirty="0"/>
              <a:t>Older costs are included in cost of sales on the income statement.</a:t>
            </a:r>
          </a:p>
          <a:p>
            <a:r>
              <a:rPr lang="en-US" b="1" dirty="0"/>
              <a:t>Weighted-average cost assumption: </a:t>
            </a:r>
          </a:p>
          <a:p>
            <a:pPr lvl="1"/>
            <a:r>
              <a:rPr lang="en-US" dirty="0"/>
              <a:t>A blend of old and new costs in inventory on the balance sheet—not as current as with FIFO. </a:t>
            </a:r>
          </a:p>
          <a:p>
            <a:pPr lvl="1"/>
            <a:r>
              <a:rPr lang="en-US" dirty="0"/>
              <a:t>A blend of old and new costs in cost of sales on the income statement—more current than with FIFO. </a:t>
            </a:r>
          </a:p>
          <a:p>
            <a:r>
              <a:rPr lang="en-US" b="1" dirty="0"/>
              <a:t>LIFO (last-in-first-out) cost assumption (only allowed under US GAAP):</a:t>
            </a:r>
          </a:p>
          <a:p>
            <a:pPr lvl="1"/>
            <a:r>
              <a:rPr lang="en-US" dirty="0"/>
              <a:t>More current costs are included in COGS in income statement</a:t>
            </a:r>
          </a:p>
          <a:p>
            <a:pPr lvl="1"/>
            <a:r>
              <a:rPr lang="en-US" dirty="0"/>
              <a:t>Older costs are included in the ending inventory on the balance sheet.</a:t>
            </a:r>
          </a:p>
        </p:txBody>
      </p:sp>
      <p:sp>
        <p:nvSpPr>
          <p:cNvPr id="4" name="Slide Number Placeholder 3"/>
          <p:cNvSpPr>
            <a:spLocks noGrp="1"/>
          </p:cNvSpPr>
          <p:nvPr>
            <p:ph type="sldNum" sz="quarter" idx="12"/>
          </p:nvPr>
        </p:nvSpPr>
        <p:spPr/>
        <p:txBody>
          <a:bodyPr/>
          <a:lstStyle/>
          <a:p>
            <a:fld id="{4E4A4924-7CC3-4BF6-9C5C-A8E770D15754}" type="slidenum">
              <a:rPr lang="en-US" smtClean="0"/>
              <a:t>24</a:t>
            </a:fld>
            <a:endParaRPr lang="en-US" dirty="0"/>
          </a:p>
        </p:txBody>
      </p:sp>
    </p:spTree>
    <p:extLst>
      <p:ext uri="{BB962C8B-B14F-4D97-AF65-F5344CB8AC3E}">
        <p14:creationId xmlns:p14="http://schemas.microsoft.com/office/powerpoint/2010/main" val="2864090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a:t>Accounting Choices:</a:t>
            </a:r>
            <a:br>
              <a:rPr lang="en-US" dirty="0"/>
            </a:br>
            <a:r>
              <a:rPr lang="en-US" dirty="0"/>
              <a:t>Inventory cost flow assumptions Example</a:t>
            </a:r>
          </a:p>
        </p:txBody>
      </p:sp>
      <p:graphicFrame>
        <p:nvGraphicFramePr>
          <p:cNvPr id="5" name="Content Placeholder 4"/>
          <p:cNvGraphicFramePr>
            <a:graphicFrameLocks noGrp="1"/>
          </p:cNvGraphicFramePr>
          <p:nvPr>
            <p:ph idx="1"/>
          </p:nvPr>
        </p:nvGraphicFramePr>
        <p:xfrm>
          <a:off x="1898197" y="1762125"/>
          <a:ext cx="5791201" cy="2200275"/>
        </p:xfrm>
        <a:graphic>
          <a:graphicData uri="http://schemas.openxmlformats.org/drawingml/2006/table">
            <a:tbl>
              <a:tblPr>
                <a:tableStyleId>{5C22544A-7EE6-4342-B048-85BDC9FD1C3A}</a:tableStyleId>
              </a:tblPr>
              <a:tblGrid>
                <a:gridCol w="1598576">
                  <a:extLst>
                    <a:ext uri="{9D8B030D-6E8A-4147-A177-3AD203B41FA5}">
                      <a16:colId xmlns:a16="http://schemas.microsoft.com/office/drawing/2014/main" val="20000"/>
                    </a:ext>
                  </a:extLst>
                </a:gridCol>
                <a:gridCol w="850152">
                  <a:extLst>
                    <a:ext uri="{9D8B030D-6E8A-4147-A177-3AD203B41FA5}">
                      <a16:colId xmlns:a16="http://schemas.microsoft.com/office/drawing/2014/main" val="20001"/>
                    </a:ext>
                  </a:extLst>
                </a:gridCol>
                <a:gridCol w="1889224">
                  <a:extLst>
                    <a:ext uri="{9D8B030D-6E8A-4147-A177-3AD203B41FA5}">
                      <a16:colId xmlns:a16="http://schemas.microsoft.com/office/drawing/2014/main" val="20002"/>
                    </a:ext>
                  </a:extLst>
                </a:gridCol>
                <a:gridCol w="1453249">
                  <a:extLst>
                    <a:ext uri="{9D8B030D-6E8A-4147-A177-3AD203B41FA5}">
                      <a16:colId xmlns:a16="http://schemas.microsoft.com/office/drawing/2014/main" val="20003"/>
                    </a:ext>
                  </a:extLst>
                </a:gridCol>
              </a:tblGrid>
              <a:tr h="314325">
                <a:tc>
                  <a:txBody>
                    <a:bodyPr/>
                    <a:lstStyle/>
                    <a:p>
                      <a:pPr algn="l"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Units</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Cost per Unit</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Total Cost</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14325">
                <a:tc>
                  <a:txBody>
                    <a:bodyPr/>
                    <a:lstStyle/>
                    <a:p>
                      <a:pPr algn="l" fontAlgn="b"/>
                      <a:r>
                        <a:rPr lang="en-US" sz="2000" u="none" strike="noStrike" dirty="0">
                          <a:effectLst/>
                        </a:rPr>
                        <a:t>Purchase 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 </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$500 </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14325">
                <a:tc>
                  <a:txBody>
                    <a:bodyPr/>
                    <a:lstStyle/>
                    <a:p>
                      <a:pPr algn="l" fontAlgn="b"/>
                      <a:r>
                        <a:rPr lang="en-US" sz="2000" u="none" strike="noStrike" dirty="0">
                          <a:effectLst/>
                        </a:rPr>
                        <a:t>Purchase 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150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750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14325">
                <a:tc>
                  <a:txBody>
                    <a:bodyPr/>
                    <a:lstStyle/>
                    <a:p>
                      <a:pPr algn="l" fontAlgn="b"/>
                      <a:r>
                        <a:rPr lang="en-US" sz="2000" u="none" strike="noStrike" dirty="0">
                          <a:effectLst/>
                        </a:rPr>
                        <a:t>Purchase 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180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900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14325">
                <a:tc>
                  <a:txBody>
                    <a:bodyPr/>
                    <a:lstStyle/>
                    <a:p>
                      <a:pPr algn="l" fontAlgn="b"/>
                      <a:r>
                        <a:rPr lang="en-US" sz="2000" u="none" strike="noStrike" dirty="0">
                          <a:effectLst/>
                        </a:rPr>
                        <a:t>Purchase 4</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200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1,000</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14325">
                <a:tc>
                  <a:txBody>
                    <a:bodyPr/>
                    <a:lstStyle/>
                    <a:p>
                      <a:pPr algn="l" fontAlgn="b"/>
                      <a:r>
                        <a:rPr lang="en-US" sz="2000" u="none" strike="noStrike" dirty="0">
                          <a:effectLst/>
                        </a:rPr>
                        <a:t>Purchase 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5</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none" strike="noStrike" dirty="0">
                          <a:effectLst/>
                        </a:rPr>
                        <a:t>240</a:t>
                      </a:r>
                      <a:endParaRPr lang="en-US" sz="2000" b="0" i="0" u="none" strike="noStrike" dirty="0">
                        <a:solidFill>
                          <a:srgbClr val="000000"/>
                        </a:solidFill>
                        <a:effectLst/>
                        <a:latin typeface="Calibri"/>
                      </a:endParaRPr>
                    </a:p>
                  </a:txBody>
                  <a:tcPr marL="9525" marR="9525" marT="9525" marB="0" anchor="b"/>
                </a:tc>
                <a:tc>
                  <a:txBody>
                    <a:bodyPr/>
                    <a:lstStyle/>
                    <a:p>
                      <a:pPr algn="r" fontAlgn="b"/>
                      <a:r>
                        <a:rPr lang="en-US" sz="2000" u="sng" strike="noStrike" dirty="0">
                          <a:effectLst/>
                        </a:rPr>
                        <a:t>1,200</a:t>
                      </a:r>
                      <a:endParaRPr lang="en-US" sz="2000" b="0" i="0" u="sng"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14325">
                <a:tc gridSpan="3">
                  <a:txBody>
                    <a:bodyPr/>
                    <a:lstStyle/>
                    <a:p>
                      <a:pPr algn="l" fontAlgn="b"/>
                      <a:r>
                        <a:rPr lang="en-US" sz="2000" u="none" strike="noStrike" dirty="0">
                          <a:effectLst/>
                        </a:rPr>
                        <a:t>Cost of goods available for sale</a:t>
                      </a:r>
                      <a:endParaRPr lang="en-US" sz="20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r" fontAlgn="b"/>
                      <a:r>
                        <a:rPr lang="en-US" sz="2000" u="none" strike="noStrike" dirty="0">
                          <a:effectLst/>
                        </a:rPr>
                        <a:t>$4,350 </a:t>
                      </a:r>
                      <a:endParaRPr lang="en-US" sz="20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a:xfrm>
            <a:off x="4490891" y="6509743"/>
            <a:ext cx="153287" cy="266900"/>
          </a:xfrm>
        </p:spPr>
        <p:txBody>
          <a:bodyPr/>
          <a:lstStyle/>
          <a:p>
            <a:fld id="{4E4A4924-7CC3-4BF6-9C5C-A8E770D15754}" type="slidenum">
              <a:rPr lang="en-US" smtClean="0"/>
              <a:t>25</a:t>
            </a:fld>
            <a:endParaRPr lang="en-US" dirty="0"/>
          </a:p>
        </p:txBody>
      </p:sp>
      <p:sp>
        <p:nvSpPr>
          <p:cNvPr id="6" name="Rectangle 5"/>
          <p:cNvSpPr/>
          <p:nvPr/>
        </p:nvSpPr>
        <p:spPr>
          <a:xfrm>
            <a:off x="914401" y="3962400"/>
            <a:ext cx="7994876" cy="2516586"/>
          </a:xfrm>
          <a:prstGeom prst="rect">
            <a:avLst/>
          </a:prstGeom>
        </p:spPr>
        <p:txBody>
          <a:bodyPr wrap="square">
            <a:spAutoFit/>
          </a:bodyPr>
          <a:lstStyle/>
          <a:p>
            <a:pPr algn="just"/>
            <a:r>
              <a:rPr lang="en-US" sz="1969" dirty="0"/>
              <a:t>A company starts operations with no inventory at the beginning of a fiscal year and makes five purchases of goods for resale, as shown in the table. During the period, the company sells, at $250 each, all of the goods purchased except for five units. </a:t>
            </a:r>
          </a:p>
          <a:p>
            <a:pPr algn="just"/>
            <a:endParaRPr lang="en-US" sz="1969" dirty="0"/>
          </a:p>
          <a:p>
            <a:pPr algn="just"/>
            <a:r>
              <a:rPr lang="en-US" sz="1969" dirty="0"/>
              <a:t>What are the </a:t>
            </a:r>
            <a:r>
              <a:rPr lang="en-US" sz="1969" b="1" dirty="0"/>
              <a:t>ending inventory </a:t>
            </a:r>
            <a:r>
              <a:rPr lang="en-US" sz="1969" dirty="0"/>
              <a:t>and </a:t>
            </a:r>
            <a:r>
              <a:rPr lang="en-US" sz="1969" b="1" dirty="0"/>
              <a:t>cost of goods sold</a:t>
            </a:r>
            <a:r>
              <a:rPr lang="en-US" sz="1969" dirty="0"/>
              <a:t> if the company uses the </a:t>
            </a:r>
            <a:r>
              <a:rPr lang="en-US" sz="1969" b="1" dirty="0"/>
              <a:t>FIFO, LIFO &amp; </a:t>
            </a:r>
            <a:r>
              <a:rPr lang="en-US" sz="1969" dirty="0"/>
              <a:t> Weighted average method of inventory costing?</a:t>
            </a:r>
          </a:p>
        </p:txBody>
      </p:sp>
    </p:spTree>
    <p:extLst>
      <p:ext uri="{BB962C8B-B14F-4D97-AF65-F5344CB8AC3E}">
        <p14:creationId xmlns:p14="http://schemas.microsoft.com/office/powerpoint/2010/main" val="1244493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Accounting Choices: Inventory cost flow assumptions Example</a:t>
            </a:r>
          </a:p>
        </p:txBody>
      </p:sp>
      <p:graphicFrame>
        <p:nvGraphicFramePr>
          <p:cNvPr id="5" name="Content Placeholder 4"/>
          <p:cNvGraphicFramePr>
            <a:graphicFrameLocks noGrp="1"/>
          </p:cNvGraphicFramePr>
          <p:nvPr>
            <p:ph idx="1"/>
          </p:nvPr>
        </p:nvGraphicFramePr>
        <p:xfrm>
          <a:off x="1595291" y="2131559"/>
          <a:ext cx="5791201" cy="2200275"/>
        </p:xfrm>
        <a:graphic>
          <a:graphicData uri="http://schemas.openxmlformats.org/drawingml/2006/table">
            <a:tbl>
              <a:tblPr>
                <a:tableStyleId>{5C22544A-7EE6-4342-B048-85BDC9FD1C3A}</a:tableStyleId>
              </a:tblPr>
              <a:tblGrid>
                <a:gridCol w="1598576">
                  <a:extLst>
                    <a:ext uri="{9D8B030D-6E8A-4147-A177-3AD203B41FA5}">
                      <a16:colId xmlns:a16="http://schemas.microsoft.com/office/drawing/2014/main" val="20000"/>
                    </a:ext>
                  </a:extLst>
                </a:gridCol>
                <a:gridCol w="850152">
                  <a:extLst>
                    <a:ext uri="{9D8B030D-6E8A-4147-A177-3AD203B41FA5}">
                      <a16:colId xmlns:a16="http://schemas.microsoft.com/office/drawing/2014/main" val="20001"/>
                    </a:ext>
                  </a:extLst>
                </a:gridCol>
                <a:gridCol w="1889224">
                  <a:extLst>
                    <a:ext uri="{9D8B030D-6E8A-4147-A177-3AD203B41FA5}">
                      <a16:colId xmlns:a16="http://schemas.microsoft.com/office/drawing/2014/main" val="20002"/>
                    </a:ext>
                  </a:extLst>
                </a:gridCol>
                <a:gridCol w="1453249">
                  <a:extLst>
                    <a:ext uri="{9D8B030D-6E8A-4147-A177-3AD203B41FA5}">
                      <a16:colId xmlns:a16="http://schemas.microsoft.com/office/drawing/2014/main" val="20003"/>
                    </a:ext>
                  </a:extLst>
                </a:gridCol>
              </a:tblGrid>
              <a:tr h="314325">
                <a:tc>
                  <a:txBody>
                    <a:bodyPr/>
                    <a:lstStyle/>
                    <a:p>
                      <a:pPr algn="l" fontAlgn="b"/>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bg1">
                              <a:lumMod val="65000"/>
                            </a:schemeClr>
                          </a:solidFill>
                          <a:effectLst/>
                        </a:rPr>
                        <a:t>Units</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bg1">
                              <a:lumMod val="65000"/>
                            </a:schemeClr>
                          </a:solidFill>
                          <a:effectLst/>
                        </a:rPr>
                        <a:t>Cost per Unit</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bg1">
                              <a:lumMod val="65000"/>
                            </a:schemeClr>
                          </a:solidFill>
                          <a:effectLst/>
                        </a:rPr>
                        <a:t>Total Cost</a:t>
                      </a:r>
                      <a:endParaRPr lang="en-US" sz="2000" b="0" i="0" u="none" strike="noStrike" dirty="0">
                        <a:solidFill>
                          <a:schemeClr val="bg1">
                            <a:lumMod val="65000"/>
                          </a:schemeClr>
                        </a:solidFill>
                        <a:effectLst/>
                        <a:latin typeface="Calibri"/>
                      </a:endParaRPr>
                    </a:p>
                  </a:txBody>
                  <a:tcPr marL="9525" marR="9525" marT="9525" marB="0" anchor="b"/>
                </a:tc>
                <a:extLst>
                  <a:ext uri="{0D108BD9-81ED-4DB2-BD59-A6C34878D82A}">
                    <a16:rowId xmlns:a16="http://schemas.microsoft.com/office/drawing/2014/main" val="10000"/>
                  </a:ext>
                </a:extLst>
              </a:tr>
              <a:tr h="314325">
                <a:tc>
                  <a:txBody>
                    <a:bodyPr/>
                    <a:lstStyle/>
                    <a:p>
                      <a:pPr algn="l" fontAlgn="b"/>
                      <a:r>
                        <a:rPr lang="en-US" sz="2000" u="none" strike="noStrike" dirty="0">
                          <a:solidFill>
                            <a:schemeClr val="bg1">
                              <a:lumMod val="65000"/>
                            </a:schemeClr>
                          </a:solidFill>
                          <a:effectLst/>
                        </a:rPr>
                        <a:t>Purchase 1</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rgbClr val="FF0000"/>
                          </a:solidFill>
                          <a:effectLst/>
                        </a:rPr>
                        <a:t>5</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$100 </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$500 </a:t>
                      </a:r>
                      <a:endParaRPr lang="en-US" sz="20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1"/>
                  </a:ext>
                </a:extLst>
              </a:tr>
              <a:tr h="314325">
                <a:tc>
                  <a:txBody>
                    <a:bodyPr/>
                    <a:lstStyle/>
                    <a:p>
                      <a:pPr algn="l" fontAlgn="b"/>
                      <a:r>
                        <a:rPr lang="en-US" sz="2000" u="none" strike="noStrike" dirty="0">
                          <a:solidFill>
                            <a:schemeClr val="bg1">
                              <a:lumMod val="65000"/>
                            </a:schemeClr>
                          </a:solidFill>
                          <a:effectLst/>
                        </a:rPr>
                        <a:t>Purchase 2</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rgbClr val="FF0000"/>
                          </a:solidFill>
                          <a:effectLst/>
                        </a:rPr>
                        <a:t>5</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150</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750</a:t>
                      </a:r>
                      <a:endParaRPr lang="en-US" sz="20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2"/>
                  </a:ext>
                </a:extLst>
              </a:tr>
              <a:tr h="314325">
                <a:tc>
                  <a:txBody>
                    <a:bodyPr/>
                    <a:lstStyle/>
                    <a:p>
                      <a:pPr algn="l" fontAlgn="b"/>
                      <a:r>
                        <a:rPr lang="en-US" sz="2000" u="none" strike="noStrike" dirty="0">
                          <a:solidFill>
                            <a:schemeClr val="bg1">
                              <a:lumMod val="65000"/>
                            </a:schemeClr>
                          </a:solidFill>
                          <a:effectLst/>
                        </a:rPr>
                        <a:t>Purchase 3</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rgbClr val="FF0000"/>
                          </a:solidFill>
                          <a:effectLst/>
                        </a:rPr>
                        <a:t>5</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180</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900</a:t>
                      </a:r>
                      <a:endParaRPr lang="en-US" sz="20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314325">
                <a:tc>
                  <a:txBody>
                    <a:bodyPr/>
                    <a:lstStyle/>
                    <a:p>
                      <a:pPr algn="l" fontAlgn="b"/>
                      <a:r>
                        <a:rPr lang="en-US" sz="2000" u="none" strike="noStrike" dirty="0">
                          <a:solidFill>
                            <a:schemeClr val="bg1">
                              <a:lumMod val="65000"/>
                            </a:schemeClr>
                          </a:solidFill>
                          <a:effectLst/>
                        </a:rPr>
                        <a:t>Purchase 4</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rgbClr val="FF0000"/>
                          </a:solidFill>
                          <a:effectLst/>
                        </a:rPr>
                        <a:t>5</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200</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1,000</a:t>
                      </a:r>
                      <a:endParaRPr lang="en-US" sz="20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314325">
                <a:tc>
                  <a:txBody>
                    <a:bodyPr/>
                    <a:lstStyle/>
                    <a:p>
                      <a:pPr algn="l" fontAlgn="b"/>
                      <a:r>
                        <a:rPr lang="en-US" sz="2000" u="none" strike="noStrike" dirty="0">
                          <a:solidFill>
                            <a:schemeClr val="bg1">
                              <a:lumMod val="65000"/>
                            </a:schemeClr>
                          </a:solidFill>
                          <a:effectLst/>
                        </a:rPr>
                        <a:t>Purchase 5</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rgbClr val="00B050"/>
                          </a:solidFill>
                          <a:effectLst/>
                        </a:rPr>
                        <a:t>5</a:t>
                      </a:r>
                      <a:endParaRPr lang="en-US" sz="2000" b="0" i="0" u="none" strike="noStrike" dirty="0">
                        <a:solidFill>
                          <a:srgbClr val="00B050"/>
                        </a:solidFill>
                        <a:effectLst/>
                        <a:latin typeface="Calibri"/>
                      </a:endParaRPr>
                    </a:p>
                  </a:txBody>
                  <a:tcPr marL="9525" marR="9525" marT="9525" marB="0" anchor="b"/>
                </a:tc>
                <a:tc>
                  <a:txBody>
                    <a:bodyPr/>
                    <a:lstStyle/>
                    <a:p>
                      <a:pPr algn="r" fontAlgn="b"/>
                      <a:r>
                        <a:rPr lang="en-US" sz="2000" u="none" strike="noStrike" dirty="0">
                          <a:solidFill>
                            <a:srgbClr val="00B050"/>
                          </a:solidFill>
                          <a:effectLst/>
                        </a:rPr>
                        <a:t>240</a:t>
                      </a:r>
                      <a:endParaRPr lang="en-US" sz="2000" b="0" i="0" u="none" strike="noStrike" dirty="0">
                        <a:solidFill>
                          <a:srgbClr val="00B050"/>
                        </a:solidFill>
                        <a:effectLst/>
                        <a:latin typeface="Calibri"/>
                      </a:endParaRPr>
                    </a:p>
                  </a:txBody>
                  <a:tcPr marL="9525" marR="9525" marT="9525" marB="0" anchor="b"/>
                </a:tc>
                <a:tc>
                  <a:txBody>
                    <a:bodyPr/>
                    <a:lstStyle/>
                    <a:p>
                      <a:pPr algn="r" fontAlgn="b"/>
                      <a:r>
                        <a:rPr lang="en-US" sz="2000" u="sng" strike="noStrike" dirty="0">
                          <a:solidFill>
                            <a:srgbClr val="00B050"/>
                          </a:solidFill>
                          <a:effectLst/>
                        </a:rPr>
                        <a:t>1,200</a:t>
                      </a:r>
                      <a:endParaRPr lang="en-US" sz="2000" b="0" i="0" u="sng" strike="noStrike" dirty="0">
                        <a:solidFill>
                          <a:srgbClr val="00B050"/>
                        </a:solidFill>
                        <a:effectLst/>
                        <a:latin typeface="Calibri"/>
                      </a:endParaRPr>
                    </a:p>
                  </a:txBody>
                  <a:tcPr marL="9525" marR="9525" marT="9525" marB="0" anchor="b"/>
                </a:tc>
                <a:extLst>
                  <a:ext uri="{0D108BD9-81ED-4DB2-BD59-A6C34878D82A}">
                    <a16:rowId xmlns:a16="http://schemas.microsoft.com/office/drawing/2014/main" val="10005"/>
                  </a:ext>
                </a:extLst>
              </a:tr>
              <a:tr h="314325">
                <a:tc gridSpan="3">
                  <a:txBody>
                    <a:bodyPr/>
                    <a:lstStyle/>
                    <a:p>
                      <a:pPr algn="l" fontAlgn="b"/>
                      <a:r>
                        <a:rPr lang="en-US" sz="2000" u="none" strike="noStrike" dirty="0">
                          <a:solidFill>
                            <a:schemeClr val="bg1">
                              <a:lumMod val="65000"/>
                            </a:schemeClr>
                          </a:solidFill>
                          <a:effectLst/>
                        </a:rPr>
                        <a:t>Cost of goods available for sale</a:t>
                      </a:r>
                      <a:endParaRPr lang="en-US" sz="2000" b="0" i="0" u="none" strike="noStrike" dirty="0">
                        <a:solidFill>
                          <a:schemeClr val="bg1">
                            <a:lumMod val="65000"/>
                          </a:schemeClr>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r" fontAlgn="b"/>
                      <a:r>
                        <a:rPr lang="en-US" sz="2000" u="none" strike="noStrike" dirty="0">
                          <a:solidFill>
                            <a:schemeClr val="bg1">
                              <a:lumMod val="65000"/>
                            </a:schemeClr>
                          </a:solidFill>
                          <a:effectLst/>
                        </a:rPr>
                        <a:t>$4,350 </a:t>
                      </a:r>
                      <a:endParaRPr lang="en-US" sz="2000" b="0" i="0" u="none" strike="noStrike" dirty="0">
                        <a:solidFill>
                          <a:schemeClr val="bg1">
                            <a:lumMod val="65000"/>
                          </a:schemeClr>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a:xfrm>
            <a:off x="4490891" y="6509743"/>
            <a:ext cx="153287" cy="266900"/>
          </a:xfrm>
        </p:spPr>
        <p:txBody>
          <a:bodyPr/>
          <a:lstStyle/>
          <a:p>
            <a:fld id="{4E4A4924-7CC3-4BF6-9C5C-A8E770D15754}" type="slidenum">
              <a:rPr lang="en-US" smtClean="0"/>
              <a:t>26</a:t>
            </a:fld>
            <a:endParaRPr lang="en-US" dirty="0"/>
          </a:p>
        </p:txBody>
      </p:sp>
      <p:sp>
        <p:nvSpPr>
          <p:cNvPr id="8" name="TextBox 7"/>
          <p:cNvSpPr txBox="1"/>
          <p:nvPr/>
        </p:nvSpPr>
        <p:spPr>
          <a:xfrm>
            <a:off x="6477000" y="1524000"/>
            <a:ext cx="1981200" cy="1371600"/>
          </a:xfrm>
          <a:prstGeom prst="rect">
            <a:avLst/>
          </a:prstGeom>
          <a:noFill/>
        </p:spPr>
        <p:txBody>
          <a:bodyPr wrap="square" rtlCol="0">
            <a:noAutofit/>
          </a:bodyPr>
          <a:lstStyle/>
          <a:p>
            <a:pPr algn="just"/>
            <a:endParaRPr lang="en-US" sz="1969" dirty="0">
              <a:solidFill>
                <a:schemeClr val="bg1">
                  <a:lumMod val="65000"/>
                </a:schemeClr>
              </a:solidFill>
            </a:endParaRPr>
          </a:p>
        </p:txBody>
      </p:sp>
      <p:sp>
        <p:nvSpPr>
          <p:cNvPr id="9" name="TextBox 8"/>
          <p:cNvSpPr txBox="1"/>
          <p:nvPr/>
        </p:nvSpPr>
        <p:spPr>
          <a:xfrm>
            <a:off x="6477000" y="3124201"/>
            <a:ext cx="2286000" cy="609600"/>
          </a:xfrm>
          <a:prstGeom prst="rect">
            <a:avLst/>
          </a:prstGeom>
          <a:noFill/>
        </p:spPr>
        <p:txBody>
          <a:bodyPr wrap="square" rtlCol="0">
            <a:noAutofit/>
          </a:bodyPr>
          <a:lstStyle/>
          <a:p>
            <a:pPr algn="just"/>
            <a:endParaRPr lang="en-US" sz="1969" dirty="0"/>
          </a:p>
        </p:txBody>
      </p:sp>
      <p:sp>
        <p:nvSpPr>
          <p:cNvPr id="3" name="TextBox 2">
            <a:extLst>
              <a:ext uri="{FF2B5EF4-FFF2-40B4-BE49-F238E27FC236}">
                <a16:creationId xmlns:a16="http://schemas.microsoft.com/office/drawing/2014/main" id="{B6B6A8D0-2B20-4A58-BABE-94AE439FF930}"/>
              </a:ext>
            </a:extLst>
          </p:cNvPr>
          <p:cNvSpPr txBox="1"/>
          <p:nvPr/>
        </p:nvSpPr>
        <p:spPr>
          <a:xfrm>
            <a:off x="1612075" y="4962273"/>
            <a:ext cx="5347979" cy="9160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r>
              <a:rPr lang="en-AU" sz="2531" b="1" dirty="0"/>
              <a:t>FIFO:</a:t>
            </a:r>
          </a:p>
          <a:p>
            <a:pPr algn="ctr" defTabSz="410751" hangingPunct="0"/>
            <a:r>
              <a:rPr lang="en-AU" sz="1266" dirty="0"/>
              <a:t>COGS=500+750+900+1,000=3150</a:t>
            </a:r>
          </a:p>
          <a:p>
            <a:pPr algn="ctr" defTabSz="410751" hangingPunct="0"/>
            <a:r>
              <a:rPr lang="en-AU" sz="1687" dirty="0">
                <a:solidFill>
                  <a:srgbClr val="414141"/>
                </a:solidFill>
                <a:latin typeface="Palatino"/>
                <a:ea typeface="Palatino"/>
                <a:cs typeface="Palatino"/>
                <a:sym typeface="Palatino"/>
              </a:rPr>
              <a:t>Ending in</a:t>
            </a:r>
            <a:r>
              <a:rPr lang="en-AU" sz="1266" dirty="0"/>
              <a:t>ventory=1,200</a:t>
            </a:r>
            <a:endParaRPr lang="en-AU" sz="1687" dirty="0">
              <a:solidFill>
                <a:srgbClr val="414141"/>
              </a:solidFill>
              <a:latin typeface="Palatino"/>
              <a:ea typeface="Palatino"/>
              <a:cs typeface="Palatino"/>
              <a:sym typeface="Palatino"/>
            </a:endParaRPr>
          </a:p>
        </p:txBody>
      </p:sp>
    </p:spTree>
    <p:extLst>
      <p:ext uri="{BB962C8B-B14F-4D97-AF65-F5344CB8AC3E}">
        <p14:creationId xmlns:p14="http://schemas.microsoft.com/office/powerpoint/2010/main" val="307115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Accounting Choices: Inventory cost flow assumptions Example</a:t>
            </a:r>
          </a:p>
        </p:txBody>
      </p:sp>
      <p:graphicFrame>
        <p:nvGraphicFramePr>
          <p:cNvPr id="5" name="Content Placeholder 4"/>
          <p:cNvGraphicFramePr>
            <a:graphicFrameLocks noGrp="1"/>
          </p:cNvGraphicFramePr>
          <p:nvPr>
            <p:ph idx="1"/>
          </p:nvPr>
        </p:nvGraphicFramePr>
        <p:xfrm>
          <a:off x="1595291" y="2131559"/>
          <a:ext cx="5791201" cy="2200275"/>
        </p:xfrm>
        <a:graphic>
          <a:graphicData uri="http://schemas.openxmlformats.org/drawingml/2006/table">
            <a:tbl>
              <a:tblPr>
                <a:tableStyleId>{5C22544A-7EE6-4342-B048-85BDC9FD1C3A}</a:tableStyleId>
              </a:tblPr>
              <a:tblGrid>
                <a:gridCol w="1598576">
                  <a:extLst>
                    <a:ext uri="{9D8B030D-6E8A-4147-A177-3AD203B41FA5}">
                      <a16:colId xmlns:a16="http://schemas.microsoft.com/office/drawing/2014/main" val="20000"/>
                    </a:ext>
                  </a:extLst>
                </a:gridCol>
                <a:gridCol w="850152">
                  <a:extLst>
                    <a:ext uri="{9D8B030D-6E8A-4147-A177-3AD203B41FA5}">
                      <a16:colId xmlns:a16="http://schemas.microsoft.com/office/drawing/2014/main" val="20001"/>
                    </a:ext>
                  </a:extLst>
                </a:gridCol>
                <a:gridCol w="1889224">
                  <a:extLst>
                    <a:ext uri="{9D8B030D-6E8A-4147-A177-3AD203B41FA5}">
                      <a16:colId xmlns:a16="http://schemas.microsoft.com/office/drawing/2014/main" val="20002"/>
                    </a:ext>
                  </a:extLst>
                </a:gridCol>
                <a:gridCol w="1453249">
                  <a:extLst>
                    <a:ext uri="{9D8B030D-6E8A-4147-A177-3AD203B41FA5}">
                      <a16:colId xmlns:a16="http://schemas.microsoft.com/office/drawing/2014/main" val="20003"/>
                    </a:ext>
                  </a:extLst>
                </a:gridCol>
              </a:tblGrid>
              <a:tr h="314325">
                <a:tc>
                  <a:txBody>
                    <a:bodyPr/>
                    <a:lstStyle/>
                    <a:p>
                      <a:pPr algn="l" fontAlgn="b"/>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bg1">
                              <a:lumMod val="65000"/>
                            </a:schemeClr>
                          </a:solidFill>
                          <a:effectLst/>
                        </a:rPr>
                        <a:t>Units</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bg1">
                              <a:lumMod val="65000"/>
                            </a:schemeClr>
                          </a:solidFill>
                          <a:effectLst/>
                        </a:rPr>
                        <a:t>Cost per Unit</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bg1">
                              <a:lumMod val="65000"/>
                            </a:schemeClr>
                          </a:solidFill>
                          <a:effectLst/>
                        </a:rPr>
                        <a:t>Total Cost</a:t>
                      </a:r>
                      <a:endParaRPr lang="en-US" sz="2000" b="0" i="0" u="none" strike="noStrike" dirty="0">
                        <a:solidFill>
                          <a:schemeClr val="bg1">
                            <a:lumMod val="65000"/>
                          </a:schemeClr>
                        </a:solidFill>
                        <a:effectLst/>
                        <a:latin typeface="Calibri"/>
                      </a:endParaRPr>
                    </a:p>
                  </a:txBody>
                  <a:tcPr marL="9525" marR="9525" marT="9525" marB="0" anchor="b"/>
                </a:tc>
                <a:extLst>
                  <a:ext uri="{0D108BD9-81ED-4DB2-BD59-A6C34878D82A}">
                    <a16:rowId xmlns:a16="http://schemas.microsoft.com/office/drawing/2014/main" val="10000"/>
                  </a:ext>
                </a:extLst>
              </a:tr>
              <a:tr h="314325">
                <a:tc>
                  <a:txBody>
                    <a:bodyPr/>
                    <a:lstStyle/>
                    <a:p>
                      <a:pPr algn="l" fontAlgn="b"/>
                      <a:r>
                        <a:rPr lang="en-US" sz="2000" u="none" strike="noStrike" dirty="0">
                          <a:solidFill>
                            <a:schemeClr val="bg1">
                              <a:lumMod val="65000"/>
                            </a:schemeClr>
                          </a:solidFill>
                          <a:effectLst/>
                        </a:rPr>
                        <a:t>Purchase 1</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rgbClr val="00B050"/>
                          </a:solidFill>
                          <a:effectLst/>
                        </a:rPr>
                        <a:t>5</a:t>
                      </a:r>
                      <a:endParaRPr lang="en-US" sz="2000" b="0" i="0" u="none" strike="noStrike" dirty="0">
                        <a:solidFill>
                          <a:srgbClr val="00B050"/>
                        </a:solidFill>
                        <a:effectLst/>
                        <a:latin typeface="Calibri"/>
                      </a:endParaRPr>
                    </a:p>
                  </a:txBody>
                  <a:tcPr marL="9525" marR="9525" marT="9525" marB="0" anchor="b"/>
                </a:tc>
                <a:tc>
                  <a:txBody>
                    <a:bodyPr/>
                    <a:lstStyle/>
                    <a:p>
                      <a:pPr algn="r" fontAlgn="b"/>
                      <a:r>
                        <a:rPr lang="en-US" sz="2000" u="none" strike="noStrike" dirty="0">
                          <a:solidFill>
                            <a:srgbClr val="00B050"/>
                          </a:solidFill>
                          <a:effectLst/>
                        </a:rPr>
                        <a:t>$100 </a:t>
                      </a:r>
                      <a:endParaRPr lang="en-US" sz="2000" b="0" i="0" u="none" strike="noStrike" dirty="0">
                        <a:solidFill>
                          <a:srgbClr val="00B050"/>
                        </a:solidFill>
                        <a:effectLst/>
                        <a:latin typeface="Calibri"/>
                      </a:endParaRPr>
                    </a:p>
                  </a:txBody>
                  <a:tcPr marL="9525" marR="9525" marT="9525" marB="0" anchor="b"/>
                </a:tc>
                <a:tc>
                  <a:txBody>
                    <a:bodyPr/>
                    <a:lstStyle/>
                    <a:p>
                      <a:pPr algn="r" fontAlgn="b"/>
                      <a:r>
                        <a:rPr lang="en-US" sz="2000" u="none" strike="noStrike" dirty="0">
                          <a:solidFill>
                            <a:srgbClr val="00B050"/>
                          </a:solidFill>
                          <a:effectLst/>
                        </a:rPr>
                        <a:t>$500 </a:t>
                      </a:r>
                      <a:endParaRPr lang="en-US" sz="2000" b="0" i="0" u="none" strike="noStrike" dirty="0">
                        <a:solidFill>
                          <a:srgbClr val="00B050"/>
                        </a:solidFill>
                        <a:effectLst/>
                        <a:latin typeface="Calibri"/>
                      </a:endParaRPr>
                    </a:p>
                  </a:txBody>
                  <a:tcPr marL="9525" marR="9525" marT="9525" marB="0" anchor="b"/>
                </a:tc>
                <a:extLst>
                  <a:ext uri="{0D108BD9-81ED-4DB2-BD59-A6C34878D82A}">
                    <a16:rowId xmlns:a16="http://schemas.microsoft.com/office/drawing/2014/main" val="10001"/>
                  </a:ext>
                </a:extLst>
              </a:tr>
              <a:tr h="314325">
                <a:tc>
                  <a:txBody>
                    <a:bodyPr/>
                    <a:lstStyle/>
                    <a:p>
                      <a:pPr algn="l" fontAlgn="b"/>
                      <a:r>
                        <a:rPr lang="en-US" sz="2000" u="none" strike="noStrike" dirty="0">
                          <a:solidFill>
                            <a:schemeClr val="bg1">
                              <a:lumMod val="65000"/>
                            </a:schemeClr>
                          </a:solidFill>
                          <a:effectLst/>
                        </a:rPr>
                        <a:t>Purchase 2</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rgbClr val="FF0000"/>
                          </a:solidFill>
                          <a:effectLst/>
                        </a:rPr>
                        <a:t>5</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150</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750</a:t>
                      </a:r>
                      <a:endParaRPr lang="en-US" sz="20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2"/>
                  </a:ext>
                </a:extLst>
              </a:tr>
              <a:tr h="314325">
                <a:tc>
                  <a:txBody>
                    <a:bodyPr/>
                    <a:lstStyle/>
                    <a:p>
                      <a:pPr algn="l" fontAlgn="b"/>
                      <a:r>
                        <a:rPr lang="en-US" sz="2000" u="none" strike="noStrike" dirty="0">
                          <a:solidFill>
                            <a:schemeClr val="bg1">
                              <a:lumMod val="65000"/>
                            </a:schemeClr>
                          </a:solidFill>
                          <a:effectLst/>
                        </a:rPr>
                        <a:t>Purchase 3</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rgbClr val="FF0000"/>
                          </a:solidFill>
                          <a:effectLst/>
                        </a:rPr>
                        <a:t>5</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180</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900</a:t>
                      </a:r>
                      <a:endParaRPr lang="en-US" sz="20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3"/>
                  </a:ext>
                </a:extLst>
              </a:tr>
              <a:tr h="314325">
                <a:tc>
                  <a:txBody>
                    <a:bodyPr/>
                    <a:lstStyle/>
                    <a:p>
                      <a:pPr algn="l" fontAlgn="b"/>
                      <a:r>
                        <a:rPr lang="en-US" sz="2000" u="none" strike="noStrike" dirty="0">
                          <a:solidFill>
                            <a:schemeClr val="bg1">
                              <a:lumMod val="65000"/>
                            </a:schemeClr>
                          </a:solidFill>
                          <a:effectLst/>
                        </a:rPr>
                        <a:t>Purchase 4</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rgbClr val="FF0000"/>
                          </a:solidFill>
                          <a:effectLst/>
                        </a:rPr>
                        <a:t>5</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200</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1,000</a:t>
                      </a:r>
                      <a:endParaRPr lang="en-US" sz="2000" b="0" i="0" u="none"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4"/>
                  </a:ext>
                </a:extLst>
              </a:tr>
              <a:tr h="314325">
                <a:tc>
                  <a:txBody>
                    <a:bodyPr/>
                    <a:lstStyle/>
                    <a:p>
                      <a:pPr algn="l" fontAlgn="b"/>
                      <a:r>
                        <a:rPr lang="en-US" sz="2000" u="none" strike="noStrike" dirty="0">
                          <a:solidFill>
                            <a:schemeClr val="bg1">
                              <a:lumMod val="65000"/>
                            </a:schemeClr>
                          </a:solidFill>
                          <a:effectLst/>
                        </a:rPr>
                        <a:t>Purchase 5</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rgbClr val="FF0000"/>
                          </a:solidFill>
                          <a:effectLst/>
                        </a:rPr>
                        <a:t>5</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none" strike="noStrike" dirty="0">
                          <a:solidFill>
                            <a:srgbClr val="FF0000"/>
                          </a:solidFill>
                          <a:effectLst/>
                        </a:rPr>
                        <a:t>240</a:t>
                      </a:r>
                      <a:endParaRPr lang="en-US" sz="2000" b="0" i="0" u="none" strike="noStrike" dirty="0">
                        <a:solidFill>
                          <a:srgbClr val="FF0000"/>
                        </a:solidFill>
                        <a:effectLst/>
                        <a:latin typeface="Calibri"/>
                      </a:endParaRPr>
                    </a:p>
                  </a:txBody>
                  <a:tcPr marL="9525" marR="9525" marT="9525" marB="0" anchor="b"/>
                </a:tc>
                <a:tc>
                  <a:txBody>
                    <a:bodyPr/>
                    <a:lstStyle/>
                    <a:p>
                      <a:pPr algn="r" fontAlgn="b"/>
                      <a:r>
                        <a:rPr lang="en-US" sz="2000" u="sng" strike="noStrike" dirty="0">
                          <a:solidFill>
                            <a:srgbClr val="FF0000"/>
                          </a:solidFill>
                          <a:effectLst/>
                        </a:rPr>
                        <a:t>1,200</a:t>
                      </a:r>
                      <a:endParaRPr lang="en-US" sz="2000" b="0" i="0" u="sng" strike="noStrike" dirty="0">
                        <a:solidFill>
                          <a:srgbClr val="FF0000"/>
                        </a:solidFill>
                        <a:effectLst/>
                        <a:latin typeface="Calibri"/>
                      </a:endParaRPr>
                    </a:p>
                  </a:txBody>
                  <a:tcPr marL="9525" marR="9525" marT="9525" marB="0" anchor="b"/>
                </a:tc>
                <a:extLst>
                  <a:ext uri="{0D108BD9-81ED-4DB2-BD59-A6C34878D82A}">
                    <a16:rowId xmlns:a16="http://schemas.microsoft.com/office/drawing/2014/main" val="10005"/>
                  </a:ext>
                </a:extLst>
              </a:tr>
              <a:tr h="314325">
                <a:tc gridSpan="3">
                  <a:txBody>
                    <a:bodyPr/>
                    <a:lstStyle/>
                    <a:p>
                      <a:pPr algn="l" fontAlgn="b"/>
                      <a:r>
                        <a:rPr lang="en-US" sz="2000" u="none" strike="noStrike" dirty="0">
                          <a:solidFill>
                            <a:schemeClr val="bg1">
                              <a:lumMod val="65000"/>
                            </a:schemeClr>
                          </a:solidFill>
                          <a:effectLst/>
                        </a:rPr>
                        <a:t>Cost of goods available for sale</a:t>
                      </a:r>
                      <a:endParaRPr lang="en-US" sz="2000" b="0" i="0" u="none" strike="noStrike" dirty="0">
                        <a:solidFill>
                          <a:schemeClr val="bg1">
                            <a:lumMod val="65000"/>
                          </a:schemeClr>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r" fontAlgn="b"/>
                      <a:r>
                        <a:rPr lang="en-US" sz="2000" u="none" strike="noStrike" dirty="0">
                          <a:solidFill>
                            <a:schemeClr val="bg1">
                              <a:lumMod val="65000"/>
                            </a:schemeClr>
                          </a:solidFill>
                          <a:effectLst/>
                        </a:rPr>
                        <a:t>$4,350 </a:t>
                      </a:r>
                      <a:endParaRPr lang="en-US" sz="2000" b="0" i="0" u="none" strike="noStrike" dirty="0">
                        <a:solidFill>
                          <a:schemeClr val="bg1">
                            <a:lumMod val="65000"/>
                          </a:schemeClr>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a:xfrm>
            <a:off x="4490891" y="6509743"/>
            <a:ext cx="153287" cy="266900"/>
          </a:xfrm>
        </p:spPr>
        <p:txBody>
          <a:bodyPr/>
          <a:lstStyle/>
          <a:p>
            <a:fld id="{4E4A4924-7CC3-4BF6-9C5C-A8E770D15754}" type="slidenum">
              <a:rPr lang="en-US" smtClean="0"/>
              <a:t>27</a:t>
            </a:fld>
            <a:endParaRPr lang="en-US" dirty="0"/>
          </a:p>
        </p:txBody>
      </p:sp>
      <p:sp>
        <p:nvSpPr>
          <p:cNvPr id="8" name="TextBox 7"/>
          <p:cNvSpPr txBox="1"/>
          <p:nvPr/>
        </p:nvSpPr>
        <p:spPr>
          <a:xfrm>
            <a:off x="6477000" y="1524000"/>
            <a:ext cx="1981200" cy="1371600"/>
          </a:xfrm>
          <a:prstGeom prst="rect">
            <a:avLst/>
          </a:prstGeom>
          <a:noFill/>
        </p:spPr>
        <p:txBody>
          <a:bodyPr wrap="square" rtlCol="0">
            <a:noAutofit/>
          </a:bodyPr>
          <a:lstStyle/>
          <a:p>
            <a:pPr algn="just"/>
            <a:endParaRPr lang="en-US" sz="1969" dirty="0">
              <a:solidFill>
                <a:schemeClr val="bg1">
                  <a:lumMod val="65000"/>
                </a:schemeClr>
              </a:solidFill>
            </a:endParaRPr>
          </a:p>
        </p:txBody>
      </p:sp>
      <p:sp>
        <p:nvSpPr>
          <p:cNvPr id="9" name="TextBox 8"/>
          <p:cNvSpPr txBox="1"/>
          <p:nvPr/>
        </p:nvSpPr>
        <p:spPr>
          <a:xfrm>
            <a:off x="6477000" y="3124201"/>
            <a:ext cx="2286000" cy="609600"/>
          </a:xfrm>
          <a:prstGeom prst="rect">
            <a:avLst/>
          </a:prstGeom>
          <a:noFill/>
        </p:spPr>
        <p:txBody>
          <a:bodyPr wrap="square" rtlCol="0">
            <a:noAutofit/>
          </a:bodyPr>
          <a:lstStyle/>
          <a:p>
            <a:pPr algn="just"/>
            <a:endParaRPr lang="en-US" sz="1969" dirty="0"/>
          </a:p>
        </p:txBody>
      </p:sp>
      <p:sp>
        <p:nvSpPr>
          <p:cNvPr id="3" name="TextBox 2">
            <a:extLst>
              <a:ext uri="{FF2B5EF4-FFF2-40B4-BE49-F238E27FC236}">
                <a16:creationId xmlns:a16="http://schemas.microsoft.com/office/drawing/2014/main" id="{B6B6A8D0-2B20-4A58-BABE-94AE439FF930}"/>
              </a:ext>
            </a:extLst>
          </p:cNvPr>
          <p:cNvSpPr txBox="1"/>
          <p:nvPr/>
        </p:nvSpPr>
        <p:spPr>
          <a:xfrm>
            <a:off x="1612075" y="4962273"/>
            <a:ext cx="5347979" cy="9160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r>
              <a:rPr lang="en-AU" sz="2531" b="1" dirty="0"/>
              <a:t>LIFO:</a:t>
            </a:r>
          </a:p>
          <a:p>
            <a:pPr algn="ctr" defTabSz="410751" hangingPunct="0"/>
            <a:r>
              <a:rPr lang="en-AU" sz="1266" dirty="0"/>
              <a:t>COGS=750+900+1,000+1,200=3850</a:t>
            </a:r>
          </a:p>
          <a:p>
            <a:pPr algn="ctr" defTabSz="410751" hangingPunct="0"/>
            <a:r>
              <a:rPr lang="en-AU" sz="1687" dirty="0">
                <a:solidFill>
                  <a:srgbClr val="414141"/>
                </a:solidFill>
                <a:latin typeface="Palatino"/>
                <a:ea typeface="Palatino"/>
                <a:cs typeface="Palatino"/>
                <a:sym typeface="Palatino"/>
              </a:rPr>
              <a:t>Ending in</a:t>
            </a:r>
            <a:r>
              <a:rPr lang="en-AU" sz="1266" dirty="0"/>
              <a:t>ventory=500</a:t>
            </a:r>
            <a:endParaRPr lang="en-AU" sz="1687" dirty="0">
              <a:solidFill>
                <a:srgbClr val="414141"/>
              </a:solidFill>
              <a:latin typeface="Palatino"/>
              <a:ea typeface="Palatino"/>
              <a:cs typeface="Palatino"/>
              <a:sym typeface="Palatino"/>
            </a:endParaRPr>
          </a:p>
        </p:txBody>
      </p:sp>
    </p:spTree>
    <p:extLst>
      <p:ext uri="{BB962C8B-B14F-4D97-AF65-F5344CB8AC3E}">
        <p14:creationId xmlns:p14="http://schemas.microsoft.com/office/powerpoint/2010/main" val="1338415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Accounting Choices: Inventory cost flow assumptions Example</a:t>
            </a:r>
          </a:p>
        </p:txBody>
      </p:sp>
      <p:graphicFrame>
        <p:nvGraphicFramePr>
          <p:cNvPr id="5" name="Content Placeholder 4"/>
          <p:cNvGraphicFramePr>
            <a:graphicFrameLocks noGrp="1"/>
          </p:cNvGraphicFramePr>
          <p:nvPr>
            <p:ph idx="1"/>
          </p:nvPr>
        </p:nvGraphicFramePr>
        <p:xfrm>
          <a:off x="1595291" y="2131559"/>
          <a:ext cx="5791201" cy="2200275"/>
        </p:xfrm>
        <a:graphic>
          <a:graphicData uri="http://schemas.openxmlformats.org/drawingml/2006/table">
            <a:tbl>
              <a:tblPr>
                <a:tableStyleId>{5C22544A-7EE6-4342-B048-85BDC9FD1C3A}</a:tableStyleId>
              </a:tblPr>
              <a:tblGrid>
                <a:gridCol w="1598576">
                  <a:extLst>
                    <a:ext uri="{9D8B030D-6E8A-4147-A177-3AD203B41FA5}">
                      <a16:colId xmlns:a16="http://schemas.microsoft.com/office/drawing/2014/main" val="20000"/>
                    </a:ext>
                  </a:extLst>
                </a:gridCol>
                <a:gridCol w="850152">
                  <a:extLst>
                    <a:ext uri="{9D8B030D-6E8A-4147-A177-3AD203B41FA5}">
                      <a16:colId xmlns:a16="http://schemas.microsoft.com/office/drawing/2014/main" val="20001"/>
                    </a:ext>
                  </a:extLst>
                </a:gridCol>
                <a:gridCol w="1889224">
                  <a:extLst>
                    <a:ext uri="{9D8B030D-6E8A-4147-A177-3AD203B41FA5}">
                      <a16:colId xmlns:a16="http://schemas.microsoft.com/office/drawing/2014/main" val="20002"/>
                    </a:ext>
                  </a:extLst>
                </a:gridCol>
                <a:gridCol w="1453249">
                  <a:extLst>
                    <a:ext uri="{9D8B030D-6E8A-4147-A177-3AD203B41FA5}">
                      <a16:colId xmlns:a16="http://schemas.microsoft.com/office/drawing/2014/main" val="20003"/>
                    </a:ext>
                  </a:extLst>
                </a:gridCol>
              </a:tblGrid>
              <a:tr h="314325">
                <a:tc>
                  <a:txBody>
                    <a:bodyPr/>
                    <a:lstStyle/>
                    <a:p>
                      <a:pPr algn="l" fontAlgn="b"/>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bg1">
                              <a:lumMod val="65000"/>
                            </a:schemeClr>
                          </a:solidFill>
                          <a:effectLst/>
                        </a:rPr>
                        <a:t>Units</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bg1">
                              <a:lumMod val="65000"/>
                            </a:schemeClr>
                          </a:solidFill>
                          <a:effectLst/>
                        </a:rPr>
                        <a:t>Cost per Unit</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bg1">
                              <a:lumMod val="65000"/>
                            </a:schemeClr>
                          </a:solidFill>
                          <a:effectLst/>
                        </a:rPr>
                        <a:t>Total Cost</a:t>
                      </a:r>
                      <a:endParaRPr lang="en-US" sz="2000" b="0" i="0" u="none" strike="noStrike" dirty="0">
                        <a:solidFill>
                          <a:schemeClr val="bg1">
                            <a:lumMod val="65000"/>
                          </a:schemeClr>
                        </a:solidFill>
                        <a:effectLst/>
                        <a:latin typeface="Calibri"/>
                      </a:endParaRPr>
                    </a:p>
                  </a:txBody>
                  <a:tcPr marL="9525" marR="9525" marT="9525" marB="0" anchor="b"/>
                </a:tc>
                <a:extLst>
                  <a:ext uri="{0D108BD9-81ED-4DB2-BD59-A6C34878D82A}">
                    <a16:rowId xmlns:a16="http://schemas.microsoft.com/office/drawing/2014/main" val="10000"/>
                  </a:ext>
                </a:extLst>
              </a:tr>
              <a:tr h="314325">
                <a:tc>
                  <a:txBody>
                    <a:bodyPr/>
                    <a:lstStyle/>
                    <a:p>
                      <a:pPr algn="l" fontAlgn="b"/>
                      <a:r>
                        <a:rPr lang="en-US" sz="2000" u="none" strike="noStrike" dirty="0">
                          <a:solidFill>
                            <a:schemeClr val="bg1">
                              <a:lumMod val="65000"/>
                            </a:schemeClr>
                          </a:solidFill>
                          <a:effectLst/>
                        </a:rPr>
                        <a:t>Purchase 1</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tx1"/>
                          </a:solidFill>
                          <a:effectLst/>
                        </a:rPr>
                        <a:t>5</a:t>
                      </a:r>
                      <a:endParaRPr lang="en-US" sz="2000" b="0" i="0" u="none" strike="noStrike" dirty="0">
                        <a:solidFill>
                          <a:schemeClr val="tx1"/>
                        </a:solidFill>
                        <a:effectLst/>
                        <a:latin typeface="Calibri"/>
                      </a:endParaRPr>
                    </a:p>
                  </a:txBody>
                  <a:tcPr marL="9525" marR="9525" marT="9525" marB="0" anchor="b"/>
                </a:tc>
                <a:tc>
                  <a:txBody>
                    <a:bodyPr/>
                    <a:lstStyle/>
                    <a:p>
                      <a:pPr algn="r" fontAlgn="b"/>
                      <a:r>
                        <a:rPr lang="en-US" sz="2000" u="none" strike="noStrike" dirty="0">
                          <a:solidFill>
                            <a:schemeClr val="tx1"/>
                          </a:solidFill>
                          <a:effectLst/>
                        </a:rPr>
                        <a:t>$100 </a:t>
                      </a:r>
                      <a:endParaRPr lang="en-US" sz="2000" b="0" i="0" u="none" strike="noStrike" dirty="0">
                        <a:solidFill>
                          <a:schemeClr val="tx1"/>
                        </a:solidFill>
                        <a:effectLst/>
                        <a:latin typeface="Calibri"/>
                      </a:endParaRPr>
                    </a:p>
                  </a:txBody>
                  <a:tcPr marL="9525" marR="9525" marT="9525" marB="0" anchor="b"/>
                </a:tc>
                <a:tc>
                  <a:txBody>
                    <a:bodyPr/>
                    <a:lstStyle/>
                    <a:p>
                      <a:pPr algn="r" fontAlgn="b"/>
                      <a:r>
                        <a:rPr lang="en-US" sz="2000" u="none" strike="noStrike" dirty="0">
                          <a:solidFill>
                            <a:schemeClr val="tx1"/>
                          </a:solidFill>
                          <a:effectLst/>
                        </a:rPr>
                        <a:t>$500 </a:t>
                      </a:r>
                      <a:endParaRPr lang="en-US" sz="20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314325">
                <a:tc>
                  <a:txBody>
                    <a:bodyPr/>
                    <a:lstStyle/>
                    <a:p>
                      <a:pPr algn="l" fontAlgn="b"/>
                      <a:r>
                        <a:rPr lang="en-US" sz="2000" u="none" strike="noStrike" dirty="0">
                          <a:solidFill>
                            <a:schemeClr val="bg1">
                              <a:lumMod val="65000"/>
                            </a:schemeClr>
                          </a:solidFill>
                          <a:effectLst/>
                        </a:rPr>
                        <a:t>Purchase 2</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tx1"/>
                          </a:solidFill>
                          <a:effectLst/>
                        </a:rPr>
                        <a:t>5</a:t>
                      </a:r>
                      <a:endParaRPr lang="en-US" sz="2000" b="0" i="0" u="none" strike="noStrike" dirty="0">
                        <a:solidFill>
                          <a:schemeClr val="tx1"/>
                        </a:solidFill>
                        <a:effectLst/>
                        <a:latin typeface="Calibri"/>
                      </a:endParaRPr>
                    </a:p>
                  </a:txBody>
                  <a:tcPr marL="9525" marR="9525" marT="9525" marB="0" anchor="b"/>
                </a:tc>
                <a:tc>
                  <a:txBody>
                    <a:bodyPr/>
                    <a:lstStyle/>
                    <a:p>
                      <a:pPr algn="r" fontAlgn="b"/>
                      <a:r>
                        <a:rPr lang="en-US" sz="2000" u="none" strike="noStrike" dirty="0">
                          <a:solidFill>
                            <a:schemeClr val="tx1"/>
                          </a:solidFill>
                          <a:effectLst/>
                        </a:rPr>
                        <a:t>150</a:t>
                      </a:r>
                      <a:endParaRPr lang="en-US" sz="2000" b="0" i="0" u="none" strike="noStrike" dirty="0">
                        <a:solidFill>
                          <a:schemeClr val="tx1"/>
                        </a:solidFill>
                        <a:effectLst/>
                        <a:latin typeface="Calibri"/>
                      </a:endParaRPr>
                    </a:p>
                  </a:txBody>
                  <a:tcPr marL="9525" marR="9525" marT="9525" marB="0" anchor="b"/>
                </a:tc>
                <a:tc>
                  <a:txBody>
                    <a:bodyPr/>
                    <a:lstStyle/>
                    <a:p>
                      <a:pPr algn="r" fontAlgn="b"/>
                      <a:r>
                        <a:rPr lang="en-US" sz="2000" u="none" strike="noStrike" dirty="0">
                          <a:solidFill>
                            <a:schemeClr val="tx1"/>
                          </a:solidFill>
                          <a:effectLst/>
                        </a:rPr>
                        <a:t>750</a:t>
                      </a:r>
                      <a:endParaRPr lang="en-US" sz="20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2"/>
                  </a:ext>
                </a:extLst>
              </a:tr>
              <a:tr h="314325">
                <a:tc>
                  <a:txBody>
                    <a:bodyPr/>
                    <a:lstStyle/>
                    <a:p>
                      <a:pPr algn="l" fontAlgn="b"/>
                      <a:r>
                        <a:rPr lang="en-US" sz="2000" u="none" strike="noStrike" dirty="0">
                          <a:solidFill>
                            <a:schemeClr val="bg1">
                              <a:lumMod val="65000"/>
                            </a:schemeClr>
                          </a:solidFill>
                          <a:effectLst/>
                        </a:rPr>
                        <a:t>Purchase 3</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tx1"/>
                          </a:solidFill>
                          <a:effectLst/>
                        </a:rPr>
                        <a:t>5</a:t>
                      </a:r>
                      <a:endParaRPr lang="en-US" sz="2000" b="0" i="0" u="none" strike="noStrike" dirty="0">
                        <a:solidFill>
                          <a:schemeClr val="tx1"/>
                        </a:solidFill>
                        <a:effectLst/>
                        <a:latin typeface="Calibri"/>
                      </a:endParaRPr>
                    </a:p>
                  </a:txBody>
                  <a:tcPr marL="9525" marR="9525" marT="9525" marB="0" anchor="b"/>
                </a:tc>
                <a:tc>
                  <a:txBody>
                    <a:bodyPr/>
                    <a:lstStyle/>
                    <a:p>
                      <a:pPr algn="r" fontAlgn="b"/>
                      <a:r>
                        <a:rPr lang="en-US" sz="2000" u="none" strike="noStrike" dirty="0">
                          <a:solidFill>
                            <a:schemeClr val="tx1"/>
                          </a:solidFill>
                          <a:effectLst/>
                        </a:rPr>
                        <a:t>180</a:t>
                      </a:r>
                      <a:endParaRPr lang="en-US" sz="2000" b="0" i="0" u="none" strike="noStrike" dirty="0">
                        <a:solidFill>
                          <a:schemeClr val="tx1"/>
                        </a:solidFill>
                        <a:effectLst/>
                        <a:latin typeface="Calibri"/>
                      </a:endParaRPr>
                    </a:p>
                  </a:txBody>
                  <a:tcPr marL="9525" marR="9525" marT="9525" marB="0" anchor="b"/>
                </a:tc>
                <a:tc>
                  <a:txBody>
                    <a:bodyPr/>
                    <a:lstStyle/>
                    <a:p>
                      <a:pPr algn="r" fontAlgn="b"/>
                      <a:r>
                        <a:rPr lang="en-US" sz="2000" u="none" strike="noStrike" dirty="0">
                          <a:solidFill>
                            <a:schemeClr val="tx1"/>
                          </a:solidFill>
                          <a:effectLst/>
                        </a:rPr>
                        <a:t>900</a:t>
                      </a:r>
                      <a:endParaRPr lang="en-US" sz="20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3"/>
                  </a:ext>
                </a:extLst>
              </a:tr>
              <a:tr h="314325">
                <a:tc>
                  <a:txBody>
                    <a:bodyPr/>
                    <a:lstStyle/>
                    <a:p>
                      <a:pPr algn="l" fontAlgn="b"/>
                      <a:r>
                        <a:rPr lang="en-US" sz="2000" u="none" strike="noStrike" dirty="0">
                          <a:solidFill>
                            <a:schemeClr val="bg1">
                              <a:lumMod val="65000"/>
                            </a:schemeClr>
                          </a:solidFill>
                          <a:effectLst/>
                        </a:rPr>
                        <a:t>Purchase 4</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tx1"/>
                          </a:solidFill>
                          <a:effectLst/>
                        </a:rPr>
                        <a:t>5</a:t>
                      </a:r>
                      <a:endParaRPr lang="en-US" sz="2000" b="0" i="0" u="none" strike="noStrike" dirty="0">
                        <a:solidFill>
                          <a:schemeClr val="tx1"/>
                        </a:solidFill>
                        <a:effectLst/>
                        <a:latin typeface="Calibri"/>
                      </a:endParaRPr>
                    </a:p>
                  </a:txBody>
                  <a:tcPr marL="9525" marR="9525" marT="9525" marB="0" anchor="b"/>
                </a:tc>
                <a:tc>
                  <a:txBody>
                    <a:bodyPr/>
                    <a:lstStyle/>
                    <a:p>
                      <a:pPr algn="r" fontAlgn="b"/>
                      <a:r>
                        <a:rPr lang="en-US" sz="2000" u="none" strike="noStrike" dirty="0">
                          <a:solidFill>
                            <a:schemeClr val="tx1"/>
                          </a:solidFill>
                          <a:effectLst/>
                        </a:rPr>
                        <a:t>200</a:t>
                      </a:r>
                      <a:endParaRPr lang="en-US" sz="2000" b="0" i="0" u="none" strike="noStrike" dirty="0">
                        <a:solidFill>
                          <a:schemeClr val="tx1"/>
                        </a:solidFill>
                        <a:effectLst/>
                        <a:latin typeface="Calibri"/>
                      </a:endParaRPr>
                    </a:p>
                  </a:txBody>
                  <a:tcPr marL="9525" marR="9525" marT="9525" marB="0" anchor="b"/>
                </a:tc>
                <a:tc>
                  <a:txBody>
                    <a:bodyPr/>
                    <a:lstStyle/>
                    <a:p>
                      <a:pPr algn="r" fontAlgn="b"/>
                      <a:r>
                        <a:rPr lang="en-US" sz="2000" u="none" strike="noStrike" dirty="0">
                          <a:solidFill>
                            <a:schemeClr val="tx1"/>
                          </a:solidFill>
                          <a:effectLst/>
                        </a:rPr>
                        <a:t>1,000</a:t>
                      </a:r>
                      <a:endParaRPr lang="en-US" sz="20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4"/>
                  </a:ext>
                </a:extLst>
              </a:tr>
              <a:tr h="314325">
                <a:tc>
                  <a:txBody>
                    <a:bodyPr/>
                    <a:lstStyle/>
                    <a:p>
                      <a:pPr algn="l" fontAlgn="b"/>
                      <a:r>
                        <a:rPr lang="en-US" sz="2000" u="none" strike="noStrike" dirty="0">
                          <a:solidFill>
                            <a:schemeClr val="bg1">
                              <a:lumMod val="65000"/>
                            </a:schemeClr>
                          </a:solidFill>
                          <a:effectLst/>
                        </a:rPr>
                        <a:t>Purchase 5</a:t>
                      </a:r>
                      <a:endParaRPr lang="en-US" sz="2000" b="0" i="0" u="none" strike="noStrike" dirty="0">
                        <a:solidFill>
                          <a:schemeClr val="bg1">
                            <a:lumMod val="65000"/>
                          </a:schemeClr>
                        </a:solidFill>
                        <a:effectLst/>
                        <a:latin typeface="Calibri"/>
                      </a:endParaRPr>
                    </a:p>
                  </a:txBody>
                  <a:tcPr marL="9525" marR="9525" marT="9525" marB="0" anchor="b"/>
                </a:tc>
                <a:tc>
                  <a:txBody>
                    <a:bodyPr/>
                    <a:lstStyle/>
                    <a:p>
                      <a:pPr algn="ctr" fontAlgn="b"/>
                      <a:r>
                        <a:rPr lang="en-US" sz="2000" u="none" strike="noStrike" dirty="0">
                          <a:solidFill>
                            <a:schemeClr val="tx1"/>
                          </a:solidFill>
                          <a:effectLst/>
                        </a:rPr>
                        <a:t>5</a:t>
                      </a:r>
                      <a:endParaRPr lang="en-US" sz="2000" b="0" i="0" u="none" strike="noStrike" dirty="0">
                        <a:solidFill>
                          <a:schemeClr val="tx1"/>
                        </a:solidFill>
                        <a:effectLst/>
                        <a:latin typeface="Calibri"/>
                      </a:endParaRPr>
                    </a:p>
                  </a:txBody>
                  <a:tcPr marL="9525" marR="9525" marT="9525" marB="0" anchor="b"/>
                </a:tc>
                <a:tc>
                  <a:txBody>
                    <a:bodyPr/>
                    <a:lstStyle/>
                    <a:p>
                      <a:pPr algn="r" fontAlgn="b"/>
                      <a:r>
                        <a:rPr lang="en-US" sz="2000" u="none" strike="noStrike" dirty="0">
                          <a:solidFill>
                            <a:schemeClr val="tx1"/>
                          </a:solidFill>
                          <a:effectLst/>
                        </a:rPr>
                        <a:t>240</a:t>
                      </a:r>
                      <a:endParaRPr lang="en-US" sz="2000" b="0" i="0" u="none" strike="noStrike" dirty="0">
                        <a:solidFill>
                          <a:schemeClr val="tx1"/>
                        </a:solidFill>
                        <a:effectLst/>
                        <a:latin typeface="Calibri"/>
                      </a:endParaRPr>
                    </a:p>
                  </a:txBody>
                  <a:tcPr marL="9525" marR="9525" marT="9525" marB="0" anchor="b"/>
                </a:tc>
                <a:tc>
                  <a:txBody>
                    <a:bodyPr/>
                    <a:lstStyle/>
                    <a:p>
                      <a:pPr algn="r" fontAlgn="b"/>
                      <a:r>
                        <a:rPr lang="en-US" sz="2000" u="sng" strike="noStrike" dirty="0">
                          <a:solidFill>
                            <a:schemeClr val="tx1"/>
                          </a:solidFill>
                          <a:effectLst/>
                        </a:rPr>
                        <a:t>1,200</a:t>
                      </a:r>
                      <a:endParaRPr lang="en-US" sz="2000" b="0" i="0" u="sng"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5"/>
                  </a:ext>
                </a:extLst>
              </a:tr>
              <a:tr h="314325">
                <a:tc gridSpan="3">
                  <a:txBody>
                    <a:bodyPr/>
                    <a:lstStyle/>
                    <a:p>
                      <a:pPr algn="l" fontAlgn="b"/>
                      <a:r>
                        <a:rPr lang="en-US" sz="2000" u="none" strike="noStrike" dirty="0">
                          <a:solidFill>
                            <a:schemeClr val="bg1">
                              <a:lumMod val="65000"/>
                            </a:schemeClr>
                          </a:solidFill>
                          <a:effectLst/>
                        </a:rPr>
                        <a:t>Cost of goods available for sale</a:t>
                      </a:r>
                      <a:endParaRPr lang="en-US" sz="2000" b="0" i="0" u="none" strike="noStrike" dirty="0">
                        <a:solidFill>
                          <a:schemeClr val="bg1">
                            <a:lumMod val="65000"/>
                          </a:schemeClr>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r" fontAlgn="b"/>
                      <a:r>
                        <a:rPr lang="en-US" sz="2000" u="none" strike="noStrike" dirty="0">
                          <a:solidFill>
                            <a:schemeClr val="bg1">
                              <a:lumMod val="65000"/>
                            </a:schemeClr>
                          </a:solidFill>
                          <a:effectLst/>
                        </a:rPr>
                        <a:t>$4,350 </a:t>
                      </a:r>
                      <a:endParaRPr lang="en-US" sz="2000" b="0" i="0" u="none" strike="noStrike" dirty="0">
                        <a:solidFill>
                          <a:schemeClr val="bg1">
                            <a:lumMod val="65000"/>
                          </a:schemeClr>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a:xfrm>
            <a:off x="4490891" y="6509743"/>
            <a:ext cx="153287" cy="266900"/>
          </a:xfrm>
        </p:spPr>
        <p:txBody>
          <a:bodyPr/>
          <a:lstStyle/>
          <a:p>
            <a:fld id="{4E4A4924-7CC3-4BF6-9C5C-A8E770D15754}" type="slidenum">
              <a:rPr lang="en-US" smtClean="0"/>
              <a:t>28</a:t>
            </a:fld>
            <a:endParaRPr lang="en-US" dirty="0"/>
          </a:p>
        </p:txBody>
      </p:sp>
      <p:sp>
        <p:nvSpPr>
          <p:cNvPr id="8" name="TextBox 7"/>
          <p:cNvSpPr txBox="1"/>
          <p:nvPr/>
        </p:nvSpPr>
        <p:spPr>
          <a:xfrm>
            <a:off x="6477000" y="1524000"/>
            <a:ext cx="1981200" cy="1371600"/>
          </a:xfrm>
          <a:prstGeom prst="rect">
            <a:avLst/>
          </a:prstGeom>
          <a:noFill/>
        </p:spPr>
        <p:txBody>
          <a:bodyPr wrap="square" rtlCol="0">
            <a:noAutofit/>
          </a:bodyPr>
          <a:lstStyle/>
          <a:p>
            <a:pPr algn="just"/>
            <a:endParaRPr lang="en-US" sz="1969" dirty="0">
              <a:solidFill>
                <a:schemeClr val="bg1">
                  <a:lumMod val="65000"/>
                </a:schemeClr>
              </a:solidFill>
            </a:endParaRPr>
          </a:p>
        </p:txBody>
      </p:sp>
      <p:sp>
        <p:nvSpPr>
          <p:cNvPr id="9" name="TextBox 8"/>
          <p:cNvSpPr txBox="1"/>
          <p:nvPr/>
        </p:nvSpPr>
        <p:spPr>
          <a:xfrm>
            <a:off x="6477000" y="3124201"/>
            <a:ext cx="2286000" cy="609600"/>
          </a:xfrm>
          <a:prstGeom prst="rect">
            <a:avLst/>
          </a:prstGeom>
          <a:noFill/>
        </p:spPr>
        <p:txBody>
          <a:bodyPr wrap="square" rtlCol="0">
            <a:noAutofit/>
          </a:bodyPr>
          <a:lstStyle/>
          <a:p>
            <a:pPr algn="just"/>
            <a:endParaRPr lang="en-US" sz="1969" dirty="0"/>
          </a:p>
        </p:txBody>
      </p:sp>
      <p:sp>
        <p:nvSpPr>
          <p:cNvPr id="3" name="TextBox 2">
            <a:extLst>
              <a:ext uri="{FF2B5EF4-FFF2-40B4-BE49-F238E27FC236}">
                <a16:creationId xmlns:a16="http://schemas.microsoft.com/office/drawing/2014/main" id="{B6B6A8D0-2B20-4A58-BABE-94AE439FF930}"/>
              </a:ext>
            </a:extLst>
          </p:cNvPr>
          <p:cNvSpPr txBox="1"/>
          <p:nvPr/>
        </p:nvSpPr>
        <p:spPr>
          <a:xfrm>
            <a:off x="1612075" y="4864874"/>
            <a:ext cx="5347979" cy="1110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r>
              <a:rPr lang="en-AU" sz="2531" b="1" dirty="0"/>
              <a:t>Weighted average:</a:t>
            </a:r>
          </a:p>
          <a:p>
            <a:pPr algn="ctr" defTabSz="410751" hangingPunct="0"/>
            <a:r>
              <a:rPr lang="en-AU" sz="1266" dirty="0"/>
              <a:t>Average cost per unit=4,350/25=174</a:t>
            </a:r>
          </a:p>
          <a:p>
            <a:pPr algn="ctr" defTabSz="410751" hangingPunct="0"/>
            <a:r>
              <a:rPr lang="en-AU" sz="1687" dirty="0">
                <a:solidFill>
                  <a:srgbClr val="414141"/>
                </a:solidFill>
                <a:latin typeface="Palatino"/>
                <a:ea typeface="Palatino"/>
                <a:cs typeface="Palatino"/>
                <a:sym typeface="Palatino"/>
              </a:rPr>
              <a:t>Ending inventory=5*175=870</a:t>
            </a:r>
          </a:p>
          <a:p>
            <a:pPr algn="ctr" defTabSz="410751" hangingPunct="0"/>
            <a:r>
              <a:rPr lang="en-AU" sz="1266" dirty="0"/>
              <a:t>COGS=20*174=3,480</a:t>
            </a:r>
            <a:endParaRPr lang="en-AU" sz="1687" dirty="0">
              <a:solidFill>
                <a:srgbClr val="414141"/>
              </a:solidFill>
              <a:latin typeface="Palatino"/>
              <a:ea typeface="Palatino"/>
              <a:cs typeface="Palatino"/>
              <a:sym typeface="Palatino"/>
            </a:endParaRPr>
          </a:p>
        </p:txBody>
      </p:sp>
    </p:spTree>
    <p:extLst>
      <p:ext uri="{BB962C8B-B14F-4D97-AF65-F5344CB8AC3E}">
        <p14:creationId xmlns:p14="http://schemas.microsoft.com/office/powerpoint/2010/main" val="35851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Accounting Choices: Inventory cost flow assumptions Example</a:t>
            </a:r>
          </a:p>
        </p:txBody>
      </p:sp>
      <p:sp>
        <p:nvSpPr>
          <p:cNvPr id="4" name="Slide Number Placeholder 3"/>
          <p:cNvSpPr>
            <a:spLocks noGrp="1"/>
          </p:cNvSpPr>
          <p:nvPr>
            <p:ph type="sldNum" sz="quarter" idx="12"/>
          </p:nvPr>
        </p:nvSpPr>
        <p:spPr>
          <a:xfrm>
            <a:off x="4490891" y="6509743"/>
            <a:ext cx="153287" cy="266900"/>
          </a:xfrm>
        </p:spPr>
        <p:txBody>
          <a:bodyPr/>
          <a:lstStyle/>
          <a:p>
            <a:fld id="{4E4A4924-7CC3-4BF6-9C5C-A8E770D15754}" type="slidenum">
              <a:rPr lang="en-US" smtClean="0"/>
              <a:t>29</a:t>
            </a:fld>
            <a:endParaRPr lang="en-US" dirty="0"/>
          </a:p>
        </p:txBody>
      </p:sp>
      <p:graphicFrame>
        <p:nvGraphicFramePr>
          <p:cNvPr id="8" name="Content Placeholder 7">
            <a:extLst>
              <a:ext uri="{FF2B5EF4-FFF2-40B4-BE49-F238E27FC236}">
                <a16:creationId xmlns:a16="http://schemas.microsoft.com/office/drawing/2014/main" id="{D4E2A13D-0E69-44B0-8270-DFE6D73E2394}"/>
              </a:ext>
            </a:extLst>
          </p:cNvPr>
          <p:cNvGraphicFramePr>
            <a:graphicFrameLocks noGrp="1"/>
          </p:cNvGraphicFramePr>
          <p:nvPr>
            <p:ph idx="1"/>
            <p:extLst>
              <p:ext uri="{D42A27DB-BD31-4B8C-83A1-F6EECF244321}">
                <p14:modId xmlns:p14="http://schemas.microsoft.com/office/powerpoint/2010/main" val="1046840602"/>
              </p:ext>
            </p:extLst>
          </p:nvPr>
        </p:nvGraphicFramePr>
        <p:xfrm>
          <a:off x="794717" y="1404340"/>
          <a:ext cx="7698922" cy="4881910"/>
        </p:xfrm>
        <a:graphic>
          <a:graphicData uri="http://schemas.openxmlformats.org/drawingml/2006/table">
            <a:tbl>
              <a:tblPr firstRow="1" firstCol="1" bandRow="1">
                <a:tableStyleId>{5940675A-B579-460E-94D1-54222C63F5DA}</a:tableStyleId>
              </a:tblPr>
              <a:tblGrid>
                <a:gridCol w="2125401">
                  <a:extLst>
                    <a:ext uri="{9D8B030D-6E8A-4147-A177-3AD203B41FA5}">
                      <a16:colId xmlns:a16="http://schemas.microsoft.com/office/drawing/2014/main" val="1469149342"/>
                    </a:ext>
                  </a:extLst>
                </a:gridCol>
                <a:gridCol w="1857271">
                  <a:extLst>
                    <a:ext uri="{9D8B030D-6E8A-4147-A177-3AD203B41FA5}">
                      <a16:colId xmlns:a16="http://schemas.microsoft.com/office/drawing/2014/main" val="1402479828"/>
                    </a:ext>
                  </a:extLst>
                </a:gridCol>
                <a:gridCol w="1858125">
                  <a:extLst>
                    <a:ext uri="{9D8B030D-6E8A-4147-A177-3AD203B41FA5}">
                      <a16:colId xmlns:a16="http://schemas.microsoft.com/office/drawing/2014/main" val="88662724"/>
                    </a:ext>
                  </a:extLst>
                </a:gridCol>
                <a:gridCol w="1858125">
                  <a:extLst>
                    <a:ext uri="{9D8B030D-6E8A-4147-A177-3AD203B41FA5}">
                      <a16:colId xmlns:a16="http://schemas.microsoft.com/office/drawing/2014/main" val="1914551732"/>
                    </a:ext>
                  </a:extLst>
                </a:gridCol>
              </a:tblGrid>
              <a:tr h="544266">
                <a:tc>
                  <a:txBody>
                    <a:bodyPr/>
                    <a:lstStyle/>
                    <a:p>
                      <a:pPr>
                        <a:lnSpc>
                          <a:spcPct val="107000"/>
                        </a:lnSpc>
                        <a:spcAft>
                          <a:spcPts val="800"/>
                        </a:spcAft>
                      </a:pPr>
                      <a:r>
                        <a:rPr lang="en-US" sz="2000" b="1" dirty="0">
                          <a:effectLst/>
                        </a:rPr>
                        <a:t>Cost Flow Assumption</a:t>
                      </a:r>
                      <a:endParaRPr lang="en-AU" sz="2000" b="1"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b="1" dirty="0">
                          <a:effectLst/>
                        </a:rPr>
                        <a:t>FIFO</a:t>
                      </a:r>
                      <a:endParaRPr lang="en-AU" sz="2000" b="1"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b="1" dirty="0">
                          <a:effectLst/>
                        </a:rPr>
                        <a:t>LIFO</a:t>
                      </a:r>
                      <a:endParaRPr lang="en-AU" sz="2000" b="1"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b="1" dirty="0">
                          <a:effectLst/>
                        </a:rPr>
                        <a:t>Weighted Average</a:t>
                      </a:r>
                      <a:endParaRPr lang="en-AU" sz="2000" b="1"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extLst>
                  <a:ext uri="{0D108BD9-81ED-4DB2-BD59-A6C34878D82A}">
                    <a16:rowId xmlns:a16="http://schemas.microsoft.com/office/drawing/2014/main" val="18319569"/>
                  </a:ext>
                </a:extLst>
              </a:tr>
              <a:tr h="544266">
                <a:tc>
                  <a:txBody>
                    <a:bodyPr/>
                    <a:lstStyle/>
                    <a:p>
                      <a:pPr>
                        <a:lnSpc>
                          <a:spcPct val="107000"/>
                        </a:lnSpc>
                        <a:spcAft>
                          <a:spcPts val="800"/>
                        </a:spcAft>
                      </a:pPr>
                      <a:r>
                        <a:rPr lang="en-US" sz="2000" b="1" dirty="0">
                          <a:effectLst/>
                        </a:rPr>
                        <a:t>COG available to sale</a:t>
                      </a:r>
                      <a:endParaRPr lang="en-AU" sz="2000" b="1"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dirty="0">
                          <a:effectLst/>
                        </a:rPr>
                        <a:t>4,350</a:t>
                      </a:r>
                      <a:endParaRPr lang="en-AU" sz="2000"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dirty="0">
                          <a:effectLst/>
                        </a:rPr>
                        <a:t>4,350</a:t>
                      </a:r>
                      <a:endParaRPr lang="en-AU" sz="2000"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a:effectLst/>
                        </a:rPr>
                        <a:t>4,350</a:t>
                      </a:r>
                      <a:endParaRPr lang="en-AU" sz="200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extLst>
                  <a:ext uri="{0D108BD9-81ED-4DB2-BD59-A6C34878D82A}">
                    <a16:rowId xmlns:a16="http://schemas.microsoft.com/office/drawing/2014/main" val="2703096730"/>
                  </a:ext>
                </a:extLst>
              </a:tr>
              <a:tr h="382174">
                <a:tc>
                  <a:txBody>
                    <a:bodyPr/>
                    <a:lstStyle/>
                    <a:p>
                      <a:pPr>
                        <a:lnSpc>
                          <a:spcPct val="107000"/>
                        </a:lnSpc>
                        <a:spcAft>
                          <a:spcPts val="800"/>
                        </a:spcAft>
                      </a:pPr>
                      <a:r>
                        <a:rPr lang="en-US" sz="2000" b="1" dirty="0">
                          <a:effectLst/>
                        </a:rPr>
                        <a:t>COGS</a:t>
                      </a:r>
                      <a:endParaRPr lang="en-AU" sz="2000" b="1"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a:effectLst/>
                        </a:rPr>
                        <a:t>(3,150)</a:t>
                      </a:r>
                      <a:endParaRPr lang="en-AU" sz="200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dirty="0">
                          <a:effectLst/>
                        </a:rPr>
                        <a:t>(3,850)</a:t>
                      </a:r>
                      <a:endParaRPr lang="en-AU" sz="2000"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a:effectLst/>
                        </a:rPr>
                        <a:t>(3,480)</a:t>
                      </a:r>
                      <a:endParaRPr lang="en-AU" sz="200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extLst>
                  <a:ext uri="{0D108BD9-81ED-4DB2-BD59-A6C34878D82A}">
                    <a16:rowId xmlns:a16="http://schemas.microsoft.com/office/drawing/2014/main" val="632138451"/>
                  </a:ext>
                </a:extLst>
              </a:tr>
              <a:tr h="782042">
                <a:tc>
                  <a:txBody>
                    <a:bodyPr/>
                    <a:lstStyle/>
                    <a:p>
                      <a:pPr>
                        <a:lnSpc>
                          <a:spcPct val="107000"/>
                        </a:lnSpc>
                        <a:spcAft>
                          <a:spcPts val="800"/>
                        </a:spcAft>
                      </a:pPr>
                      <a:r>
                        <a:rPr lang="en-US" sz="2000" b="1" dirty="0">
                          <a:effectLst/>
                        </a:rPr>
                        <a:t>Ending inventory </a:t>
                      </a:r>
                    </a:p>
                    <a:p>
                      <a:pPr>
                        <a:lnSpc>
                          <a:spcPct val="107000"/>
                        </a:lnSpc>
                        <a:spcAft>
                          <a:spcPts val="800"/>
                        </a:spcAft>
                      </a:pPr>
                      <a:r>
                        <a:rPr lang="en-US" sz="2000" b="1" dirty="0">
                          <a:effectLst/>
                        </a:rPr>
                        <a:t>(5 units)</a:t>
                      </a:r>
                      <a:endParaRPr lang="en-AU" sz="2000" b="1"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a:effectLst/>
                        </a:rPr>
                        <a:t>1,200</a:t>
                      </a:r>
                      <a:endParaRPr lang="en-AU" sz="200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dirty="0">
                          <a:effectLst/>
                        </a:rPr>
                        <a:t>500</a:t>
                      </a:r>
                      <a:endParaRPr lang="en-AU" sz="2000"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dirty="0">
                          <a:effectLst/>
                        </a:rPr>
                        <a:t>870</a:t>
                      </a:r>
                      <a:endParaRPr lang="en-AU" sz="2000"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extLst>
                  <a:ext uri="{0D108BD9-81ED-4DB2-BD59-A6C34878D82A}">
                    <a16:rowId xmlns:a16="http://schemas.microsoft.com/office/drawing/2014/main" val="3747504207"/>
                  </a:ext>
                </a:extLst>
              </a:tr>
              <a:tr h="382174">
                <a:tc gridSpan="4">
                  <a:txBody>
                    <a:bodyPr/>
                    <a:lstStyle/>
                    <a:p>
                      <a:pPr>
                        <a:lnSpc>
                          <a:spcPct val="107000"/>
                        </a:lnSpc>
                        <a:spcAft>
                          <a:spcPts val="800"/>
                        </a:spcAft>
                      </a:pPr>
                      <a:r>
                        <a:rPr lang="en-US" sz="2000" b="1" dirty="0">
                          <a:effectLst/>
                        </a:rPr>
                        <a:t> </a:t>
                      </a:r>
                      <a:endParaRPr lang="en-AU" sz="2000" b="1"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740781248"/>
                  </a:ext>
                </a:extLst>
              </a:tr>
              <a:tr h="382174">
                <a:tc>
                  <a:txBody>
                    <a:bodyPr/>
                    <a:lstStyle/>
                    <a:p>
                      <a:pPr>
                        <a:lnSpc>
                          <a:spcPct val="107000"/>
                        </a:lnSpc>
                        <a:spcAft>
                          <a:spcPts val="800"/>
                        </a:spcAft>
                      </a:pPr>
                      <a:r>
                        <a:rPr lang="en-US" sz="2000" b="1" dirty="0">
                          <a:effectLst/>
                        </a:rPr>
                        <a:t>Sales</a:t>
                      </a:r>
                      <a:endParaRPr lang="en-AU" sz="2000" b="1"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a:effectLst/>
                        </a:rPr>
                        <a:t>5,000</a:t>
                      </a:r>
                      <a:endParaRPr lang="en-AU" sz="200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a:effectLst/>
                        </a:rPr>
                        <a:t>5,000</a:t>
                      </a:r>
                      <a:endParaRPr lang="en-AU" sz="200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dirty="0">
                          <a:effectLst/>
                        </a:rPr>
                        <a:t>5,000</a:t>
                      </a:r>
                      <a:endParaRPr lang="en-AU" sz="2000"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extLst>
                  <a:ext uri="{0D108BD9-81ED-4DB2-BD59-A6C34878D82A}">
                    <a16:rowId xmlns:a16="http://schemas.microsoft.com/office/drawing/2014/main" val="3177767761"/>
                  </a:ext>
                </a:extLst>
              </a:tr>
              <a:tr h="382174">
                <a:tc>
                  <a:txBody>
                    <a:bodyPr/>
                    <a:lstStyle/>
                    <a:p>
                      <a:pPr>
                        <a:lnSpc>
                          <a:spcPct val="107000"/>
                        </a:lnSpc>
                        <a:spcAft>
                          <a:spcPts val="800"/>
                        </a:spcAft>
                      </a:pPr>
                      <a:r>
                        <a:rPr lang="en-US" sz="2000" b="1" dirty="0">
                          <a:effectLst/>
                        </a:rPr>
                        <a:t>COGS</a:t>
                      </a:r>
                      <a:endParaRPr lang="en-AU" sz="2000" b="1"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dirty="0">
                          <a:effectLst/>
                        </a:rPr>
                        <a:t>3,150</a:t>
                      </a:r>
                      <a:endParaRPr lang="en-AU" sz="2000"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a:effectLst/>
                        </a:rPr>
                        <a:t>3,850</a:t>
                      </a:r>
                      <a:endParaRPr lang="en-AU" sz="200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dirty="0">
                          <a:effectLst/>
                        </a:rPr>
                        <a:t>3,480</a:t>
                      </a:r>
                      <a:endParaRPr lang="en-AU" sz="2000"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extLst>
                  <a:ext uri="{0D108BD9-81ED-4DB2-BD59-A6C34878D82A}">
                    <a16:rowId xmlns:a16="http://schemas.microsoft.com/office/drawing/2014/main" val="2447724635"/>
                  </a:ext>
                </a:extLst>
              </a:tr>
              <a:tr h="382174">
                <a:tc>
                  <a:txBody>
                    <a:bodyPr/>
                    <a:lstStyle/>
                    <a:p>
                      <a:pPr>
                        <a:lnSpc>
                          <a:spcPct val="107000"/>
                        </a:lnSpc>
                        <a:spcAft>
                          <a:spcPts val="800"/>
                        </a:spcAft>
                      </a:pPr>
                      <a:r>
                        <a:rPr lang="en-US" sz="2000" b="1">
                          <a:effectLst/>
                        </a:rPr>
                        <a:t>Gross profit</a:t>
                      </a:r>
                      <a:endParaRPr lang="en-AU" sz="2000" b="1">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dirty="0">
                          <a:effectLst/>
                        </a:rPr>
                        <a:t>1,850</a:t>
                      </a:r>
                      <a:endParaRPr lang="en-AU" sz="2000"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a:effectLst/>
                        </a:rPr>
                        <a:t>1,150</a:t>
                      </a:r>
                      <a:endParaRPr lang="en-AU" sz="200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dirty="0">
                          <a:effectLst/>
                        </a:rPr>
                        <a:t>1,520</a:t>
                      </a:r>
                      <a:endParaRPr lang="en-AU" sz="2000"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extLst>
                  <a:ext uri="{0D108BD9-81ED-4DB2-BD59-A6C34878D82A}">
                    <a16:rowId xmlns:a16="http://schemas.microsoft.com/office/drawing/2014/main" val="159108808"/>
                  </a:ext>
                </a:extLst>
              </a:tr>
              <a:tr h="544266">
                <a:tc>
                  <a:txBody>
                    <a:bodyPr/>
                    <a:lstStyle/>
                    <a:p>
                      <a:pPr>
                        <a:lnSpc>
                          <a:spcPct val="107000"/>
                        </a:lnSpc>
                        <a:spcAft>
                          <a:spcPts val="800"/>
                        </a:spcAft>
                      </a:pPr>
                      <a:r>
                        <a:rPr lang="en-US" sz="2000" b="1" dirty="0">
                          <a:effectLst/>
                        </a:rPr>
                        <a:t>Gross profit margin</a:t>
                      </a:r>
                      <a:endParaRPr lang="en-AU" sz="2000" b="1"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dirty="0">
                          <a:effectLst/>
                        </a:rPr>
                        <a:t>37.0%</a:t>
                      </a:r>
                      <a:endParaRPr lang="en-AU" sz="2000"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a:effectLst/>
                        </a:rPr>
                        <a:t>23.0%</a:t>
                      </a:r>
                      <a:endParaRPr lang="en-AU" sz="200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tc>
                  <a:txBody>
                    <a:bodyPr/>
                    <a:lstStyle/>
                    <a:p>
                      <a:pPr>
                        <a:lnSpc>
                          <a:spcPct val="107000"/>
                        </a:lnSpc>
                        <a:spcAft>
                          <a:spcPts val="800"/>
                        </a:spcAft>
                      </a:pPr>
                      <a:r>
                        <a:rPr lang="en-US" sz="2000" dirty="0">
                          <a:effectLst/>
                        </a:rPr>
                        <a:t>30.4%</a:t>
                      </a:r>
                      <a:endParaRPr lang="en-AU" sz="2000" dirty="0">
                        <a:effectLst/>
                        <a:latin typeface="Calibri" panose="020F0502020204030204" pitchFamily="34" charset="0"/>
                        <a:ea typeface="等线" panose="02010600030101010101" pitchFamily="2" charset="-122"/>
                        <a:cs typeface="Times New Roman" panose="02020603050405020304" pitchFamily="18" charset="0"/>
                      </a:endParaRPr>
                    </a:p>
                  </a:txBody>
                  <a:tcPr marL="48220" marR="48220" marT="0" marB="0"/>
                </a:tc>
                <a:extLst>
                  <a:ext uri="{0D108BD9-81ED-4DB2-BD59-A6C34878D82A}">
                    <a16:rowId xmlns:a16="http://schemas.microsoft.com/office/drawing/2014/main" val="1541743299"/>
                  </a:ext>
                </a:extLst>
              </a:tr>
            </a:tbl>
          </a:graphicData>
        </a:graphic>
      </p:graphicFrame>
    </p:spTree>
    <p:extLst>
      <p:ext uri="{BB962C8B-B14F-4D97-AF65-F5344CB8AC3E}">
        <p14:creationId xmlns:p14="http://schemas.microsoft.com/office/powerpoint/2010/main" val="91304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p>
            <a:r>
              <a:rPr lang="en-AU" dirty="0"/>
              <a:t>Background</a:t>
            </a:r>
            <a:endParaRPr dirty="0"/>
          </a:p>
        </p:txBody>
      </p:sp>
      <p:sp>
        <p:nvSpPr>
          <p:cNvPr id="142" name="Shape 142"/>
          <p:cNvSpPr>
            <a:spLocks noGrp="1"/>
          </p:cNvSpPr>
          <p:nvPr>
            <p:ph type="body" idx="1"/>
          </p:nvPr>
        </p:nvSpPr>
        <p:spPr>
          <a:xfrm>
            <a:off x="357188" y="1603562"/>
            <a:ext cx="8429625" cy="4531134"/>
          </a:xfrm>
          <a:prstGeom prst="rect">
            <a:avLst/>
          </a:prstGeom>
        </p:spPr>
        <p:txBody>
          <a:bodyPr>
            <a:normAutofit fontScale="70000" lnSpcReduction="20000"/>
          </a:bodyPr>
          <a:lstStyle/>
          <a:p>
            <a:pPr marL="327083" indent="-327083" defTabSz="406644">
              <a:spcBef>
                <a:spcPts val="1617"/>
              </a:spcBef>
              <a:defRPr sz="3564"/>
            </a:pPr>
            <a:r>
              <a:rPr lang="en-AU" dirty="0"/>
              <a:t>High profile (identified) financial scandal around the world (e.g., Enron, </a:t>
            </a:r>
            <a:r>
              <a:rPr lang="en-AU" dirty="0" err="1"/>
              <a:t>Worldcom</a:t>
            </a:r>
            <a:r>
              <a:rPr lang="en-AU" dirty="0"/>
              <a:t>, Lehman brothers etc.) </a:t>
            </a:r>
            <a:r>
              <a:rPr lang="en-AU" dirty="0">
                <a:hlinkClick r:id="rId3"/>
              </a:rPr>
              <a:t>The 10 worst corporate accounting scandals of all time</a:t>
            </a:r>
            <a:endParaRPr lang="en-AU" dirty="0"/>
          </a:p>
          <a:p>
            <a:pPr marL="327083" indent="-327083" defTabSz="406644">
              <a:spcBef>
                <a:spcPts val="1617"/>
              </a:spcBef>
              <a:defRPr sz="3564"/>
            </a:pPr>
            <a:r>
              <a:rPr lang="en-AU" dirty="0">
                <a:hlinkClick r:id="rId4"/>
              </a:rPr>
              <a:t>Lehman Brothers Scandal</a:t>
            </a:r>
            <a:endParaRPr lang="en-AU" dirty="0"/>
          </a:p>
          <a:p>
            <a:pPr marL="327083" indent="-327083" defTabSz="406644">
              <a:spcBef>
                <a:spcPts val="1617"/>
              </a:spcBef>
              <a:defRPr sz="3564"/>
            </a:pPr>
            <a:r>
              <a:rPr lang="en-AU" dirty="0"/>
              <a:t>Survey results (E&amp;Y, 2013: </a:t>
            </a:r>
            <a:r>
              <a:rPr lang="en-AU" sz="1828" dirty="0"/>
              <a:t>3000 participants from 36 countries across Europe, the Middle East, India and Africa</a:t>
            </a:r>
            <a:r>
              <a:rPr lang="en-AU" dirty="0"/>
              <a:t>):</a:t>
            </a:r>
          </a:p>
          <a:p>
            <a:pPr marL="657470" lvl="1" indent="-327083" defTabSz="406644">
              <a:spcBef>
                <a:spcPts val="1617"/>
              </a:spcBef>
              <a:defRPr sz="3564"/>
            </a:pPr>
            <a:r>
              <a:rPr lang="en-AU" dirty="0"/>
              <a:t>20% respondents seen manipulation</a:t>
            </a:r>
          </a:p>
          <a:p>
            <a:pPr marL="657470" lvl="1" indent="-327083" defTabSz="406644">
              <a:spcBef>
                <a:spcPts val="1617"/>
              </a:spcBef>
              <a:defRPr sz="3564"/>
            </a:pPr>
            <a:r>
              <a:rPr lang="en-AU" dirty="0"/>
              <a:t>42% directors and seniors managers were aware of irregular reporting of their own company</a:t>
            </a:r>
          </a:p>
          <a:p>
            <a:pPr marL="327083" indent="-327083" defTabSz="406644">
              <a:spcBef>
                <a:spcPts val="1617"/>
              </a:spcBef>
              <a:defRPr sz="3564"/>
            </a:pPr>
            <a:r>
              <a:rPr lang="en-AU" dirty="0"/>
              <a:t>20% companies manage earnings (169 CFOs)</a:t>
            </a:r>
            <a:endParaRPr dirty="0"/>
          </a:p>
        </p:txBody>
      </p:sp>
    </p:spTree>
    <p:extLst>
      <p:ext uri="{BB962C8B-B14F-4D97-AF65-F5344CB8AC3E}">
        <p14:creationId xmlns:p14="http://schemas.microsoft.com/office/powerpoint/2010/main" val="3476585182"/>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t>Accounting choices: Capitalizing vs. expensing an expenditure</a:t>
            </a:r>
          </a:p>
        </p:txBody>
      </p:sp>
      <p:sp>
        <p:nvSpPr>
          <p:cNvPr id="4" name="Slide Number Placeholder 3"/>
          <p:cNvSpPr>
            <a:spLocks noGrp="1"/>
          </p:cNvSpPr>
          <p:nvPr>
            <p:ph type="sldNum" sz="quarter" idx="12"/>
          </p:nvPr>
        </p:nvSpPr>
        <p:spPr/>
        <p:txBody>
          <a:bodyPr/>
          <a:lstStyle/>
          <a:p>
            <a:fld id="{4E4A4924-7CC3-4BF6-9C5C-A8E770D15754}" type="slidenum">
              <a:rPr lang="en-US" smtClean="0"/>
              <a:t>30</a:t>
            </a:fld>
            <a:endParaRPr lang="en-US"/>
          </a:p>
        </p:txBody>
      </p:sp>
      <p:sp>
        <p:nvSpPr>
          <p:cNvPr id="3" name="Rectangle 2">
            <a:extLst>
              <a:ext uri="{FF2B5EF4-FFF2-40B4-BE49-F238E27FC236}">
                <a16:creationId xmlns:a16="http://schemas.microsoft.com/office/drawing/2014/main" id="{6ADB8F43-778D-4846-9640-CAC62CB2E6CE}"/>
              </a:ext>
            </a:extLst>
          </p:cNvPr>
          <p:cNvSpPr/>
          <p:nvPr/>
        </p:nvSpPr>
        <p:spPr>
          <a:xfrm>
            <a:off x="384048" y="1394996"/>
            <a:ext cx="8329613" cy="5286062"/>
          </a:xfrm>
          <a:prstGeom prst="rect">
            <a:avLst/>
          </a:prstGeom>
        </p:spPr>
        <p:txBody>
          <a:bodyPr wrap="square">
            <a:spAutoFit/>
          </a:bodyPr>
          <a:lstStyle/>
          <a:p>
            <a:pPr algn="l"/>
            <a:r>
              <a:rPr lang="en-US" sz="2250" dirty="0">
                <a:latin typeface="Times New Roman" panose="02020603050405020304" pitchFamily="18" charset="0"/>
                <a:ea typeface="Avenir Roman"/>
                <a:cs typeface="Times New Roman" panose="02020603050405020304" pitchFamily="18" charset="0"/>
                <a:sym typeface="Avenir Roman"/>
              </a:rPr>
              <a:t>Business have two options when adding a cost to their financial statement. They can either expense it (benefit only the current period) or capitalize it (benefit future periods).</a:t>
            </a:r>
          </a:p>
          <a:p>
            <a:pPr algn="l"/>
            <a:endParaRPr lang="en-US" sz="2250" dirty="0">
              <a:latin typeface="Times New Roman" panose="02020603050405020304" pitchFamily="18" charset="0"/>
              <a:ea typeface="Avenir Roman"/>
              <a:cs typeface="Times New Roman" panose="02020603050405020304" pitchFamily="18" charset="0"/>
              <a:sym typeface="Avenir Roman"/>
            </a:endParaRPr>
          </a:p>
          <a:p>
            <a:pPr marL="321457" indent="-321457" algn="just">
              <a:buFont typeface="Arial" panose="020B0604020202020204" pitchFamily="34" charset="0"/>
              <a:buChar char="•"/>
            </a:pPr>
            <a:r>
              <a:rPr lang="en-US" sz="2250" dirty="0">
                <a:latin typeface="Times New Roman" panose="02020603050405020304" pitchFamily="18" charset="0"/>
                <a:ea typeface="Avenir Roman"/>
                <a:cs typeface="Times New Roman" panose="02020603050405020304" pitchFamily="18" charset="0"/>
                <a:sym typeface="Avenir Roman"/>
              </a:rPr>
              <a:t>Expense it: it is added on the income statement and subtracted from the business revenue to determine the profit.</a:t>
            </a:r>
          </a:p>
          <a:p>
            <a:pPr marL="321457" indent="-321457" algn="just">
              <a:buFont typeface="Arial" panose="020B0604020202020204" pitchFamily="34" charset="0"/>
              <a:buChar char="•"/>
            </a:pPr>
            <a:r>
              <a:rPr lang="en-US" sz="2250" dirty="0" err="1">
                <a:latin typeface="Times New Roman" panose="02020603050405020304" pitchFamily="18" charset="0"/>
                <a:ea typeface="Avenir Roman"/>
                <a:cs typeface="Times New Roman" panose="02020603050405020304" pitchFamily="18" charset="0"/>
                <a:sym typeface="Avenir Roman"/>
              </a:rPr>
              <a:t>Capitalise</a:t>
            </a:r>
            <a:r>
              <a:rPr lang="en-US" sz="2250" dirty="0">
                <a:latin typeface="Times New Roman" panose="02020603050405020304" pitchFamily="18" charset="0"/>
                <a:ea typeface="Avenir Roman"/>
                <a:cs typeface="Times New Roman" panose="02020603050405020304" pitchFamily="18" charset="0"/>
                <a:sym typeface="Avenir Roman"/>
              </a:rPr>
              <a:t> it: it is going to count towards capital expenditures. It will be accounted for on the entity’s balance sheet as an asset. In this case, the income statement will only feature the appropriate depreciation of the asset.</a:t>
            </a:r>
          </a:p>
          <a:p>
            <a:pPr marL="321457" indent="-321457" algn="just">
              <a:buFont typeface="Arial" panose="020B0604020202020204" pitchFamily="34" charset="0"/>
              <a:buChar char="•"/>
            </a:pPr>
            <a:endParaRPr lang="en-US" sz="2250" dirty="0">
              <a:latin typeface="Times New Roman" panose="02020603050405020304" pitchFamily="18" charset="0"/>
              <a:ea typeface="Avenir Roman"/>
              <a:cs typeface="Times New Roman" panose="02020603050405020304" pitchFamily="18" charset="0"/>
              <a:sym typeface="Avenir Roman"/>
            </a:endParaRPr>
          </a:p>
          <a:p>
            <a:pPr marL="321457" indent="-321457" algn="just">
              <a:buFont typeface="Arial" panose="020B0604020202020204" pitchFamily="34" charset="0"/>
              <a:buChar char="•"/>
            </a:pPr>
            <a:r>
              <a:rPr lang="en-US" sz="2250" dirty="0">
                <a:latin typeface="Times New Roman" panose="02020603050405020304" pitchFamily="18" charset="0"/>
                <a:ea typeface="Avenir Roman"/>
                <a:cs typeface="Times New Roman" panose="02020603050405020304" pitchFamily="18" charset="0"/>
                <a:sym typeface="Avenir Roman"/>
              </a:rPr>
              <a:t>Example: Company A has $4000 revenue and $3000  in expense, also incurred $500 in repair and maintenance costs for its machines.</a:t>
            </a:r>
          </a:p>
          <a:p>
            <a:pPr marL="321457" indent="-321457" algn="just">
              <a:buFont typeface="Arial" panose="020B0604020202020204" pitchFamily="34" charset="0"/>
              <a:buChar char="•"/>
            </a:pPr>
            <a:r>
              <a:rPr lang="en-US" sz="2250" dirty="0" err="1">
                <a:latin typeface="Times New Roman" panose="02020603050405020304" pitchFamily="18" charset="0"/>
                <a:ea typeface="Avenir Roman"/>
                <a:cs typeface="Times New Roman" panose="02020603050405020304" pitchFamily="18" charset="0"/>
                <a:sym typeface="Avenir Roman"/>
                <a:hlinkClick r:id="rId3"/>
              </a:rPr>
              <a:t>Worldcom</a:t>
            </a:r>
            <a:r>
              <a:rPr lang="en-US" sz="2250" dirty="0">
                <a:latin typeface="Times New Roman" panose="02020603050405020304" pitchFamily="18" charset="0"/>
                <a:ea typeface="Avenir Roman"/>
                <a:cs typeface="Times New Roman" panose="02020603050405020304" pitchFamily="18" charset="0"/>
                <a:sym typeface="Avenir Roman"/>
                <a:hlinkClick r:id="rId3"/>
              </a:rPr>
              <a:t> Scandal</a:t>
            </a:r>
            <a:endParaRPr lang="en-US" sz="2250" dirty="0">
              <a:latin typeface="Times New Roman" panose="02020603050405020304" pitchFamily="18" charset="0"/>
              <a:ea typeface="Avenir Roman"/>
              <a:cs typeface="Times New Roman" panose="02020603050405020304" pitchFamily="18" charset="0"/>
              <a:sym typeface="Avenir Roman"/>
            </a:endParaRPr>
          </a:p>
          <a:p>
            <a:pPr algn="l"/>
            <a:endParaRPr lang="en-US" sz="2250" dirty="0">
              <a:latin typeface="Times New Roman" panose="02020603050405020304" pitchFamily="18" charset="0"/>
              <a:ea typeface="Avenir Roman"/>
              <a:cs typeface="Times New Roman" panose="02020603050405020304" pitchFamily="18" charset="0"/>
              <a:sym typeface="Avenir Roman"/>
            </a:endParaRPr>
          </a:p>
        </p:txBody>
      </p:sp>
    </p:spTree>
    <p:extLst>
      <p:ext uri="{BB962C8B-B14F-4D97-AF65-F5344CB8AC3E}">
        <p14:creationId xmlns:p14="http://schemas.microsoft.com/office/powerpoint/2010/main" val="3132848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871816"/>
            <a:ext cx="8429625" cy="857250"/>
          </a:xfrm>
        </p:spPr>
        <p:txBody>
          <a:bodyPr>
            <a:noAutofit/>
          </a:bodyPr>
          <a:lstStyle/>
          <a:p>
            <a:r>
              <a:rPr lang="en-US" sz="3200" dirty="0"/>
              <a:t>Accounting choices: </a:t>
            </a:r>
            <a:br>
              <a:rPr lang="en-US" sz="3200" dirty="0"/>
            </a:br>
            <a:r>
              <a:rPr lang="en-US" sz="3200" dirty="0"/>
              <a:t>Depreciation method and estimates</a:t>
            </a:r>
            <a:br>
              <a:rPr lang="en-US" sz="4219" dirty="0">
                <a:solidFill>
                  <a:schemeClr val="tx1"/>
                </a:solidFill>
              </a:rPr>
            </a:br>
            <a:endParaRPr lang="en-US" sz="3867" dirty="0"/>
          </a:p>
        </p:txBody>
      </p:sp>
      <p:sp>
        <p:nvSpPr>
          <p:cNvPr id="4" name="Slide Number Placeholder 3"/>
          <p:cNvSpPr>
            <a:spLocks noGrp="1"/>
          </p:cNvSpPr>
          <p:nvPr>
            <p:ph type="sldNum" sz="quarter" idx="12"/>
          </p:nvPr>
        </p:nvSpPr>
        <p:spPr/>
        <p:txBody>
          <a:bodyPr/>
          <a:lstStyle/>
          <a:p>
            <a:fld id="{4E4A4924-7CC3-4BF6-9C5C-A8E770D15754}" type="slidenum">
              <a:rPr lang="en-US" smtClean="0"/>
              <a:t>31</a:t>
            </a:fld>
            <a:endParaRPr lang="en-US"/>
          </a:p>
        </p:txBody>
      </p:sp>
      <p:sp>
        <p:nvSpPr>
          <p:cNvPr id="3" name="Rectangle 2">
            <a:extLst>
              <a:ext uri="{FF2B5EF4-FFF2-40B4-BE49-F238E27FC236}">
                <a16:creationId xmlns:a16="http://schemas.microsoft.com/office/drawing/2014/main" id="{6ADB8F43-778D-4846-9640-CAC62CB2E6CE}"/>
              </a:ext>
            </a:extLst>
          </p:cNvPr>
          <p:cNvSpPr/>
          <p:nvPr/>
        </p:nvSpPr>
        <p:spPr>
          <a:xfrm>
            <a:off x="457200" y="1968264"/>
            <a:ext cx="8329613" cy="3208571"/>
          </a:xfrm>
          <a:prstGeom prst="rect">
            <a:avLst/>
          </a:prstGeom>
        </p:spPr>
        <p:txBody>
          <a:bodyPr wrap="square">
            <a:spAutoFit/>
          </a:bodyPr>
          <a:lstStyle/>
          <a:p>
            <a:pPr marL="321457" lvl="1" indent="-321457">
              <a:buFont typeface="Wingdings" panose="05000000000000000000" pitchFamily="2" charset="2"/>
              <a:buChar char="v"/>
            </a:pPr>
            <a:r>
              <a:rPr lang="en-US" sz="2250" dirty="0">
                <a:latin typeface="Times New Roman" panose="02020603050405020304" pitchFamily="18" charset="0"/>
                <a:ea typeface="Avenir Roman"/>
                <a:cs typeface="Times New Roman" panose="02020603050405020304" pitchFamily="18" charset="0"/>
                <a:sym typeface="Avenir Roman"/>
              </a:rPr>
              <a:t>Straight line method</a:t>
            </a:r>
          </a:p>
          <a:p>
            <a:pPr marL="457200" lvl="2"/>
            <a:r>
              <a:rPr lang="en-US" sz="2250" dirty="0">
                <a:latin typeface="Times New Roman" panose="02020603050405020304" pitchFamily="18" charset="0"/>
                <a:ea typeface="Avenir Roman"/>
                <a:cs typeface="Times New Roman" panose="02020603050405020304" pitchFamily="18" charset="0"/>
                <a:sym typeface="Avenir Roman"/>
              </a:rPr>
              <a:t>Same amount of depreciation expense each year</a:t>
            </a:r>
          </a:p>
          <a:p>
            <a:pPr lvl="8"/>
            <a:endParaRPr lang="en-US" sz="2250" dirty="0">
              <a:latin typeface="Times New Roman" panose="02020603050405020304" pitchFamily="18" charset="0"/>
              <a:ea typeface="Avenir Roman"/>
              <a:cs typeface="Times New Roman" panose="02020603050405020304" pitchFamily="18" charset="0"/>
              <a:sym typeface="Avenir Roman"/>
            </a:endParaRPr>
          </a:p>
          <a:p>
            <a:pPr marL="321457" lvl="2" indent="-321457">
              <a:buFont typeface="Wingdings" panose="05000000000000000000" pitchFamily="2" charset="2"/>
              <a:buChar char="v"/>
            </a:pPr>
            <a:r>
              <a:rPr lang="en-US" sz="2250" dirty="0">
                <a:latin typeface="Times New Roman" panose="02020603050405020304" pitchFamily="18" charset="0"/>
                <a:ea typeface="Avenir Roman"/>
                <a:cs typeface="Times New Roman" panose="02020603050405020304" pitchFamily="18" charset="0"/>
                <a:sym typeface="Avenir Roman"/>
              </a:rPr>
              <a:t>Accelerated method (double declining balance method)</a:t>
            </a:r>
          </a:p>
          <a:p>
            <a:pPr marL="457200" lvl="3"/>
            <a:r>
              <a:rPr lang="en-US" sz="2250" dirty="0">
                <a:latin typeface="Times New Roman" panose="02020603050405020304" pitchFamily="18" charset="0"/>
                <a:ea typeface="Avenir Roman"/>
                <a:cs typeface="Times New Roman" panose="02020603050405020304" pitchFamily="18" charset="0"/>
                <a:sym typeface="Avenir Roman"/>
              </a:rPr>
              <a:t>Greater depreciation expense recognition in the earlier part of an asset life</a:t>
            </a:r>
          </a:p>
          <a:p>
            <a:pPr lvl="2"/>
            <a:endParaRPr lang="en-US" sz="2250" dirty="0">
              <a:latin typeface="Times New Roman" panose="02020603050405020304" pitchFamily="18" charset="0"/>
              <a:ea typeface="Avenir Roman"/>
              <a:cs typeface="Times New Roman" panose="02020603050405020304" pitchFamily="18" charset="0"/>
              <a:sym typeface="Avenir Roman"/>
            </a:endParaRPr>
          </a:p>
          <a:p>
            <a:pPr marL="321457" lvl="2" indent="-321457">
              <a:buFont typeface="Wingdings" panose="05000000000000000000" pitchFamily="2" charset="2"/>
              <a:buChar char="v"/>
            </a:pPr>
            <a:r>
              <a:rPr lang="en-US" sz="2250" dirty="0">
                <a:latin typeface="Times New Roman" panose="02020603050405020304" pitchFamily="18" charset="0"/>
                <a:ea typeface="Avenir Roman"/>
                <a:cs typeface="Times New Roman" panose="02020603050405020304" pitchFamily="18" charset="0"/>
                <a:sym typeface="Avenir Roman"/>
              </a:rPr>
              <a:t>Unit of production method</a:t>
            </a:r>
          </a:p>
          <a:p>
            <a:pPr marL="457200" lvl="3"/>
            <a:r>
              <a:rPr lang="en-US" sz="2250" dirty="0">
                <a:latin typeface="Times New Roman" panose="02020603050405020304" pitchFamily="18" charset="0"/>
                <a:ea typeface="Avenir Roman"/>
                <a:cs typeface="Times New Roman" panose="02020603050405020304" pitchFamily="18" charset="0"/>
                <a:sym typeface="Avenir Roman"/>
              </a:rPr>
              <a:t>Allocates depreciation expense based on unit of use or production</a:t>
            </a:r>
          </a:p>
        </p:txBody>
      </p:sp>
    </p:spTree>
    <p:extLst>
      <p:ext uri="{BB962C8B-B14F-4D97-AF65-F5344CB8AC3E}">
        <p14:creationId xmlns:p14="http://schemas.microsoft.com/office/powerpoint/2010/main" val="2185522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Analytical procedures to detect </a:t>
            </a:r>
            <a:r>
              <a:rPr lang="en-US" dirty="0">
                <a:solidFill>
                  <a:srgbClr val="FF0000"/>
                </a:solidFill>
              </a:rPr>
              <a:t>warning signs</a:t>
            </a:r>
            <a:r>
              <a:rPr lang="en-US" dirty="0"/>
              <a:t>: revenue recognition (1 of 2)</a:t>
            </a:r>
          </a:p>
        </p:txBody>
      </p:sp>
      <p:sp>
        <p:nvSpPr>
          <p:cNvPr id="3" name="Content Placeholder 2"/>
          <p:cNvSpPr>
            <a:spLocks noGrp="1"/>
          </p:cNvSpPr>
          <p:nvPr>
            <p:ph idx="1"/>
          </p:nvPr>
        </p:nvSpPr>
        <p:spPr/>
        <p:txBody>
          <a:bodyPr>
            <a:normAutofit/>
          </a:bodyPr>
          <a:lstStyle/>
          <a:p>
            <a:pPr marL="9144" indent="0">
              <a:buNone/>
            </a:pPr>
            <a:r>
              <a:rPr lang="en-US" i="1" dirty="0"/>
              <a:t>Examine the accounting policies note for a company’s revenue recognition policies.</a:t>
            </a:r>
          </a:p>
          <a:p>
            <a:r>
              <a:rPr lang="en-US" dirty="0"/>
              <a:t>Consider whether the policies make it easier to prematurely recognize revenue</a:t>
            </a:r>
          </a:p>
          <a:p>
            <a:pPr lvl="1"/>
            <a:r>
              <a:rPr lang="en-US" dirty="0"/>
              <a:t>Recognizing revenue immediately upon shipment of goods </a:t>
            </a:r>
          </a:p>
          <a:p>
            <a:pPr lvl="1"/>
            <a:r>
              <a:rPr lang="en-US" dirty="0"/>
              <a:t>Bill-and-hold arrangements </a:t>
            </a:r>
          </a:p>
          <a:p>
            <a:r>
              <a:rPr lang="en-US" dirty="0"/>
              <a:t>Consider estimates and judgments required by the policies</a:t>
            </a:r>
          </a:p>
          <a:p>
            <a:pPr lvl="1"/>
            <a:r>
              <a:rPr lang="en-US" dirty="0"/>
              <a:t>Barter transactions can be difficult to value properly</a:t>
            </a:r>
          </a:p>
          <a:p>
            <a:pPr lvl="1"/>
            <a:r>
              <a:rPr lang="en-US" dirty="0"/>
              <a:t>Rebate programs involve many estimates</a:t>
            </a:r>
          </a:p>
          <a:p>
            <a:pPr lvl="1"/>
            <a:r>
              <a:rPr lang="en-US" dirty="0"/>
              <a:t>Multiple-deliverable arrangements require allocation of revenue and timing of revenue recognition for each item or service</a:t>
            </a:r>
          </a:p>
        </p:txBody>
      </p:sp>
      <p:sp>
        <p:nvSpPr>
          <p:cNvPr id="4" name="Slide Number Placeholder 3"/>
          <p:cNvSpPr>
            <a:spLocks noGrp="1"/>
          </p:cNvSpPr>
          <p:nvPr>
            <p:ph type="sldNum" sz="quarter" idx="12"/>
          </p:nvPr>
        </p:nvSpPr>
        <p:spPr/>
        <p:txBody>
          <a:bodyPr/>
          <a:lstStyle/>
          <a:p>
            <a:fld id="{4E4A4924-7CC3-4BF6-9C5C-A8E770D15754}" type="slidenum">
              <a:rPr lang="en-US" smtClean="0"/>
              <a:t>32</a:t>
            </a:fld>
            <a:endParaRPr lang="en-US" dirty="0"/>
          </a:p>
        </p:txBody>
      </p:sp>
    </p:spTree>
    <p:extLst>
      <p:ext uri="{BB962C8B-B14F-4D97-AF65-F5344CB8AC3E}">
        <p14:creationId xmlns:p14="http://schemas.microsoft.com/office/powerpoint/2010/main" val="1412573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Analytical procedures to detect </a:t>
            </a:r>
            <a:r>
              <a:rPr lang="en-US" dirty="0">
                <a:solidFill>
                  <a:srgbClr val="FF0000"/>
                </a:solidFill>
              </a:rPr>
              <a:t>warning signs</a:t>
            </a:r>
            <a:r>
              <a:rPr lang="en-US" dirty="0"/>
              <a:t>: revenue recognition (2 of 2)</a:t>
            </a:r>
          </a:p>
        </p:txBody>
      </p:sp>
      <p:sp>
        <p:nvSpPr>
          <p:cNvPr id="3" name="Content Placeholder 2"/>
          <p:cNvSpPr>
            <a:spLocks noGrp="1"/>
          </p:cNvSpPr>
          <p:nvPr>
            <p:ph idx="1"/>
          </p:nvPr>
        </p:nvSpPr>
        <p:spPr/>
        <p:txBody>
          <a:bodyPr>
            <a:normAutofit/>
          </a:bodyPr>
          <a:lstStyle/>
          <a:p>
            <a:pPr marL="9144" indent="0">
              <a:buNone/>
            </a:pPr>
            <a:r>
              <a:rPr lang="en-US" i="1" dirty="0"/>
              <a:t>Look at revenue relationships.</a:t>
            </a:r>
          </a:p>
          <a:p>
            <a:r>
              <a:rPr lang="en-US" dirty="0"/>
              <a:t>Compare a company’s revenue growth with its primary competitors or its industry peer group and understand the reasons for major differences.</a:t>
            </a:r>
          </a:p>
          <a:p>
            <a:pPr lvl="1"/>
            <a:r>
              <a:rPr lang="en-US" dirty="0"/>
              <a:t>Superior management or products and services? </a:t>
            </a:r>
          </a:p>
          <a:p>
            <a:pPr lvl="1"/>
            <a:r>
              <a:rPr lang="en-US" dirty="0"/>
              <a:t>Revenue quality?</a:t>
            </a:r>
          </a:p>
          <a:p>
            <a:r>
              <a:rPr lang="en-US" dirty="0"/>
              <a:t>Compare accounts receivable with revenues:</a:t>
            </a:r>
          </a:p>
          <a:p>
            <a:pPr lvl="1"/>
            <a:r>
              <a:rPr lang="en-US" dirty="0"/>
              <a:t>Examine the trend in receivables as a percentage of total revenues. </a:t>
            </a:r>
          </a:p>
          <a:p>
            <a:pPr lvl="1"/>
            <a:r>
              <a:rPr lang="en-US" dirty="0"/>
              <a:t>Examine the trend in receivables turnover for unusual changes and seek an explanation if they exist.</a:t>
            </a:r>
          </a:p>
          <a:p>
            <a:pPr lvl="1"/>
            <a:r>
              <a:rPr lang="en-US" dirty="0"/>
              <a:t>Compare a company’s days sales outstanding (DSO) or receivables turnover with that of relevant competitors or an industry peer group.   </a:t>
            </a:r>
          </a:p>
          <a:p>
            <a:r>
              <a:rPr lang="en-US" dirty="0"/>
              <a:t>Examine asset turnover.</a:t>
            </a:r>
          </a:p>
        </p:txBody>
      </p:sp>
      <p:sp>
        <p:nvSpPr>
          <p:cNvPr id="4" name="Slide Number Placeholder 3"/>
          <p:cNvSpPr>
            <a:spLocks noGrp="1"/>
          </p:cNvSpPr>
          <p:nvPr>
            <p:ph type="sldNum" sz="quarter" idx="12"/>
          </p:nvPr>
        </p:nvSpPr>
        <p:spPr/>
        <p:txBody>
          <a:bodyPr/>
          <a:lstStyle/>
          <a:p>
            <a:fld id="{4E4A4924-7CC3-4BF6-9C5C-A8E770D15754}" type="slidenum">
              <a:rPr lang="en-US" smtClean="0"/>
              <a:t>33</a:t>
            </a:fld>
            <a:endParaRPr lang="en-US" dirty="0"/>
          </a:p>
        </p:txBody>
      </p:sp>
    </p:spTree>
    <p:extLst>
      <p:ext uri="{BB962C8B-B14F-4D97-AF65-F5344CB8AC3E}">
        <p14:creationId xmlns:p14="http://schemas.microsoft.com/office/powerpoint/2010/main" val="829686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Analytical procedures to detect </a:t>
            </a:r>
            <a:r>
              <a:rPr lang="en-US" dirty="0">
                <a:solidFill>
                  <a:srgbClr val="FF0000"/>
                </a:solidFill>
              </a:rPr>
              <a:t>warning signs</a:t>
            </a:r>
            <a:r>
              <a:rPr lang="en-US" dirty="0"/>
              <a:t>: inventory</a:t>
            </a:r>
          </a:p>
        </p:txBody>
      </p:sp>
      <p:sp>
        <p:nvSpPr>
          <p:cNvPr id="3" name="Content Placeholder 2"/>
          <p:cNvSpPr>
            <a:spLocks noGrp="1"/>
          </p:cNvSpPr>
          <p:nvPr>
            <p:ph idx="1"/>
          </p:nvPr>
        </p:nvSpPr>
        <p:spPr>
          <a:noFill/>
        </p:spPr>
        <p:txBody>
          <a:bodyPr>
            <a:normAutofit/>
          </a:bodyPr>
          <a:lstStyle/>
          <a:p>
            <a:pPr marL="9144" indent="0">
              <a:buNone/>
            </a:pPr>
            <a:r>
              <a:rPr lang="en-US" i="1" dirty="0"/>
              <a:t>Look at inventory relationships.</a:t>
            </a:r>
          </a:p>
          <a:p>
            <a:r>
              <a:rPr lang="en-US" dirty="0"/>
              <a:t>Compare a company’s inventory growth—relative to sales growth—with its primary competitors or its industry peer group and understand the reasons for major differences.</a:t>
            </a:r>
          </a:p>
          <a:p>
            <a:r>
              <a:rPr lang="en-US" dirty="0"/>
              <a:t>Examine trend in inventory turnover:</a:t>
            </a:r>
          </a:p>
          <a:p>
            <a:pPr lvl="1"/>
            <a:r>
              <a:rPr lang="en-US" dirty="0"/>
              <a:t>Poor inventory management?</a:t>
            </a:r>
          </a:p>
          <a:p>
            <a:pPr lvl="1"/>
            <a:r>
              <a:rPr lang="en-US" dirty="0"/>
              <a:t>Obsolescence? Future write-offs?</a:t>
            </a:r>
          </a:p>
          <a:p>
            <a:pPr lvl="1"/>
            <a:r>
              <a:rPr lang="en-US" dirty="0"/>
              <a:t>Overstated current gross and net profits?</a:t>
            </a:r>
          </a:p>
          <a:p>
            <a:r>
              <a:rPr lang="en-US" dirty="0"/>
              <a:t>If company uses LIFO (allowed under US GAAP), note whether LIFO liquidations occurred.</a:t>
            </a:r>
          </a:p>
          <a:p>
            <a:pPr lvl="1"/>
            <a:endParaRPr lang="en-US" dirty="0"/>
          </a:p>
        </p:txBody>
      </p:sp>
      <p:sp>
        <p:nvSpPr>
          <p:cNvPr id="4" name="Slide Number Placeholder 3"/>
          <p:cNvSpPr>
            <a:spLocks noGrp="1"/>
          </p:cNvSpPr>
          <p:nvPr>
            <p:ph type="sldNum" sz="quarter" idx="12"/>
          </p:nvPr>
        </p:nvSpPr>
        <p:spPr/>
        <p:txBody>
          <a:bodyPr/>
          <a:lstStyle/>
          <a:p>
            <a:fld id="{4E4A4924-7CC3-4BF6-9C5C-A8E770D15754}" type="slidenum">
              <a:rPr lang="en-US" smtClean="0"/>
              <a:t>34</a:t>
            </a:fld>
            <a:endParaRPr lang="en-US" dirty="0"/>
          </a:p>
        </p:txBody>
      </p:sp>
    </p:spTree>
    <p:extLst>
      <p:ext uri="{BB962C8B-B14F-4D97-AF65-F5344CB8AC3E}">
        <p14:creationId xmlns:p14="http://schemas.microsoft.com/office/powerpoint/2010/main" val="352993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Analytical procedures to detect </a:t>
            </a:r>
            <a:r>
              <a:rPr lang="en-US" dirty="0">
                <a:solidFill>
                  <a:srgbClr val="FF0000"/>
                </a:solidFill>
              </a:rPr>
              <a:t>warning signs</a:t>
            </a:r>
            <a:r>
              <a:rPr lang="en-US" dirty="0"/>
              <a:t>: Long-lived assets</a:t>
            </a:r>
          </a:p>
        </p:txBody>
      </p:sp>
      <p:sp>
        <p:nvSpPr>
          <p:cNvPr id="3" name="Content Placeholder 2"/>
          <p:cNvSpPr>
            <a:spLocks noGrp="1"/>
          </p:cNvSpPr>
          <p:nvPr>
            <p:ph idx="1"/>
          </p:nvPr>
        </p:nvSpPr>
        <p:spPr/>
        <p:txBody>
          <a:bodyPr/>
          <a:lstStyle/>
          <a:p>
            <a:r>
              <a:rPr lang="en-US" dirty="0"/>
              <a:t>Examine the company’s accounting policy note for its capitalization policy for long-term assets, including interest costs, and for its handling of other deferred costs.</a:t>
            </a:r>
          </a:p>
          <a:p>
            <a:r>
              <a:rPr lang="en-US" dirty="0"/>
              <a:t>Compare the company’s policy with industry practice.</a:t>
            </a:r>
          </a:p>
          <a:p>
            <a:r>
              <a:rPr lang="en-US" dirty="0"/>
              <a:t>If the company’s policy is an outlier, cross-check asset turnover and profitability margins with others in the industry. </a:t>
            </a:r>
          </a:p>
          <a:p>
            <a:endParaRPr lang="en-US" dirty="0"/>
          </a:p>
        </p:txBody>
      </p:sp>
      <p:sp>
        <p:nvSpPr>
          <p:cNvPr id="4" name="Slide Number Placeholder 3"/>
          <p:cNvSpPr>
            <a:spLocks noGrp="1"/>
          </p:cNvSpPr>
          <p:nvPr>
            <p:ph type="sldNum" sz="quarter" idx="12"/>
          </p:nvPr>
        </p:nvSpPr>
        <p:spPr/>
        <p:txBody>
          <a:bodyPr/>
          <a:lstStyle/>
          <a:p>
            <a:fld id="{4E4A4924-7CC3-4BF6-9C5C-A8E770D15754}" type="slidenum">
              <a:rPr lang="en-US" smtClean="0"/>
              <a:t>35</a:t>
            </a:fld>
            <a:endParaRPr lang="en-US" dirty="0"/>
          </a:p>
        </p:txBody>
      </p:sp>
    </p:spTree>
    <p:extLst>
      <p:ext uri="{BB962C8B-B14F-4D97-AF65-F5344CB8AC3E}">
        <p14:creationId xmlns:p14="http://schemas.microsoft.com/office/powerpoint/2010/main" val="1520328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Analytical procedures to detect </a:t>
            </a:r>
            <a:r>
              <a:rPr lang="en-US" dirty="0">
                <a:solidFill>
                  <a:srgbClr val="FF0000"/>
                </a:solidFill>
              </a:rPr>
              <a:t>warning signs</a:t>
            </a:r>
            <a:r>
              <a:rPr lang="en-US" dirty="0"/>
              <a:t>: operating cash flow </a:t>
            </a:r>
            <a:br>
              <a:rPr lang="en-US" dirty="0"/>
            </a:br>
            <a:r>
              <a:rPr lang="en-US" dirty="0"/>
              <a:t>Versus net income</a:t>
            </a:r>
          </a:p>
        </p:txBody>
      </p:sp>
      <p:sp>
        <p:nvSpPr>
          <p:cNvPr id="3" name="Content Placeholder 2"/>
          <p:cNvSpPr>
            <a:spLocks noGrp="1"/>
          </p:cNvSpPr>
          <p:nvPr>
            <p:ph idx="1"/>
          </p:nvPr>
        </p:nvSpPr>
        <p:spPr/>
        <p:txBody>
          <a:bodyPr/>
          <a:lstStyle/>
          <a:p>
            <a:r>
              <a:rPr lang="en-US" dirty="0">
                <a:hlinkClick r:id="rId3"/>
              </a:rPr>
              <a:t>Pay attention to the relationship of cash flow and net income. </a:t>
            </a:r>
            <a:endParaRPr lang="en-US" dirty="0"/>
          </a:p>
          <a:p>
            <a:r>
              <a:rPr lang="en-US" dirty="0"/>
              <a:t>If net income is consistently higher than operating cash flow, it can signal accrual accounting policies that shift revenue to current period and/or current expenses to later periods.</a:t>
            </a:r>
          </a:p>
          <a:p>
            <a:r>
              <a:rPr lang="en-US" dirty="0"/>
              <a:t>Construct a time series of cash generated by operations divided by net income. If the ratio is consistently below 1.0 or has declined repeatedly, there may be problems in the company’s accrual accounts.</a:t>
            </a:r>
          </a:p>
          <a:p>
            <a:endParaRPr lang="en-US" dirty="0"/>
          </a:p>
        </p:txBody>
      </p:sp>
      <p:sp>
        <p:nvSpPr>
          <p:cNvPr id="4" name="Slide Number Placeholder 3"/>
          <p:cNvSpPr>
            <a:spLocks noGrp="1"/>
          </p:cNvSpPr>
          <p:nvPr>
            <p:ph type="sldNum" sz="quarter" idx="12"/>
          </p:nvPr>
        </p:nvSpPr>
        <p:spPr/>
        <p:txBody>
          <a:bodyPr/>
          <a:lstStyle/>
          <a:p>
            <a:fld id="{4E4A4924-7CC3-4BF6-9C5C-A8E770D15754}" type="slidenum">
              <a:rPr lang="en-US" smtClean="0"/>
              <a:t>36</a:t>
            </a:fld>
            <a:endParaRPr lang="en-US" dirty="0"/>
          </a:p>
        </p:txBody>
      </p:sp>
    </p:spTree>
    <p:extLst>
      <p:ext uri="{BB962C8B-B14F-4D97-AF65-F5344CB8AC3E}">
        <p14:creationId xmlns:p14="http://schemas.microsoft.com/office/powerpoint/2010/main" val="1271363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Other potential </a:t>
            </a:r>
            <a:r>
              <a:rPr lang="en-US" dirty="0">
                <a:solidFill>
                  <a:srgbClr val="FF0000"/>
                </a:solidFill>
              </a:rPr>
              <a:t>warning signs</a:t>
            </a:r>
            <a:r>
              <a:rPr lang="en-US" dirty="0"/>
              <a:t>:</a:t>
            </a:r>
            <a:br>
              <a:rPr lang="en-US" dirty="0"/>
            </a:br>
            <a:r>
              <a:rPr lang="en-US" dirty="0"/>
              <a:t>areas that </a:t>
            </a:r>
            <a:r>
              <a:rPr lang="en-US" i="1" dirty="0"/>
              <a:t>might</a:t>
            </a:r>
            <a:r>
              <a:rPr lang="en-US" dirty="0"/>
              <a:t> suggest further analysis</a:t>
            </a:r>
          </a:p>
        </p:txBody>
      </p:sp>
      <p:sp>
        <p:nvSpPr>
          <p:cNvPr id="3" name="Content Placeholder 2"/>
          <p:cNvSpPr>
            <a:spLocks noGrp="1"/>
          </p:cNvSpPr>
          <p:nvPr>
            <p:ph idx="1"/>
          </p:nvPr>
        </p:nvSpPr>
        <p:spPr/>
        <p:txBody>
          <a:bodyPr>
            <a:normAutofit/>
          </a:bodyPr>
          <a:lstStyle/>
          <a:p>
            <a:r>
              <a:rPr lang="en-US" dirty="0"/>
              <a:t>Depreciation methods and useful lives compared with those of its peers.</a:t>
            </a:r>
          </a:p>
          <a:p>
            <a:r>
              <a:rPr lang="en-US" dirty="0"/>
              <a:t>Fourth-quarter surprises routinely occurring.</a:t>
            </a:r>
          </a:p>
          <a:p>
            <a:r>
              <a:rPr lang="en-US" dirty="0"/>
              <a:t>Presence of related-party transactions.</a:t>
            </a:r>
          </a:p>
          <a:p>
            <a:r>
              <a:rPr lang="en-US" dirty="0"/>
              <a:t>Nonoperating income or one-time sales included in revenue.</a:t>
            </a:r>
          </a:p>
          <a:p>
            <a:r>
              <a:rPr lang="en-US" dirty="0"/>
              <a:t>Classification of expenses as “nonrecurring.”</a:t>
            </a:r>
          </a:p>
          <a:p>
            <a:r>
              <a:rPr lang="en-US" dirty="0"/>
              <a:t>Gross/operating margins out of line with competitors or industry, an ambivalent signal.</a:t>
            </a:r>
          </a:p>
        </p:txBody>
      </p:sp>
      <p:sp>
        <p:nvSpPr>
          <p:cNvPr id="4" name="Slide Number Placeholder 3"/>
          <p:cNvSpPr>
            <a:spLocks noGrp="1"/>
          </p:cNvSpPr>
          <p:nvPr>
            <p:ph type="sldNum" sz="quarter" idx="12"/>
          </p:nvPr>
        </p:nvSpPr>
        <p:spPr/>
        <p:txBody>
          <a:bodyPr/>
          <a:lstStyle/>
          <a:p>
            <a:fld id="{4E4A4924-7CC3-4BF6-9C5C-A8E770D15754}" type="slidenum">
              <a:rPr lang="en-US" smtClean="0"/>
              <a:t>37</a:t>
            </a:fld>
            <a:endParaRPr lang="en-US" dirty="0"/>
          </a:p>
        </p:txBody>
      </p:sp>
    </p:spTree>
    <p:extLst>
      <p:ext uri="{BB962C8B-B14F-4D97-AF65-F5344CB8AC3E}">
        <p14:creationId xmlns:p14="http://schemas.microsoft.com/office/powerpoint/2010/main" val="1945089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Evaluating the Quality </a:t>
            </a:r>
            <a:br>
              <a:rPr lang="en-US" dirty="0"/>
            </a:br>
            <a:r>
              <a:rPr lang="en-US" dirty="0"/>
              <a:t>of Financial Reports</a:t>
            </a:r>
          </a:p>
        </p:txBody>
      </p:sp>
      <p:sp>
        <p:nvSpPr>
          <p:cNvPr id="7" name="Content Placeholder 6"/>
          <p:cNvSpPr>
            <a:spLocks noGrp="1"/>
          </p:cNvSpPr>
          <p:nvPr>
            <p:ph idx="1"/>
          </p:nvPr>
        </p:nvSpPr>
        <p:spPr/>
        <p:txBody>
          <a:bodyPr/>
          <a:lstStyle/>
          <a:p>
            <a:pPr lvl="0"/>
            <a:r>
              <a:rPr lang="en-US" dirty="0"/>
              <a:t>Understand company and industry.</a:t>
            </a:r>
          </a:p>
          <a:p>
            <a:pPr lvl="0"/>
            <a:r>
              <a:rPr lang="en-US" dirty="0"/>
              <a:t>Learn about management.</a:t>
            </a:r>
          </a:p>
          <a:p>
            <a:pPr lvl="0"/>
            <a:r>
              <a:rPr lang="en-US" dirty="0"/>
              <a:t>Identify important accounting areas.</a:t>
            </a:r>
          </a:p>
          <a:p>
            <a:pPr lvl="0"/>
            <a:r>
              <a:rPr lang="en-US" dirty="0"/>
              <a:t>Compare:</a:t>
            </a:r>
          </a:p>
          <a:p>
            <a:pPr lvl="1">
              <a:buFont typeface="Arial" panose="020B0604020202020204" pitchFamily="34" charset="0"/>
              <a:buChar char="–"/>
            </a:pPr>
            <a:r>
              <a:rPr lang="en-US" dirty="0"/>
              <a:t>Current year’s report with prior year’s report</a:t>
            </a:r>
          </a:p>
          <a:p>
            <a:pPr lvl="1">
              <a:buFont typeface="Arial" panose="020B0604020202020204" pitchFamily="34" charset="0"/>
              <a:buChar char="–"/>
            </a:pPr>
            <a:r>
              <a:rPr lang="en-US" dirty="0"/>
              <a:t>Accounting policies with competitors’ policies</a:t>
            </a:r>
          </a:p>
          <a:p>
            <a:pPr lvl="1">
              <a:buFont typeface="Arial" panose="020B0604020202020204" pitchFamily="34" charset="0"/>
              <a:buChar char="–"/>
            </a:pPr>
            <a:r>
              <a:rPr lang="en-US" dirty="0"/>
              <a:t>Ratios with competitors’ ratios</a:t>
            </a:r>
          </a:p>
          <a:p>
            <a:r>
              <a:rPr lang="en-US" dirty="0"/>
              <a:t>Check for warning signs.</a:t>
            </a:r>
          </a:p>
          <a:p>
            <a:r>
              <a:rPr lang="en-US" dirty="0"/>
              <a:t>Review segment results.</a:t>
            </a:r>
          </a:p>
          <a:p>
            <a:r>
              <a:rPr lang="en-US" dirty="0"/>
              <a:t>Use quantitative predictors of misreporting.</a:t>
            </a:r>
          </a:p>
        </p:txBody>
      </p:sp>
      <p:sp>
        <p:nvSpPr>
          <p:cNvPr id="4" name="Slide Number Placeholder 3"/>
          <p:cNvSpPr>
            <a:spLocks noGrp="1"/>
          </p:cNvSpPr>
          <p:nvPr>
            <p:ph type="sldNum" sz="quarter" idx="12"/>
          </p:nvPr>
        </p:nvSpPr>
        <p:spPr/>
        <p:txBody>
          <a:bodyPr/>
          <a:lstStyle/>
          <a:p>
            <a:fld id="{4E4A4924-7CC3-4BF6-9C5C-A8E770D15754}" type="slidenum">
              <a:rPr lang="en-US" smtClean="0"/>
              <a:t>38</a:t>
            </a:fld>
            <a:endParaRPr lang="en-US" dirty="0"/>
          </a:p>
        </p:txBody>
      </p:sp>
    </p:spTree>
    <p:extLst>
      <p:ext uri="{BB962C8B-B14F-4D97-AF65-F5344CB8AC3E}">
        <p14:creationId xmlns:p14="http://schemas.microsoft.com/office/powerpoint/2010/main" val="1948484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Quantitative Tool to Assess the Likelihood of Misreporting—Beneish Model</a:t>
            </a:r>
          </a:p>
        </p:txBody>
      </p:sp>
      <p:sp>
        <p:nvSpPr>
          <p:cNvPr id="4" name="Slide Number Placeholder 3"/>
          <p:cNvSpPr>
            <a:spLocks noGrp="1"/>
          </p:cNvSpPr>
          <p:nvPr>
            <p:ph type="sldNum" sz="quarter" idx="12"/>
          </p:nvPr>
        </p:nvSpPr>
        <p:spPr/>
        <p:txBody>
          <a:bodyPr/>
          <a:lstStyle/>
          <a:p>
            <a:fld id="{4E4A4924-7CC3-4BF6-9C5C-A8E770D15754}" type="slidenum">
              <a:rPr lang="en-US" smtClean="0"/>
              <a:t>39</a:t>
            </a:fld>
            <a:endParaRPr lang="en-US" dirty="0"/>
          </a:p>
        </p:txBody>
      </p:sp>
      <p:sp>
        <p:nvSpPr>
          <p:cNvPr id="5" name="Rectangle 4"/>
          <p:cNvSpPr/>
          <p:nvPr/>
        </p:nvSpPr>
        <p:spPr>
          <a:xfrm>
            <a:off x="630691" y="3290501"/>
            <a:ext cx="7924800" cy="3416320"/>
          </a:xfrm>
          <a:prstGeom prst="rect">
            <a:avLst/>
          </a:prstGeom>
        </p:spPr>
        <p:txBody>
          <a:bodyPr wrap="square">
            <a:spAutoFit/>
          </a:bodyPr>
          <a:lstStyle/>
          <a:p>
            <a:r>
              <a:rPr lang="en-US" i="1" dirty="0"/>
              <a:t>M</a:t>
            </a:r>
            <a:r>
              <a:rPr lang="en-US" dirty="0"/>
              <a:t>-score = Score indicating probability of earnings manipulation. </a:t>
            </a:r>
            <a:r>
              <a:rPr lang="en-US" dirty="0">
                <a:latin typeface="Avenir Roman"/>
                <a:ea typeface="Avenir Roman"/>
                <a:cs typeface="Avenir Roman"/>
                <a:sym typeface="Avenir Roman"/>
              </a:rPr>
              <a:t>Higher </a:t>
            </a:r>
            <a:r>
              <a:rPr lang="en-US" i="1" dirty="0">
                <a:latin typeface="Avenir Roman"/>
                <a:ea typeface="Avenir Roman"/>
                <a:cs typeface="Avenir Roman"/>
                <a:sym typeface="Avenir Roman"/>
              </a:rPr>
              <a:t>M</a:t>
            </a:r>
            <a:r>
              <a:rPr lang="en-US" dirty="0">
                <a:latin typeface="Avenir Roman"/>
                <a:ea typeface="Avenir Roman"/>
                <a:cs typeface="Avenir Roman"/>
                <a:sym typeface="Avenir Roman"/>
              </a:rPr>
              <a:t>-scores (i.e., less negative numbers) indicate an increased probability of earnings manipulation.</a:t>
            </a:r>
          </a:p>
          <a:p>
            <a:endParaRPr lang="en-US" dirty="0">
              <a:latin typeface="Avenir Roman"/>
              <a:ea typeface="Avenir Roman"/>
              <a:cs typeface="Avenir Roman"/>
              <a:sym typeface="Avenir Roman"/>
            </a:endParaRPr>
          </a:p>
          <a:p>
            <a:r>
              <a:rPr lang="en-US" dirty="0">
                <a:latin typeface="Avenir Roman"/>
                <a:ea typeface="Avenir Roman"/>
                <a:cs typeface="Avenir Roman"/>
                <a:sym typeface="Avenir Roman"/>
              </a:rPr>
              <a:t> DSR (days sales receivable index); GMI (gross margin index); AQI (asset quality index); SGI (sales growth index); DEPI (depreciation index); SGAI (sales, general, and administrative expenses index); LEVI (leverage index).</a:t>
            </a:r>
          </a:p>
          <a:p>
            <a:endParaRPr lang="en-US" dirty="0">
              <a:latin typeface="Avenir Roman"/>
              <a:sym typeface="Avenir Roman"/>
            </a:endParaRPr>
          </a:p>
          <a:p>
            <a:r>
              <a:rPr lang="en-US" dirty="0">
                <a:latin typeface="Avenir Roman"/>
                <a:sym typeface="Avenir Roman"/>
              </a:rPr>
              <a:t>An M-score of less than -1.78 suggests the company will not be a manipulator; while an M-score of greater than -1.78 signals the company is likely to be a manipulator.</a:t>
            </a:r>
            <a:endParaRPr lang="en-US" dirty="0"/>
          </a:p>
          <a:p>
            <a:endParaRPr lang="en-US" dirty="0"/>
          </a:p>
        </p:txBody>
      </p:sp>
      <p:pic>
        <p:nvPicPr>
          <p:cNvPr id="7" name="Picture 6">
            <a:extLst>
              <a:ext uri="{FF2B5EF4-FFF2-40B4-BE49-F238E27FC236}">
                <a16:creationId xmlns:a16="http://schemas.microsoft.com/office/drawing/2014/main" id="{A2F10863-5C76-2C43-95DA-01C9BF01A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2177920"/>
            <a:ext cx="8255000" cy="754237"/>
          </a:xfrm>
          <a:prstGeom prst="rect">
            <a:avLst/>
          </a:prstGeom>
        </p:spPr>
      </p:pic>
    </p:spTree>
    <p:extLst>
      <p:ext uri="{BB962C8B-B14F-4D97-AF65-F5344CB8AC3E}">
        <p14:creationId xmlns:p14="http://schemas.microsoft.com/office/powerpoint/2010/main" val="1556559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p>
            <a:r>
              <a:t>Financial Reporting Quality</a:t>
            </a:r>
          </a:p>
        </p:txBody>
      </p:sp>
      <p:sp>
        <p:nvSpPr>
          <p:cNvPr id="142" name="Shape 142"/>
          <p:cNvSpPr>
            <a:spLocks noGrp="1"/>
          </p:cNvSpPr>
          <p:nvPr>
            <p:ph type="body" idx="1"/>
          </p:nvPr>
        </p:nvSpPr>
        <p:spPr>
          <a:prstGeom prst="rect">
            <a:avLst/>
          </a:prstGeom>
        </p:spPr>
        <p:txBody>
          <a:bodyPr>
            <a:normAutofit fontScale="70000" lnSpcReduction="20000"/>
          </a:bodyPr>
          <a:lstStyle/>
          <a:p>
            <a:pPr marL="327083" indent="-327083" defTabSz="406644">
              <a:spcBef>
                <a:spcPts val="1617"/>
              </a:spcBef>
              <a:defRPr sz="3564"/>
            </a:pPr>
            <a:r>
              <a:rPr i="1" dirty="0"/>
              <a:t>Financial reporting quality </a:t>
            </a:r>
            <a:r>
              <a:rPr dirty="0"/>
              <a:t>relates to the accuracy with which a company’s reported financials reflect its operating performance and to their usefulness for forecasting future cash flows.</a:t>
            </a:r>
            <a:endParaRPr lang="en-AU" dirty="0"/>
          </a:p>
          <a:p>
            <a:pPr marL="327083" indent="-327083" defTabSz="406644">
              <a:spcBef>
                <a:spcPts val="1617"/>
              </a:spcBef>
              <a:defRPr sz="3564"/>
            </a:pPr>
            <a:r>
              <a:rPr lang="en-AU" dirty="0"/>
              <a:t>It reflects the extent to which financial statements reflect the underlying economic performance of a company.</a:t>
            </a:r>
          </a:p>
          <a:p>
            <a:pPr marL="327083" indent="-327083" defTabSz="406644">
              <a:spcBef>
                <a:spcPts val="1617"/>
              </a:spcBef>
              <a:defRPr sz="3564"/>
            </a:pPr>
            <a:r>
              <a:rPr lang="en-AU" dirty="0"/>
              <a:t>High-quality reporting provides decision-useful information</a:t>
            </a:r>
          </a:p>
          <a:p>
            <a:pPr marL="327083" indent="-327083" defTabSz="406644">
              <a:spcBef>
                <a:spcPts val="1617"/>
              </a:spcBef>
              <a:defRPr sz="3564"/>
            </a:pPr>
            <a:r>
              <a:rPr lang="en-AU" dirty="0"/>
              <a:t>Manipulation in often referred to (politely) as earning management</a:t>
            </a:r>
          </a:p>
          <a:p>
            <a:pPr marL="327083" indent="-327083" defTabSz="406644">
              <a:spcBef>
                <a:spcPts val="1617"/>
              </a:spcBef>
              <a:defRPr sz="3564"/>
            </a:pPr>
            <a:r>
              <a:rPr lang="en-AU" dirty="0"/>
              <a:t>Garbage in – garbage out</a:t>
            </a:r>
          </a:p>
          <a:p>
            <a:pPr marL="327083" indent="-327083" defTabSz="406644">
              <a:spcBef>
                <a:spcPts val="1617"/>
              </a:spcBef>
              <a:defRPr sz="3564"/>
            </a:pPr>
            <a:endParaRPr lang="en-AU"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5334000"/>
            <a:ext cx="3275200" cy="1450076"/>
          </a:xfrm>
          <a:prstGeom prst="rect">
            <a:avLst/>
          </a:prstGeom>
        </p:spPr>
      </p:pic>
    </p:spTree>
    <p:extLst>
      <p:ext uri="{BB962C8B-B14F-4D97-AF65-F5344CB8AC3E}">
        <p14:creationId xmlns:p14="http://schemas.microsoft.com/office/powerpoint/2010/main" val="2714125658"/>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Financial reporting quality can be thought of as spanning a continuum.</a:t>
            </a:r>
          </a:p>
          <a:p>
            <a:r>
              <a:rPr lang="en-US" i="1" dirty="0"/>
              <a:t>Reporting quality </a:t>
            </a:r>
            <a:r>
              <a:rPr lang="en-US" dirty="0"/>
              <a:t>pertains to the information disclosed whereas </a:t>
            </a:r>
            <a:r>
              <a:rPr lang="en-US" i="1" dirty="0"/>
              <a:t>results quality </a:t>
            </a:r>
            <a:r>
              <a:rPr lang="en-US" dirty="0"/>
              <a:t>(commonly referred to as earnings quality) pertains to the earnings and cash generated by the company’s actual economic activities.</a:t>
            </a:r>
          </a:p>
          <a:p>
            <a:r>
              <a:rPr lang="en-US" dirty="0"/>
              <a:t>Motivations to issue lower-quality financial reports include masking poor performance, boosting the stock price, increasing personal compensation, and/or avoiding violation of debt covenants.</a:t>
            </a:r>
          </a:p>
          <a:p>
            <a:r>
              <a:rPr lang="en-US" dirty="0"/>
              <a:t>Mechanisms that discipline financial reporting quality include the free market and incentives for companies to minimize cost of capital, auditors, contract provisions, and enforcement by regulatory entities.</a:t>
            </a:r>
          </a:p>
          <a:p>
            <a:r>
              <a:rPr lang="en-US" dirty="0"/>
              <a:t>Examples of accounting choices that affect earnings and balance sheets include revenue recognition, inventory cost flow assumptions, estimates of realizability of assets (such as accounts receivable and deferred tax assets), depreciation method, estimated salvage value, and useful life of depreciable assets.</a:t>
            </a:r>
          </a:p>
          <a:p>
            <a:r>
              <a:rPr lang="en-US" dirty="0"/>
              <a:t>Warning signals of potential accounting manipulation should be evaluated cohesively, not on an isolated basis.</a:t>
            </a:r>
          </a:p>
        </p:txBody>
      </p:sp>
      <p:sp>
        <p:nvSpPr>
          <p:cNvPr id="4" name="Slide Number Placeholder 3"/>
          <p:cNvSpPr>
            <a:spLocks noGrp="1"/>
          </p:cNvSpPr>
          <p:nvPr>
            <p:ph type="sldNum" sz="quarter" idx="12"/>
          </p:nvPr>
        </p:nvSpPr>
        <p:spPr/>
        <p:txBody>
          <a:bodyPr/>
          <a:lstStyle/>
          <a:p>
            <a:fld id="{4E4A4924-7CC3-4BF6-9C5C-A8E770D15754}" type="slidenum">
              <a:rPr lang="en-US" smtClean="0"/>
              <a:t>40</a:t>
            </a:fld>
            <a:endParaRPr lang="en-US" dirty="0"/>
          </a:p>
        </p:txBody>
      </p:sp>
    </p:spTree>
    <p:extLst>
      <p:ext uri="{BB962C8B-B14F-4D97-AF65-F5344CB8AC3E}">
        <p14:creationId xmlns:p14="http://schemas.microsoft.com/office/powerpoint/2010/main" val="775638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en-US" dirty="0" err="1"/>
              <a:t>con’t</a:t>
            </a:r>
            <a:r>
              <a:rPr lang="en-US" dirty="0"/>
              <a:t>)</a:t>
            </a:r>
          </a:p>
        </p:txBody>
      </p:sp>
      <p:sp>
        <p:nvSpPr>
          <p:cNvPr id="3" name="Content Placeholder 2"/>
          <p:cNvSpPr>
            <a:spLocks noGrp="1"/>
          </p:cNvSpPr>
          <p:nvPr>
            <p:ph idx="1"/>
          </p:nvPr>
        </p:nvSpPr>
        <p:spPr/>
        <p:txBody>
          <a:bodyPr>
            <a:normAutofit/>
          </a:bodyPr>
          <a:lstStyle/>
          <a:p>
            <a:pPr>
              <a:lnSpc>
                <a:spcPct val="110000"/>
              </a:lnSpc>
              <a:spcBef>
                <a:spcPts val="0"/>
              </a:spcBef>
            </a:pPr>
            <a:r>
              <a:rPr lang="en-US" dirty="0"/>
              <a:t>Potential problems that affect the quality of financial reporting broadly include revenue and expense recognition on the income statement; classification on the statement of cash flows; and the recognition, classification, and measurement of assets and liabilities on the balance sheet.</a:t>
            </a:r>
          </a:p>
          <a:p>
            <a:pPr>
              <a:lnSpc>
                <a:spcPct val="110000"/>
              </a:lnSpc>
              <a:spcBef>
                <a:spcPts val="0"/>
              </a:spcBef>
            </a:pPr>
            <a:r>
              <a:rPr lang="en-US" dirty="0"/>
              <a:t>Typical steps involved in evaluating financial reporting quality include </a:t>
            </a:r>
          </a:p>
          <a:p>
            <a:pPr lvl="1">
              <a:lnSpc>
                <a:spcPct val="110000"/>
              </a:lnSpc>
              <a:spcBef>
                <a:spcPts val="0"/>
              </a:spcBef>
              <a:buFont typeface="Arial" panose="020B0604020202020204" pitchFamily="34" charset="0"/>
              <a:buChar char="–"/>
            </a:pPr>
            <a:r>
              <a:rPr lang="en-US" dirty="0"/>
              <a:t>an understanding of the company’s business and industry; </a:t>
            </a:r>
          </a:p>
          <a:p>
            <a:pPr lvl="1">
              <a:lnSpc>
                <a:spcPct val="110000"/>
              </a:lnSpc>
              <a:spcBef>
                <a:spcPts val="0"/>
              </a:spcBef>
              <a:buFont typeface="Arial" panose="020B0604020202020204" pitchFamily="34" charset="0"/>
              <a:buChar char="–"/>
            </a:pPr>
            <a:r>
              <a:rPr lang="en-US" dirty="0"/>
              <a:t>comparison of the financial statements in the current period and the previous period;</a:t>
            </a:r>
          </a:p>
          <a:p>
            <a:pPr lvl="1">
              <a:lnSpc>
                <a:spcPct val="110000"/>
              </a:lnSpc>
              <a:spcBef>
                <a:spcPts val="0"/>
              </a:spcBef>
              <a:buFont typeface="Arial" panose="020B0604020202020204" pitchFamily="34" charset="0"/>
              <a:buChar char="–"/>
            </a:pPr>
            <a:r>
              <a:rPr lang="en-US" dirty="0"/>
              <a:t>evaluation of the company’s accounting policies compared with those of other companies in the same industry; </a:t>
            </a:r>
          </a:p>
          <a:p>
            <a:pPr lvl="1">
              <a:lnSpc>
                <a:spcPct val="110000"/>
              </a:lnSpc>
              <a:spcBef>
                <a:spcPts val="0"/>
              </a:spcBef>
              <a:buFont typeface="Arial" panose="020B0604020202020204" pitchFamily="34" charset="0"/>
              <a:buChar char="–"/>
            </a:pPr>
            <a:r>
              <a:rPr lang="en-US" dirty="0"/>
              <a:t>financial ratio analysis; </a:t>
            </a:r>
          </a:p>
          <a:p>
            <a:pPr lvl="1">
              <a:lnSpc>
                <a:spcPct val="110000"/>
              </a:lnSpc>
              <a:spcBef>
                <a:spcPts val="0"/>
              </a:spcBef>
              <a:buFont typeface="Arial" panose="020B0604020202020204" pitchFamily="34" charset="0"/>
              <a:buChar char="–"/>
            </a:pPr>
            <a:r>
              <a:rPr lang="en-US" dirty="0"/>
              <a:t>examination of the statement of cash flows with particular focus on differences between net income and operating cash flows; </a:t>
            </a:r>
          </a:p>
          <a:p>
            <a:pPr lvl="1">
              <a:lnSpc>
                <a:spcPct val="110000"/>
              </a:lnSpc>
              <a:spcBef>
                <a:spcPts val="0"/>
              </a:spcBef>
              <a:buFont typeface="Arial" panose="020B0604020202020204" pitchFamily="34" charset="0"/>
              <a:buChar char="–"/>
            </a:pPr>
            <a:r>
              <a:rPr lang="en-US" dirty="0"/>
              <a:t>perusal of risk disclosures; and </a:t>
            </a:r>
          </a:p>
          <a:p>
            <a:pPr lvl="1">
              <a:lnSpc>
                <a:spcPct val="110000"/>
              </a:lnSpc>
              <a:spcBef>
                <a:spcPts val="0"/>
              </a:spcBef>
              <a:buFont typeface="Arial" panose="020B0604020202020204" pitchFamily="34" charset="0"/>
              <a:buChar char="–"/>
            </a:pPr>
            <a:r>
              <a:rPr lang="en-US" dirty="0"/>
              <a:t>review of management compensation and insider transactions.</a:t>
            </a:r>
          </a:p>
          <a:p>
            <a:pPr>
              <a:lnSpc>
                <a:spcPct val="110000"/>
              </a:lnSpc>
              <a:spcBef>
                <a:spcPts val="0"/>
              </a:spcBef>
            </a:pPr>
            <a:endParaRPr lang="en-US" dirty="0"/>
          </a:p>
          <a:p>
            <a:pPr>
              <a:lnSpc>
                <a:spcPct val="110000"/>
              </a:lnSpc>
              <a:spcBef>
                <a:spcPts val="0"/>
              </a:spcBef>
            </a:pPr>
            <a:endParaRPr lang="en-US" dirty="0"/>
          </a:p>
        </p:txBody>
      </p:sp>
      <p:sp>
        <p:nvSpPr>
          <p:cNvPr id="4" name="Slide Number Placeholder 3"/>
          <p:cNvSpPr>
            <a:spLocks noGrp="1"/>
          </p:cNvSpPr>
          <p:nvPr>
            <p:ph type="sldNum" sz="quarter" idx="12"/>
          </p:nvPr>
        </p:nvSpPr>
        <p:spPr/>
        <p:txBody>
          <a:bodyPr/>
          <a:lstStyle/>
          <a:p>
            <a:fld id="{4E4A4924-7CC3-4BF6-9C5C-A8E770D15754}" type="slidenum">
              <a:rPr lang="en-US" smtClean="0"/>
              <a:t>41</a:t>
            </a:fld>
            <a:endParaRPr lang="en-US" dirty="0"/>
          </a:p>
        </p:txBody>
      </p:sp>
    </p:spTree>
    <p:extLst>
      <p:ext uri="{BB962C8B-B14F-4D97-AF65-F5344CB8AC3E}">
        <p14:creationId xmlns:p14="http://schemas.microsoft.com/office/powerpoint/2010/main" val="283021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p>
            <a:r>
              <a:rPr dirty="0"/>
              <a:t>Earnings Quality</a:t>
            </a:r>
          </a:p>
        </p:txBody>
      </p:sp>
      <p:sp>
        <p:nvSpPr>
          <p:cNvPr id="176" name="Shape 176"/>
          <p:cNvSpPr>
            <a:spLocks noGrp="1"/>
          </p:cNvSpPr>
          <p:nvPr>
            <p:ph type="body" sz="half" idx="1"/>
          </p:nvPr>
        </p:nvSpPr>
        <p:spPr>
          <a:xfrm>
            <a:off x="357188" y="1634133"/>
            <a:ext cx="8429625" cy="2952155"/>
          </a:xfrm>
          <a:prstGeom prst="rect">
            <a:avLst/>
          </a:prstGeom>
        </p:spPr>
        <p:txBody>
          <a:bodyPr>
            <a:normAutofit fontScale="70000" lnSpcReduction="20000"/>
          </a:bodyPr>
          <a:lstStyle/>
          <a:p>
            <a:pPr marL="237878" indent="-237878" defTabSz="295741">
              <a:spcBef>
                <a:spcPts val="1195"/>
              </a:spcBef>
              <a:defRPr sz="2592"/>
            </a:pPr>
            <a:r>
              <a:rPr lang="en-AU" dirty="0"/>
              <a:t>Earning quality is the quality of reported results.</a:t>
            </a:r>
          </a:p>
          <a:p>
            <a:pPr marL="237878" indent="-237878" defTabSz="295741">
              <a:spcBef>
                <a:spcPts val="1195"/>
              </a:spcBef>
              <a:defRPr sz="2592"/>
            </a:pPr>
            <a:r>
              <a:rPr dirty="0"/>
              <a:t>Earnings that are considered to be higher quality:</a:t>
            </a:r>
          </a:p>
          <a:p>
            <a:pPr marL="475757" lvl="1" indent="-237878" defTabSz="295741">
              <a:spcBef>
                <a:spcPts val="1195"/>
              </a:spcBef>
              <a:defRPr sz="2592"/>
            </a:pPr>
            <a:r>
              <a:rPr dirty="0"/>
              <a:t>When they exhibit persistence (i.e. when the reported level of earnings can be expected to be sustained or continued).</a:t>
            </a:r>
          </a:p>
          <a:p>
            <a:pPr marL="475757" lvl="1" indent="-237878" defTabSz="295741">
              <a:spcBef>
                <a:spcPts val="1195"/>
              </a:spcBef>
              <a:defRPr sz="2592"/>
            </a:pPr>
            <a:r>
              <a:rPr dirty="0"/>
              <a:t>When they are unbiased - neither too conservative nor too aggressive.</a:t>
            </a:r>
            <a:endParaRPr lang="en-AU" dirty="0"/>
          </a:p>
          <a:p>
            <a:pPr marL="475757" lvl="1" indent="-237878" defTabSz="295741">
              <a:spcBef>
                <a:spcPts val="1195"/>
              </a:spcBef>
              <a:defRPr sz="2592"/>
            </a:pPr>
            <a:r>
              <a:rPr lang="en-AU" dirty="0"/>
              <a:t>When the they can provide a sufficient return on the company’s investment.</a:t>
            </a:r>
            <a:endParaRPr dirty="0"/>
          </a:p>
          <a:p>
            <a:pPr marL="237878" indent="-237878" defTabSz="295741">
              <a:spcBef>
                <a:spcPts val="1195"/>
              </a:spcBef>
              <a:defRPr sz="2592"/>
            </a:pPr>
            <a:r>
              <a:rPr dirty="0"/>
              <a:t>Sustainable earnings enable better forecasts of future cash-flows or earnings.</a:t>
            </a:r>
          </a:p>
        </p:txBody>
      </p:sp>
    </p:spTree>
    <p:extLst>
      <p:ext uri="{BB962C8B-B14F-4D97-AF65-F5344CB8AC3E}">
        <p14:creationId xmlns:p14="http://schemas.microsoft.com/office/powerpoint/2010/main" val="241057243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noAutofit/>
          </a:bodyPr>
          <a:lstStyle/>
          <a:p>
            <a:r>
              <a:rPr lang="en-AU" sz="3516" dirty="0"/>
              <a:t>Earnings Quality (</a:t>
            </a:r>
            <a:r>
              <a:rPr lang="en-AU" sz="3516" dirty="0" err="1"/>
              <a:t>con’t</a:t>
            </a:r>
            <a:r>
              <a:rPr lang="en-AU" sz="3516" dirty="0"/>
              <a:t>)</a:t>
            </a:r>
            <a:endParaRPr sz="3516" dirty="0"/>
          </a:p>
        </p:txBody>
      </p:sp>
      <p:sp>
        <p:nvSpPr>
          <p:cNvPr id="176" name="Shape 176"/>
          <p:cNvSpPr>
            <a:spLocks noGrp="1"/>
          </p:cNvSpPr>
          <p:nvPr>
            <p:ph type="body" sz="half" idx="1"/>
          </p:nvPr>
        </p:nvSpPr>
        <p:spPr>
          <a:xfrm>
            <a:off x="457200" y="1676400"/>
            <a:ext cx="8429625" cy="1474975"/>
          </a:xfrm>
          <a:prstGeom prst="rect">
            <a:avLst/>
          </a:prstGeom>
        </p:spPr>
        <p:txBody>
          <a:bodyPr>
            <a:noAutofit/>
          </a:bodyPr>
          <a:lstStyle/>
          <a:p>
            <a:pPr marL="237878" indent="-237878" defTabSz="295741">
              <a:spcBef>
                <a:spcPts val="1195"/>
              </a:spcBef>
              <a:defRPr sz="2592"/>
            </a:pPr>
            <a:r>
              <a:rPr lang="en-AU" sz="1758" dirty="0"/>
              <a:t>Sustainable earnings are earnings that can be repeated (sustained) in the future and which can grow.</a:t>
            </a:r>
          </a:p>
          <a:p>
            <a:pPr marL="237878" indent="-237878" defTabSz="295741">
              <a:spcBef>
                <a:spcPts val="1195"/>
              </a:spcBef>
              <a:defRPr sz="2592"/>
            </a:pPr>
            <a:r>
              <a:rPr lang="en-AU" sz="1758" dirty="0"/>
              <a:t>Otherwise called</a:t>
            </a:r>
          </a:p>
          <a:p>
            <a:pPr marL="568265" lvl="1" indent="-237878" defTabSz="295741">
              <a:spcBef>
                <a:spcPts val="1195"/>
              </a:spcBef>
              <a:defRPr sz="2592"/>
            </a:pPr>
            <a:r>
              <a:rPr lang="en-AU" sz="1758" dirty="0"/>
              <a:t>Core Earnings</a:t>
            </a:r>
          </a:p>
          <a:p>
            <a:pPr marL="568265" lvl="1" indent="-237878" defTabSz="295741">
              <a:spcBef>
                <a:spcPts val="1195"/>
              </a:spcBef>
              <a:defRPr sz="2592"/>
            </a:pPr>
            <a:r>
              <a:rPr lang="en-AU" sz="1758" dirty="0"/>
              <a:t>Persistent Earnings</a:t>
            </a:r>
          </a:p>
          <a:p>
            <a:pPr marL="237878" indent="-237878" defTabSz="295741">
              <a:spcBef>
                <a:spcPts val="1195"/>
              </a:spcBef>
              <a:defRPr sz="2592"/>
            </a:pPr>
            <a:r>
              <a:rPr lang="en-AU" sz="1758" dirty="0"/>
              <a:t>Unsustainable earnings are otherwise called</a:t>
            </a:r>
          </a:p>
          <a:p>
            <a:pPr marL="568265" lvl="1" indent="-237878" defTabSz="295741">
              <a:spcBef>
                <a:spcPts val="1195"/>
              </a:spcBef>
              <a:defRPr sz="2592"/>
            </a:pPr>
            <a:r>
              <a:rPr lang="en-AU" sz="1758" dirty="0"/>
              <a:t>Unusual Items</a:t>
            </a:r>
          </a:p>
          <a:p>
            <a:pPr marL="568265" lvl="1" indent="-237878" defTabSz="295741">
              <a:spcBef>
                <a:spcPts val="1195"/>
              </a:spcBef>
              <a:defRPr sz="2592"/>
            </a:pPr>
            <a:r>
              <a:rPr lang="en-AU" sz="1758" dirty="0"/>
              <a:t>Transitory Earnings</a:t>
            </a:r>
          </a:p>
          <a:p>
            <a:pPr marL="237878" indent="-237878" defTabSz="295741">
              <a:spcBef>
                <a:spcPts val="1195"/>
              </a:spcBef>
              <a:defRPr sz="2592"/>
            </a:pPr>
            <a:r>
              <a:rPr lang="en-AU" sz="1758" dirty="0"/>
              <a:t>Understand that sustainable earnings is the base from which growth can take place, so growth analysis starts with the identification of sustainable earnings</a:t>
            </a:r>
          </a:p>
          <a:p>
            <a:pPr marL="237878" indent="-237878" defTabSz="295741">
              <a:spcBef>
                <a:spcPts val="1195"/>
              </a:spcBef>
              <a:defRPr sz="2592"/>
            </a:pPr>
            <a:endParaRPr lang="en-AU" sz="1758" dirty="0"/>
          </a:p>
        </p:txBody>
      </p:sp>
    </p:spTree>
    <p:extLst>
      <p:ext uri="{BB962C8B-B14F-4D97-AF65-F5344CB8AC3E}">
        <p14:creationId xmlns:p14="http://schemas.microsoft.com/office/powerpoint/2010/main" val="373836635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financial reporting quality versus quality of reported results </a:t>
            </a:r>
          </a:p>
        </p:txBody>
      </p:sp>
      <p:sp>
        <p:nvSpPr>
          <p:cNvPr id="3" name="Content Placeholder 2"/>
          <p:cNvSpPr>
            <a:spLocks noGrp="1"/>
          </p:cNvSpPr>
          <p:nvPr>
            <p:ph idx="1"/>
          </p:nvPr>
        </p:nvSpPr>
        <p:spPr>
          <a:xfrm>
            <a:off x="381000" y="1447800"/>
            <a:ext cx="4191000" cy="4724399"/>
          </a:xfrm>
        </p:spPr>
        <p:txBody>
          <a:bodyPr>
            <a:normAutofit/>
          </a:bodyPr>
          <a:lstStyle/>
          <a:p>
            <a:pPr marL="9144" indent="0">
              <a:buNone/>
            </a:pPr>
            <a:r>
              <a:rPr lang="en-US" sz="2000" u="sng" dirty="0"/>
              <a:t>Financial Reporting Quality</a:t>
            </a:r>
          </a:p>
          <a:p>
            <a:r>
              <a:rPr lang="en-US" sz="2000" dirty="0"/>
              <a:t>Decision-useful information</a:t>
            </a:r>
          </a:p>
          <a:p>
            <a:r>
              <a:rPr lang="en-US" sz="2000" dirty="0"/>
              <a:t>Faithful representation of economic reality</a:t>
            </a:r>
          </a:p>
          <a:p>
            <a:r>
              <a:rPr lang="en-US" sz="2000" dirty="0"/>
              <a:t>Compliant with standards</a:t>
            </a:r>
          </a:p>
          <a:p>
            <a:pPr marL="9144" indent="0">
              <a:buNone/>
            </a:pPr>
            <a:r>
              <a:rPr lang="en-US" sz="2000" dirty="0"/>
              <a:t>  </a:t>
            </a:r>
          </a:p>
        </p:txBody>
      </p:sp>
      <p:sp>
        <p:nvSpPr>
          <p:cNvPr id="5" name="Slide Number Placeholder 4"/>
          <p:cNvSpPr>
            <a:spLocks noGrp="1"/>
          </p:cNvSpPr>
          <p:nvPr>
            <p:ph type="sldNum" sz="quarter" idx="12"/>
          </p:nvPr>
        </p:nvSpPr>
        <p:spPr/>
        <p:txBody>
          <a:bodyPr/>
          <a:lstStyle/>
          <a:p>
            <a:fld id="{4E4A4924-7CC3-4BF6-9C5C-A8E770D15754}" type="slidenum">
              <a:rPr lang="en-US" smtClean="0"/>
              <a:t>7</a:t>
            </a:fld>
            <a:endParaRPr lang="en-US" dirty="0"/>
          </a:p>
        </p:txBody>
      </p:sp>
      <p:sp>
        <p:nvSpPr>
          <p:cNvPr id="4" name="Content Placeholder 3"/>
          <p:cNvSpPr>
            <a:spLocks noGrp="1"/>
          </p:cNvSpPr>
          <p:nvPr>
            <p:ph sz="half" idx="4294967295"/>
          </p:nvPr>
        </p:nvSpPr>
        <p:spPr>
          <a:xfrm>
            <a:off x="4572000" y="1447800"/>
            <a:ext cx="4184904" cy="4724400"/>
          </a:xfrm>
        </p:spPr>
        <p:txBody>
          <a:bodyPr>
            <a:normAutofit/>
          </a:bodyPr>
          <a:lstStyle/>
          <a:p>
            <a:pPr marL="9144" indent="0">
              <a:buNone/>
            </a:pPr>
            <a:r>
              <a:rPr lang="en-US" sz="2000" u="sng" dirty="0"/>
              <a:t>Quality of Reported Results (aka “Earnings Quality”)</a:t>
            </a:r>
          </a:p>
          <a:p>
            <a:r>
              <a:rPr lang="en-US" sz="2000" dirty="0"/>
              <a:t>Sustainable activity</a:t>
            </a:r>
          </a:p>
          <a:p>
            <a:r>
              <a:rPr lang="en-US" sz="2000" dirty="0"/>
              <a:t>Adequate returns</a:t>
            </a:r>
          </a:p>
          <a:p>
            <a:r>
              <a:rPr lang="en-US" sz="2000" dirty="0"/>
              <a:t>Increases the company’s value</a:t>
            </a:r>
          </a:p>
        </p:txBody>
      </p:sp>
    </p:spTree>
    <p:extLst>
      <p:ext uri="{BB962C8B-B14F-4D97-AF65-F5344CB8AC3E}">
        <p14:creationId xmlns:p14="http://schemas.microsoft.com/office/powerpoint/2010/main" val="380875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Financial Reporting Quality and Earnings Quality are interrelated</a:t>
            </a:r>
          </a:p>
        </p:txBody>
      </p:sp>
      <p:sp>
        <p:nvSpPr>
          <p:cNvPr id="5" name="Slide Number Placeholder 4"/>
          <p:cNvSpPr>
            <a:spLocks noGrp="1"/>
          </p:cNvSpPr>
          <p:nvPr>
            <p:ph type="sldNum" sz="quarter" idx="12"/>
          </p:nvPr>
        </p:nvSpPr>
        <p:spPr/>
        <p:txBody>
          <a:bodyPr/>
          <a:lstStyle/>
          <a:p>
            <a:fld id="{4E4A4924-7CC3-4BF6-9C5C-A8E770D15754}" type="slidenum">
              <a:rPr lang="en-US" smtClean="0"/>
              <a:t>8</a:t>
            </a:fld>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7438073"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751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Quality Spectrum of Financial Reports</a:t>
            </a:r>
          </a:p>
        </p:txBody>
      </p:sp>
      <p:sp>
        <p:nvSpPr>
          <p:cNvPr id="4" name="Slide Number Placeholder 3"/>
          <p:cNvSpPr>
            <a:spLocks noGrp="1"/>
          </p:cNvSpPr>
          <p:nvPr>
            <p:ph type="sldNum" sz="quarter" idx="12"/>
          </p:nvPr>
        </p:nvSpPr>
        <p:spPr/>
        <p:txBody>
          <a:bodyPr/>
          <a:lstStyle/>
          <a:p>
            <a:fld id="{4E4A4924-7CC3-4BF6-9C5C-A8E770D15754}" type="slidenum">
              <a:rPr lang="en-US" smtClean="0"/>
              <a:t>9</a:t>
            </a:fld>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1" y="1600200"/>
            <a:ext cx="7391399" cy="4134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41594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2.xml><?xml version="1.0" encoding="utf-8"?>
<a:theme xmlns:a="http://schemas.openxmlformats.org/drawingml/2006/main" name="2_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3.xml><?xml version="1.0" encoding="utf-8"?>
<a:theme xmlns:a="http://schemas.openxmlformats.org/drawingml/2006/main" name="FIM3001">
  <a:themeElements>
    <a:clrScheme name="Curtin Colours">
      <a:dk1>
        <a:sysClr val="windowText" lastClr="000000"/>
      </a:dk1>
      <a:lt1>
        <a:sysClr val="window" lastClr="FFFFFF"/>
      </a:lt1>
      <a:dk2>
        <a:srgbClr val="808080"/>
      </a:dk2>
      <a:lt2>
        <a:srgbClr val="EEECE1"/>
      </a:lt2>
      <a:accent1>
        <a:srgbClr val="A47C18"/>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12065" rIns="0" bIns="0" rtlCol="0">
        <a:spAutoFit/>
      </a:bodyPr>
      <a:lstStyle>
        <a:defPPr marL="12700" algn="l">
          <a:spcBef>
            <a:spcPts val="95"/>
          </a:spcBef>
          <a:defRPr sz="2850" spc="25" dirty="0">
            <a:solidFill>
              <a:srgbClr val="737373"/>
            </a:solidFill>
            <a:latin typeface="Arial"/>
            <a:cs typeface="Arial"/>
          </a:defRPr>
        </a:defPPr>
      </a:lstStyle>
    </a:txDef>
  </a:objectDefaults>
  <a:extraClrSchemeLst/>
  <a:extLst>
    <a:ext uri="{05A4C25C-085E-4340-85A3-A5531E510DB2}">
      <thm15:themeFamily xmlns:thm15="http://schemas.microsoft.com/office/thememl/2012/main" name="FIM3001" id="{308CD536-5154-4267-A2C7-CE6FF4ACA987}" vid="{E80C85D6-5E9B-49A1-97DB-ED225ADFE50E}"/>
    </a:ext>
  </a:extLst>
</a:theme>
</file>

<file path=ppt/theme/theme4.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5.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2D0E45FCF0F4BBB371EEAB5AC4CC4" ma:contentTypeVersion="9" ma:contentTypeDescription="Create a new document." ma:contentTypeScope="" ma:versionID="e4c36c57349774d43637bc5b3b7c3949">
  <xsd:schema xmlns:xsd="http://www.w3.org/2001/XMLSchema" xmlns:xs="http://www.w3.org/2001/XMLSchema" xmlns:p="http://schemas.microsoft.com/office/2006/metadata/properties" xmlns:ns2="2978506b-1cdf-4a19-ba8b-b544eefc02fc" xmlns:ns3="1ee9e045-d919-49b4-b69f-f95a5763e2e7" targetNamespace="http://schemas.microsoft.com/office/2006/metadata/properties" ma:root="true" ma:fieldsID="96533e4611556eabe6ded4b535265e20" ns2:_="" ns3:_="">
    <xsd:import namespace="2978506b-1cdf-4a19-ba8b-b544eefc02fc"/>
    <xsd:import namespace="1ee9e045-d919-49b4-b69f-f95a5763e2e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8506b-1cdf-4a19-ba8b-b544eefc02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e9e045-d919-49b4-b69f-f95a5763e2e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F51F8F-F950-4A57-8020-6B2A87E41B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78506b-1cdf-4a19-ba8b-b544eefc02fc"/>
    <ds:schemaRef ds:uri="1ee9e045-d919-49b4-b69f-f95a5763e2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59EF00-A875-46A1-9026-F895462B3763}">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2978506b-1cdf-4a19-ba8b-b544eefc02fc"/>
    <ds:schemaRef ds:uri="http://purl.org/dc/terms/"/>
    <ds:schemaRef ds:uri="http://schemas.openxmlformats.org/package/2006/metadata/core-properties"/>
    <ds:schemaRef ds:uri="http://purl.org/dc/dcmitype/"/>
    <ds:schemaRef ds:uri="1ee9e045-d919-49b4-b69f-f95a5763e2e7"/>
    <ds:schemaRef ds:uri="http://www.w3.org/XML/1998/namespace"/>
  </ds:schemaRefs>
</ds:datastoreItem>
</file>

<file path=customXml/itemProps3.xml><?xml version="1.0" encoding="utf-8"?>
<ds:datastoreItem xmlns:ds="http://schemas.openxmlformats.org/officeDocument/2006/customXml" ds:itemID="{6EDF5C46-4056-4506-9999-3FC5A744C9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CFA</Template>
  <TotalTime>4549</TotalTime>
  <Words>2877</Words>
  <Application>Microsoft Office PowerPoint</Application>
  <PresentationFormat>On-screen Show (4:3)</PresentationFormat>
  <Paragraphs>458</Paragraphs>
  <Slides>41</Slides>
  <Notes>40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41</vt:i4>
      </vt:variant>
    </vt:vector>
  </HeadingPairs>
  <TitlesOfParts>
    <vt:vector size="52" baseType="lpstr">
      <vt:lpstr>Avenir Roman</vt:lpstr>
      <vt:lpstr>Palatino</vt:lpstr>
      <vt:lpstr>Arial</vt:lpstr>
      <vt:lpstr>Calibri</vt:lpstr>
      <vt:lpstr>Cambria</vt:lpstr>
      <vt:lpstr>Helvetica</vt:lpstr>
      <vt:lpstr>Times New Roman</vt:lpstr>
      <vt:lpstr>Wingdings</vt:lpstr>
      <vt:lpstr>CFA</vt:lpstr>
      <vt:lpstr>2_CFA</vt:lpstr>
      <vt:lpstr>FIM3001</vt:lpstr>
      <vt:lpstr>PowerPoint Presentation</vt:lpstr>
      <vt:lpstr>Module 6  Financial Reporting Quality</vt:lpstr>
      <vt:lpstr>Background</vt:lpstr>
      <vt:lpstr>Financial Reporting Quality</vt:lpstr>
      <vt:lpstr>Earnings Quality</vt:lpstr>
      <vt:lpstr>Earnings Quality (con’t)</vt:lpstr>
      <vt:lpstr>financial reporting quality versus quality of reported results </vt:lpstr>
      <vt:lpstr>Financial Reporting Quality and Earnings Quality are interrelated</vt:lpstr>
      <vt:lpstr>Quality Spectrum of Financial Reports</vt:lpstr>
      <vt:lpstr>Quality Spectrum  of Financial Reports</vt:lpstr>
      <vt:lpstr>Quality Spectrum of Financial  Reports: Bias</vt:lpstr>
      <vt:lpstr>Conservative VS Aggressive Accounting </vt:lpstr>
      <vt:lpstr>Quality Spectrum of Financial  Reports: Earnings Management</vt:lpstr>
      <vt:lpstr>Quality Spectrum of Financial  Reports: Noncompliant Accounting</vt:lpstr>
      <vt:lpstr>Quality Spectrum of Financial  Reports: Fictitious Transactions</vt:lpstr>
      <vt:lpstr>motivations potentially associated with low financial reporting quality</vt:lpstr>
      <vt:lpstr>Conditions conducive to issuing  low-quality financial reports</vt:lpstr>
      <vt:lpstr>mechanisms that discipline financial reporting quality</vt:lpstr>
      <vt:lpstr>mechanisms that discipline financial reporting quality</vt:lpstr>
      <vt:lpstr>mechanisms that discipline financial reporting quality – potential limitations</vt:lpstr>
      <vt:lpstr>mechanisms that discipline financial reporting quality</vt:lpstr>
      <vt:lpstr>Companies’ Presentation choices</vt:lpstr>
      <vt:lpstr>Accounting choices</vt:lpstr>
      <vt:lpstr>Accounting Choices: Inventory cost flow assumptions</vt:lpstr>
      <vt:lpstr>Accounting Choices: Inventory cost flow assumptions Example</vt:lpstr>
      <vt:lpstr>Accounting Choices: Inventory cost flow assumptions Example</vt:lpstr>
      <vt:lpstr>Accounting Choices: Inventory cost flow assumptions Example</vt:lpstr>
      <vt:lpstr>Accounting Choices: Inventory cost flow assumptions Example</vt:lpstr>
      <vt:lpstr>Accounting Choices: Inventory cost flow assumptions Example</vt:lpstr>
      <vt:lpstr>Accounting choices: Capitalizing vs. expensing an expenditure</vt:lpstr>
      <vt:lpstr>Accounting choices:  Depreciation method and estimates </vt:lpstr>
      <vt:lpstr>Analytical procedures to detect warning signs: revenue recognition (1 of 2)</vt:lpstr>
      <vt:lpstr>Analytical procedures to detect warning signs: revenue recognition (2 of 2)</vt:lpstr>
      <vt:lpstr>Analytical procedures to detect warning signs: inventory</vt:lpstr>
      <vt:lpstr>Analytical procedures to detect warning signs: Long-lived assets</vt:lpstr>
      <vt:lpstr>Analytical procedures to detect warning signs: operating cash flow  Versus net income</vt:lpstr>
      <vt:lpstr>Other potential warning signs: areas that might suggest further analysis</vt:lpstr>
      <vt:lpstr>Evaluating the Quality  of Financial Reports</vt:lpstr>
      <vt:lpstr>Quantitative Tool to Assess the Likelihood of Misreporting—Beneish Model</vt:lpstr>
      <vt:lpstr>summary</vt:lpstr>
      <vt:lpstr>Summary (con’t)</vt:lpstr>
    </vt:vector>
  </TitlesOfParts>
  <Company>CFA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with room for three lines of text if necessary</dc:title>
  <dc:creator>Susan Hoover</dc:creator>
  <cp:lastModifiedBy>Siwen Song</cp:lastModifiedBy>
  <cp:revision>319</cp:revision>
  <cp:lastPrinted>2021-08-30T01:20:55Z</cp:lastPrinted>
  <dcterms:created xsi:type="dcterms:W3CDTF">2014-11-13T19:54:50Z</dcterms:created>
  <dcterms:modified xsi:type="dcterms:W3CDTF">2023-06-16T05:09:29Z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1213069</vt:lpwstr>
  </property>
  <property fmtid="{D5CDD505-2E9C-101B-9397-08002B2CF9AE}" pid="3" name="NXPowerLiteSettings">
    <vt:lpwstr>F7000400038000</vt:lpwstr>
  </property>
  <property fmtid="{D5CDD505-2E9C-101B-9397-08002B2CF9AE}" pid="4" name="NXPowerLiteVersion">
    <vt:lpwstr>D5.0.5</vt:lpwstr>
  </property>
  <property fmtid="{D5CDD505-2E9C-101B-9397-08002B2CF9AE}" pid="5" name="ContentTypeId">
    <vt:lpwstr>0x010100E242D0E45FCF0F4BBB371EEAB5AC4CC4</vt:lpwstr>
  </property>
</Properties>
</file>