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377" r:id="rId3"/>
    <p:sldId id="259" r:id="rId4"/>
    <p:sldId id="346" r:id="rId5"/>
    <p:sldId id="348" r:id="rId6"/>
    <p:sldId id="363" r:id="rId7"/>
    <p:sldId id="376" r:id="rId8"/>
    <p:sldId id="3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38637-69D1-4665-920A-6097F8957C3B}" v="6" dt="2023-09-10T01:14:32.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0D138637-69D1-4665-920A-6097F8957C3B}"/>
    <pc:docChg chg="custSel addSld delSld modSld">
      <pc:chgData name="Siwen Song" userId="9dc8af66-f080-4a12-9930-e64d42240ebc" providerId="ADAL" clId="{0D138637-69D1-4665-920A-6097F8957C3B}" dt="2023-09-14T00:55:09.431" v="946" actId="20577"/>
      <pc:docMkLst>
        <pc:docMk/>
      </pc:docMkLst>
      <pc:sldChg chg="modSp mod">
        <pc:chgData name="Siwen Song" userId="9dc8af66-f080-4a12-9930-e64d42240ebc" providerId="ADAL" clId="{0D138637-69D1-4665-920A-6097F8957C3B}" dt="2023-09-10T01:14:32.983" v="56" actId="1076"/>
        <pc:sldMkLst>
          <pc:docMk/>
          <pc:sldMk cId="0" sldId="259"/>
        </pc:sldMkLst>
        <pc:spChg chg="mod">
          <ac:chgData name="Siwen Song" userId="9dc8af66-f080-4a12-9930-e64d42240ebc" providerId="ADAL" clId="{0D138637-69D1-4665-920A-6097F8957C3B}" dt="2023-09-10T01:14:04.418" v="53" actId="14100"/>
          <ac:spMkLst>
            <pc:docMk/>
            <pc:sldMk cId="0" sldId="259"/>
            <ac:spMk id="1027" creationId="{00000000-0000-0000-0000-000000000000}"/>
          </ac:spMkLst>
        </pc:spChg>
        <pc:spChg chg="mod">
          <ac:chgData name="Siwen Song" userId="9dc8af66-f080-4a12-9930-e64d42240ebc" providerId="ADAL" clId="{0D138637-69D1-4665-920A-6097F8957C3B}" dt="2023-09-10T01:14:29.843" v="55" actId="1076"/>
          <ac:spMkLst>
            <pc:docMk/>
            <pc:sldMk cId="0" sldId="259"/>
            <ac:spMk id="1029" creationId="{00000000-0000-0000-0000-000000000000}"/>
          </ac:spMkLst>
        </pc:spChg>
        <pc:spChg chg="mod">
          <ac:chgData name="Siwen Song" userId="9dc8af66-f080-4a12-9930-e64d42240ebc" providerId="ADAL" clId="{0D138637-69D1-4665-920A-6097F8957C3B}" dt="2023-09-10T01:14:32.983" v="56" actId="1076"/>
          <ac:spMkLst>
            <pc:docMk/>
            <pc:sldMk cId="0" sldId="259"/>
            <ac:spMk id="1030" creationId="{00000000-0000-0000-0000-000000000000}"/>
          </ac:spMkLst>
        </pc:spChg>
        <pc:graphicFrameChg chg="mod">
          <ac:chgData name="Siwen Song" userId="9dc8af66-f080-4a12-9930-e64d42240ebc" providerId="ADAL" clId="{0D138637-69D1-4665-920A-6097F8957C3B}" dt="2023-09-10T01:14:20.262" v="54" actId="1076"/>
          <ac:graphicFrameMkLst>
            <pc:docMk/>
            <pc:sldMk cId="0" sldId="259"/>
            <ac:graphicFrameMk id="1026" creationId="{00000000-0000-0000-0000-000000000000}"/>
          </ac:graphicFrameMkLst>
        </pc:graphicFrameChg>
      </pc:sldChg>
      <pc:sldChg chg="modSp mod">
        <pc:chgData name="Siwen Song" userId="9dc8af66-f080-4a12-9930-e64d42240ebc" providerId="ADAL" clId="{0D138637-69D1-4665-920A-6097F8957C3B}" dt="2023-09-10T01:14:45.607" v="59" actId="1076"/>
        <pc:sldMkLst>
          <pc:docMk/>
          <pc:sldMk cId="0" sldId="346"/>
        </pc:sldMkLst>
        <pc:spChg chg="mod">
          <ac:chgData name="Siwen Song" userId="9dc8af66-f080-4a12-9930-e64d42240ebc" providerId="ADAL" clId="{0D138637-69D1-4665-920A-6097F8957C3B}" dt="2023-09-10T01:14:45.607" v="59" actId="1076"/>
          <ac:spMkLst>
            <pc:docMk/>
            <pc:sldMk cId="0" sldId="346"/>
            <ac:spMk id="45058" creationId="{00000000-0000-0000-0000-000000000000}"/>
          </ac:spMkLst>
        </pc:spChg>
      </pc:sldChg>
      <pc:sldChg chg="del">
        <pc:chgData name="Siwen Song" userId="9dc8af66-f080-4a12-9930-e64d42240ebc" providerId="ADAL" clId="{0D138637-69D1-4665-920A-6097F8957C3B}" dt="2023-09-10T01:15:25.777" v="60" actId="2696"/>
        <pc:sldMkLst>
          <pc:docMk/>
          <pc:sldMk cId="0" sldId="347"/>
        </pc:sldMkLst>
      </pc:sldChg>
      <pc:sldChg chg="modSp mod">
        <pc:chgData name="Siwen Song" userId="9dc8af66-f080-4a12-9930-e64d42240ebc" providerId="ADAL" clId="{0D138637-69D1-4665-920A-6097F8957C3B}" dt="2023-09-10T01:15:56.610" v="64" actId="14100"/>
        <pc:sldMkLst>
          <pc:docMk/>
          <pc:sldMk cId="0" sldId="348"/>
        </pc:sldMkLst>
        <pc:spChg chg="mod">
          <ac:chgData name="Siwen Song" userId="9dc8af66-f080-4a12-9930-e64d42240ebc" providerId="ADAL" clId="{0D138637-69D1-4665-920A-6097F8957C3B}" dt="2023-09-10T01:15:56.610" v="64" actId="14100"/>
          <ac:spMkLst>
            <pc:docMk/>
            <pc:sldMk cId="0" sldId="348"/>
            <ac:spMk id="47106" creationId="{00000000-0000-0000-0000-000000000000}"/>
          </ac:spMkLst>
        </pc:spChg>
        <pc:spChg chg="mod">
          <ac:chgData name="Siwen Song" userId="9dc8af66-f080-4a12-9930-e64d42240ebc" providerId="ADAL" clId="{0D138637-69D1-4665-920A-6097F8957C3B}" dt="2023-09-10T01:15:47.948" v="61" actId="1076"/>
          <ac:spMkLst>
            <pc:docMk/>
            <pc:sldMk cId="0" sldId="348"/>
            <ac:spMk id="47107" creationId="{00000000-0000-0000-0000-000000000000}"/>
          </ac:spMkLst>
        </pc:spChg>
      </pc:sldChg>
      <pc:sldChg chg="modSp mod">
        <pc:chgData name="Siwen Song" userId="9dc8af66-f080-4a12-9930-e64d42240ebc" providerId="ADAL" clId="{0D138637-69D1-4665-920A-6097F8957C3B}" dt="2023-09-10T01:16:11.621" v="67" actId="1076"/>
        <pc:sldMkLst>
          <pc:docMk/>
          <pc:sldMk cId="0" sldId="363"/>
        </pc:sldMkLst>
        <pc:spChg chg="mod">
          <ac:chgData name="Siwen Song" userId="9dc8af66-f080-4a12-9930-e64d42240ebc" providerId="ADAL" clId="{0D138637-69D1-4665-920A-6097F8957C3B}" dt="2023-09-10T01:16:11.621" v="67" actId="1076"/>
          <ac:spMkLst>
            <pc:docMk/>
            <pc:sldMk cId="0" sldId="363"/>
            <ac:spMk id="63490" creationId="{00000000-0000-0000-0000-000000000000}"/>
          </ac:spMkLst>
        </pc:spChg>
      </pc:sldChg>
      <pc:sldChg chg="modSp mod">
        <pc:chgData name="Siwen Song" userId="9dc8af66-f080-4a12-9930-e64d42240ebc" providerId="ADAL" clId="{0D138637-69D1-4665-920A-6097F8957C3B}" dt="2023-09-10T01:16:30.433" v="69" actId="14100"/>
        <pc:sldMkLst>
          <pc:docMk/>
          <pc:sldMk cId="0" sldId="376"/>
        </pc:sldMkLst>
        <pc:spChg chg="mod">
          <ac:chgData name="Siwen Song" userId="9dc8af66-f080-4a12-9930-e64d42240ebc" providerId="ADAL" clId="{0D138637-69D1-4665-920A-6097F8957C3B}" dt="2023-09-10T01:16:30.433" v="69" actId="14100"/>
          <ac:spMkLst>
            <pc:docMk/>
            <pc:sldMk cId="0" sldId="376"/>
            <ac:spMk id="11268" creationId="{00000000-0000-0000-0000-000000000000}"/>
          </ac:spMkLst>
        </pc:spChg>
      </pc:sldChg>
      <pc:sldChg chg="delSp modSp new mod">
        <pc:chgData name="Siwen Song" userId="9dc8af66-f080-4a12-9930-e64d42240ebc" providerId="ADAL" clId="{0D138637-69D1-4665-920A-6097F8957C3B}" dt="2023-09-10T01:13:51.850" v="50" actId="113"/>
        <pc:sldMkLst>
          <pc:docMk/>
          <pc:sldMk cId="1416547973" sldId="377"/>
        </pc:sldMkLst>
        <pc:spChg chg="mod">
          <ac:chgData name="Siwen Song" userId="9dc8af66-f080-4a12-9930-e64d42240ebc" providerId="ADAL" clId="{0D138637-69D1-4665-920A-6097F8957C3B}" dt="2023-09-10T01:13:51.850" v="50" actId="113"/>
          <ac:spMkLst>
            <pc:docMk/>
            <pc:sldMk cId="1416547973" sldId="377"/>
            <ac:spMk id="2" creationId="{FF4BE88B-BA25-EAAF-9BA6-38971B17B718}"/>
          </ac:spMkLst>
        </pc:spChg>
        <pc:spChg chg="del">
          <ac:chgData name="Siwen Song" userId="9dc8af66-f080-4a12-9930-e64d42240ebc" providerId="ADAL" clId="{0D138637-69D1-4665-920A-6097F8957C3B}" dt="2023-09-10T01:13:46.383" v="48" actId="478"/>
          <ac:spMkLst>
            <pc:docMk/>
            <pc:sldMk cId="1416547973" sldId="377"/>
            <ac:spMk id="3" creationId="{E060EB68-D99F-133C-BC9F-0D9EB0888446}"/>
          </ac:spMkLst>
        </pc:spChg>
      </pc:sldChg>
      <pc:sldChg chg="modSp new mod">
        <pc:chgData name="Siwen Song" userId="9dc8af66-f080-4a12-9930-e64d42240ebc" providerId="ADAL" clId="{0D138637-69D1-4665-920A-6097F8957C3B}" dt="2023-09-14T00:55:09.431" v="946" actId="20577"/>
        <pc:sldMkLst>
          <pc:docMk/>
          <pc:sldMk cId="1510951977" sldId="378"/>
        </pc:sldMkLst>
        <pc:spChg chg="mod">
          <ac:chgData name="Siwen Song" userId="9dc8af66-f080-4a12-9930-e64d42240ebc" providerId="ADAL" clId="{0D138637-69D1-4665-920A-6097F8957C3B}" dt="2023-09-10T01:26:05.628" v="464" actId="1076"/>
          <ac:spMkLst>
            <pc:docMk/>
            <pc:sldMk cId="1510951977" sldId="378"/>
            <ac:spMk id="2" creationId="{D126CDDC-495D-39F7-7B61-F49741BC9735}"/>
          </ac:spMkLst>
        </pc:spChg>
        <pc:spChg chg="mod">
          <ac:chgData name="Siwen Song" userId="9dc8af66-f080-4a12-9930-e64d42240ebc" providerId="ADAL" clId="{0D138637-69D1-4665-920A-6097F8957C3B}" dt="2023-09-14T00:55:09.431" v="946" actId="20577"/>
          <ac:spMkLst>
            <pc:docMk/>
            <pc:sldMk cId="1510951977" sldId="378"/>
            <ac:spMk id="3" creationId="{750AAFA9-5326-867F-88C4-C7DCE4D6C2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1F494-4401-4A6A-9FE3-18A80AD4A1C6}" type="datetimeFigureOut">
              <a:rPr lang="en-AU" smtClean="0"/>
              <a:t>14/09/2023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EA218-5FA8-4A42-8E6F-09A6DACD6A43}" type="slidenum">
              <a:rPr lang="en-AU" smtClean="0"/>
              <a:t>‹#›</a:t>
            </a:fld>
            <a:endParaRPr lang="en-AU"/>
          </a:p>
        </p:txBody>
      </p:sp>
    </p:spTree>
    <p:extLst>
      <p:ext uri="{BB962C8B-B14F-4D97-AF65-F5344CB8AC3E}">
        <p14:creationId xmlns:p14="http://schemas.microsoft.com/office/powerpoint/2010/main" val="159986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59D4CA6-0C4C-495B-AB47-7671186B3700}"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214995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0813-899F-4CC4-998D-862500BEE504}"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003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0813-899F-4CC4-998D-862500BEE504}" type="slidenum">
              <a:rPr kumimoji="0" lang="en-US" alt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98230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C2C2-612A-99F8-7DBB-08B66BDF9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8277ED-B76B-4EDF-E70E-3E1723242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2A691E8-F7FE-752D-99DA-43DE4D896D23}"/>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5" name="Footer Placeholder 4">
            <a:extLst>
              <a:ext uri="{FF2B5EF4-FFF2-40B4-BE49-F238E27FC236}">
                <a16:creationId xmlns:a16="http://schemas.microsoft.com/office/drawing/2014/main" id="{6DDAFEF6-FCB6-A014-F2E4-045C0F9743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4499A5-FBA4-9CB9-B577-68E7E0FBCFC0}"/>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28912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9D5B-4D80-8D1C-266E-DB59EEB9F77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EAF57ED-0290-F7CD-22DC-2BFF4D21D7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6C17AE-2B17-1E70-E28F-9397DE792BAF}"/>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5" name="Footer Placeholder 4">
            <a:extLst>
              <a:ext uri="{FF2B5EF4-FFF2-40B4-BE49-F238E27FC236}">
                <a16:creationId xmlns:a16="http://schemas.microsoft.com/office/drawing/2014/main" id="{50789F43-C2FB-99CE-192E-AFF4ADDCAE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60217B-8672-310E-AE9C-FC6A2BD82332}"/>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193218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7786E-3DC1-F87D-4D4C-9364EA95C0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D661F5-1691-95BC-D858-1C80A2803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22861E-ECEE-63FC-589A-0D7225C60627}"/>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5" name="Footer Placeholder 4">
            <a:extLst>
              <a:ext uri="{FF2B5EF4-FFF2-40B4-BE49-F238E27FC236}">
                <a16:creationId xmlns:a16="http://schemas.microsoft.com/office/drawing/2014/main" id="{4CA23FBD-460F-92B4-B291-3B36735C4E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9431F0-1055-8545-6A48-B2EC94FC4493}"/>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391305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12192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914400" y="762001"/>
            <a:ext cx="103632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99583" y="3962400"/>
            <a:ext cx="10392835"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p:nvSpPr>
        <p:spPr>
          <a:xfrm>
            <a:off x="3657600" y="6400801"/>
            <a:ext cx="8128000" cy="276999"/>
          </a:xfrm>
          <a:prstGeom prst="rect">
            <a:avLst/>
          </a:prstGeom>
          <a:noFill/>
        </p:spPr>
        <p:txBody>
          <a:bodyPr wrap="square" rtlCol="0">
            <a:sp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13" name="Picture 12"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1174010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800" y="6434395"/>
            <a:ext cx="1224000" cy="279915"/>
          </a:xfrm>
          <a:prstGeom prst="rect">
            <a:avLst/>
          </a:prstGeom>
        </p:spPr>
      </p:pic>
      <p:sp>
        <p:nvSpPr>
          <p:cNvPr id="8" name="Text Placeholder 22"/>
          <p:cNvSpPr>
            <a:spLocks noGrp="1"/>
          </p:cNvSpPr>
          <p:nvPr>
            <p:ph type="body" sz="quarter" idx="16" hasCustomPrompt="1"/>
          </p:nvPr>
        </p:nvSpPr>
        <p:spPr>
          <a:xfrm>
            <a:off x="3779520" y="6400800"/>
            <a:ext cx="790448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3050423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098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215372"/>
            <a:ext cx="10972800" cy="622828"/>
          </a:xfrm>
        </p:spPr>
        <p:txBody>
          <a:bodyPr anchor="t"/>
          <a:lstStyle/>
          <a:p>
            <a:r>
              <a:rPr lang="en-US"/>
              <a:t>Click to edit Master title style</a:t>
            </a:r>
            <a:endParaRPr lang="en-US" dirty="0"/>
          </a:p>
        </p:txBody>
      </p:sp>
      <p:sp>
        <p:nvSpPr>
          <p:cNvPr id="7" name="Learning Objectives Placeholder 6"/>
          <p:cNvSpPr>
            <a:spLocks noGrp="1"/>
          </p:cNvSpPr>
          <p:nvPr>
            <p:ph type="body" sz="quarter" idx="13" hasCustomPrompt="1"/>
          </p:nvPr>
        </p:nvSpPr>
        <p:spPr>
          <a:xfrm>
            <a:off x="609600" y="816430"/>
            <a:ext cx="109728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609600" y="1600201"/>
            <a:ext cx="10972800" cy="4525963"/>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p:cNvSpPr>
            <a:spLocks noGrp="1"/>
          </p:cNvSpPr>
          <p:nvPr>
            <p:ph type="ftr" sz="quarter" idx="10"/>
          </p:nvPr>
        </p:nvSpPr>
        <p:spPr>
          <a:xfrm>
            <a:off x="125292" y="6172201"/>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48864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9/14/2023</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8518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144992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9/14/2023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434395"/>
            <a:ext cx="1224000" cy="279915"/>
          </a:xfrm>
          <a:prstGeom prst="rect">
            <a:avLst/>
          </a:prstGeom>
        </p:spPr>
      </p:pic>
      <p:sp>
        <p:nvSpPr>
          <p:cNvPr id="9" name="TextBox 8"/>
          <p:cNvSpPr txBox="1"/>
          <p:nvPr/>
        </p:nvSpPr>
        <p:spPr>
          <a:xfrm>
            <a:off x="3657600" y="6400801"/>
            <a:ext cx="8128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11697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1"/>
            <a:ext cx="109728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609600" y="3962401"/>
            <a:ext cx="109728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9466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2FCE-B15B-4558-55F7-7230D910B4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A37E40-6E6C-3901-954A-2F3C00074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BCDDCF-6204-D5D5-B0C7-B13FB98DE661}"/>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5" name="Footer Placeholder 4">
            <a:extLst>
              <a:ext uri="{FF2B5EF4-FFF2-40B4-BE49-F238E27FC236}">
                <a16:creationId xmlns:a16="http://schemas.microsoft.com/office/drawing/2014/main" id="{B7E21961-6C11-70B6-E0C2-F4154362D39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257EACB-D784-EC5A-25B7-DDF34B5E1EE1}"/>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2914129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609600" y="215372"/>
            <a:ext cx="10972800" cy="1097280"/>
          </a:xfrm>
        </p:spPr>
        <p:txBody>
          <a:bodyPr/>
          <a:lstStyle/>
          <a:p>
            <a:r>
              <a:rPr lang="en-US"/>
              <a:t>Click to edit Master title style</a:t>
            </a:r>
            <a:endParaRPr lang="en-US" dirty="0"/>
          </a:p>
        </p:txBody>
      </p:sp>
      <p:sp>
        <p:nvSpPr>
          <p:cNvPr id="7" name="Content Placeholder 2"/>
          <p:cNvSpPr>
            <a:spLocks noGrp="1"/>
          </p:cNvSpPr>
          <p:nvPr>
            <p:ph idx="1"/>
          </p:nvPr>
        </p:nvSpPr>
        <p:spPr>
          <a:xfrm>
            <a:off x="609600" y="1600201"/>
            <a:ext cx="109728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609600" y="2667000"/>
            <a:ext cx="51816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5892800" y="2667000"/>
            <a:ext cx="5689600" cy="243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9126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1"/>
            <a:ext cx="10363200" cy="2152651"/>
          </a:xfrm>
        </p:spPr>
        <p:txBody>
          <a:bodyPr anchor="b">
            <a:noAutofit/>
          </a:bodyPr>
          <a:lstStyle>
            <a:lvl1pPr algn="l">
              <a:defRPr sz="3600" b="1" cap="none" baseline="0">
                <a:solidFill>
                  <a:srgbClr val="007FA3"/>
                </a:solidFill>
              </a:defRPr>
            </a:lvl1pPr>
          </a:lstStyle>
          <a:p>
            <a:r>
              <a:rPr lang="en-US"/>
              <a:t>Click to edit Master title style</a:t>
            </a:r>
            <a:endParaRPr lang="en-US" dirty="0"/>
          </a:p>
        </p:txBody>
      </p:sp>
      <p:sp>
        <p:nvSpPr>
          <p:cNvPr id="3" name="Text Placeholder 2"/>
          <p:cNvSpPr>
            <a:spLocks noGrp="1"/>
          </p:cNvSpPr>
          <p:nvPr>
            <p:ph type="body" idx="1"/>
          </p:nvPr>
        </p:nvSpPr>
        <p:spPr>
          <a:xfrm>
            <a:off x="899583" y="3962400"/>
            <a:ext cx="10392836"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9/14/2023</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83585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9/14/2023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83216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9/14/2023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3200" y="6434395"/>
            <a:ext cx="1224000" cy="279915"/>
          </a:xfrm>
          <a:prstGeom prst="rect">
            <a:avLst/>
          </a:prstGeom>
        </p:spPr>
      </p:pic>
      <p:sp>
        <p:nvSpPr>
          <p:cNvPr id="11" name="TextBox 10"/>
          <p:cNvSpPr txBox="1"/>
          <p:nvPr/>
        </p:nvSpPr>
        <p:spPr>
          <a:xfrm>
            <a:off x="127732" y="6438055"/>
            <a:ext cx="95504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44045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232314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12192000" cy="457200"/>
          </a:xfrm>
          <a:prstGeom prst="rect">
            <a:avLst/>
          </a:prstGeom>
          <a:solidFill>
            <a:srgbClr val="E99C51"/>
          </a:solidFill>
          <a:ln>
            <a:noFill/>
          </a:ln>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2400">
                <a:cs typeface="Arial" panose="020B0604020202020204" pitchFamily="34" charset="0"/>
              </a:rPr>
              <a:t> </a:t>
            </a:r>
          </a:p>
        </p:txBody>
      </p:sp>
      <p:pic>
        <p:nvPicPr>
          <p:cNvPr id="5" name="Picture 14" descr="Berk_0132992477_rev-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84" y="0"/>
            <a:ext cx="6716184"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88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F044-221C-A5B4-E786-3157E2177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CBE287B-EB75-77A7-631E-A38EE3427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5D6FF-5059-5E3A-E766-B3A830377D34}"/>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5" name="Footer Placeholder 4">
            <a:extLst>
              <a:ext uri="{FF2B5EF4-FFF2-40B4-BE49-F238E27FC236}">
                <a16:creationId xmlns:a16="http://schemas.microsoft.com/office/drawing/2014/main" id="{7B075DF2-9A19-53FB-9A9B-D5EF6D049C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9F3A59-6C85-0DB7-F90A-4B4C7CB7BC11}"/>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79881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DF87-D962-4D9C-7D2B-BBC24339973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6DF90DC-594C-1D4C-EC3F-F5EEFA98D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5E73F4C-15E5-4E06-80DA-73F6445FD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BC6F295-8576-0B02-07C4-F0108A0605BF}"/>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6" name="Footer Placeholder 5">
            <a:extLst>
              <a:ext uri="{FF2B5EF4-FFF2-40B4-BE49-F238E27FC236}">
                <a16:creationId xmlns:a16="http://schemas.microsoft.com/office/drawing/2014/main" id="{1B7EE4A2-EF82-FE75-847C-F841A47CBD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D27DB2-BFED-F44E-1D1E-1ACC150F42DA}"/>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31912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F24-3990-6766-7936-B421709C244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BB09DC-32FF-1532-3EA2-4B522E260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6382F-1D24-269B-56BF-9AA4F71C7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D8721BC-A43B-5E4D-EFF5-C12AFCE78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081F5-488B-0E19-C6E8-0E2AEF1DF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4B0AE15-0F88-A8A8-70AC-59652E243330}"/>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8" name="Footer Placeholder 7">
            <a:extLst>
              <a:ext uri="{FF2B5EF4-FFF2-40B4-BE49-F238E27FC236}">
                <a16:creationId xmlns:a16="http://schemas.microsoft.com/office/drawing/2014/main" id="{5146CC5E-E98B-F348-ECB4-D4604012024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F46E0DE-DDCD-37EA-9CD1-C796DA70907A}"/>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37790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0E40-31FE-89BE-F117-809879B22B0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277B5AF-D583-655A-594C-5E35C3F6B6FA}"/>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4" name="Footer Placeholder 3">
            <a:extLst>
              <a:ext uri="{FF2B5EF4-FFF2-40B4-BE49-F238E27FC236}">
                <a16:creationId xmlns:a16="http://schemas.microsoft.com/office/drawing/2014/main" id="{A6EFBD11-22E4-B174-2ECD-44F30E38EC4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1F5E3D4-0D08-C075-B41E-059727BB5506}"/>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195841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1B28A-D554-E82A-76EB-CC6335EFDD7C}"/>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3" name="Footer Placeholder 2">
            <a:extLst>
              <a:ext uri="{FF2B5EF4-FFF2-40B4-BE49-F238E27FC236}">
                <a16:creationId xmlns:a16="http://schemas.microsoft.com/office/drawing/2014/main" id="{CDC115E7-1F8C-35A9-6AE7-7A4F0967F1D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1E6586F-B504-F4AF-800C-8EC925348CE1}"/>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929507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E69-188B-5E9A-F5BE-3EDB49ABC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550FF2D-2EF1-1371-7E42-708FE3947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28CBAED-46B6-8435-6FD7-58FD423BE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93A2-108C-0745-C593-B2B856C28BC9}"/>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6" name="Footer Placeholder 5">
            <a:extLst>
              <a:ext uri="{FF2B5EF4-FFF2-40B4-BE49-F238E27FC236}">
                <a16:creationId xmlns:a16="http://schemas.microsoft.com/office/drawing/2014/main" id="{93948142-AA0B-1451-9ECB-119714599F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3A0314-5BB5-73A2-5B29-FB1D13785873}"/>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291319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284A-A43F-3300-4AB8-11E83FB75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E9F9605-4B7A-DBAE-64D7-B36AD9CBF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B1F335B-6D98-E0A4-C4E0-2E8FD00E4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020D2-1B62-B038-73C2-73FCAB8E1763}"/>
              </a:ext>
            </a:extLst>
          </p:cNvPr>
          <p:cNvSpPr>
            <a:spLocks noGrp="1"/>
          </p:cNvSpPr>
          <p:nvPr>
            <p:ph type="dt" sz="half" idx="10"/>
          </p:nvPr>
        </p:nvSpPr>
        <p:spPr/>
        <p:txBody>
          <a:bodyPr/>
          <a:lstStyle/>
          <a:p>
            <a:fld id="{BAE599D7-2F74-46A3-A382-AD676C8EFD82}" type="datetimeFigureOut">
              <a:rPr lang="en-AU" smtClean="0"/>
              <a:t>14/09/2023</a:t>
            </a:fld>
            <a:endParaRPr lang="en-AU"/>
          </a:p>
        </p:txBody>
      </p:sp>
      <p:sp>
        <p:nvSpPr>
          <p:cNvPr id="6" name="Footer Placeholder 5">
            <a:extLst>
              <a:ext uri="{FF2B5EF4-FFF2-40B4-BE49-F238E27FC236}">
                <a16:creationId xmlns:a16="http://schemas.microsoft.com/office/drawing/2014/main" id="{F1B7DD3C-212C-D27F-93DE-1733D9DB7E0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D9857C-55F3-33B5-E4DC-E5871D3C6AF0}"/>
              </a:ext>
            </a:extLst>
          </p:cNvPr>
          <p:cNvSpPr>
            <a:spLocks noGrp="1"/>
          </p:cNvSpPr>
          <p:nvPr>
            <p:ph type="sldNum" sz="quarter" idx="12"/>
          </p:nvPr>
        </p:nvSpPr>
        <p:spPr/>
        <p:txBody>
          <a:bodyPr/>
          <a:lstStyle/>
          <a:p>
            <a:fld id="{4F58241A-C702-4095-8FD5-C9A020598771}" type="slidenum">
              <a:rPr lang="en-AU" smtClean="0"/>
              <a:t>‹#›</a:t>
            </a:fld>
            <a:endParaRPr lang="en-AU"/>
          </a:p>
        </p:txBody>
      </p:sp>
    </p:spTree>
    <p:extLst>
      <p:ext uri="{BB962C8B-B14F-4D97-AF65-F5344CB8AC3E}">
        <p14:creationId xmlns:p14="http://schemas.microsoft.com/office/powerpoint/2010/main" val="82132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BD83F-B5A6-1954-8425-EE2B3BFA3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9748AB1-38D8-A8B8-BDC8-2AFE58634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9004CB-15E4-535B-A0BD-91342435A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599D7-2F74-46A3-A382-AD676C8EFD82}" type="datetimeFigureOut">
              <a:rPr lang="en-AU" smtClean="0"/>
              <a:t>14/09/2023</a:t>
            </a:fld>
            <a:endParaRPr lang="en-AU"/>
          </a:p>
        </p:txBody>
      </p:sp>
      <p:sp>
        <p:nvSpPr>
          <p:cNvPr id="5" name="Footer Placeholder 4">
            <a:extLst>
              <a:ext uri="{FF2B5EF4-FFF2-40B4-BE49-F238E27FC236}">
                <a16:creationId xmlns:a16="http://schemas.microsoft.com/office/drawing/2014/main" id="{EA4A5263-363D-A01E-BC7B-FA510E5FA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FE32622-8714-6AF5-C5A8-00D6DC817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8241A-C702-4095-8FD5-C9A020598771}" type="slidenum">
              <a:rPr lang="en-AU" smtClean="0"/>
              <a:t>‹#›</a:t>
            </a:fld>
            <a:endParaRPr lang="en-AU"/>
          </a:p>
        </p:txBody>
      </p:sp>
    </p:spTree>
    <p:extLst>
      <p:ext uri="{BB962C8B-B14F-4D97-AF65-F5344CB8AC3E}">
        <p14:creationId xmlns:p14="http://schemas.microsoft.com/office/powerpoint/2010/main" val="356507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15372"/>
            <a:ext cx="109728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3"/>
          </p:nvPr>
        </p:nvSpPr>
        <p:spPr>
          <a:xfrm>
            <a:off x="125292" y="6172201"/>
            <a:ext cx="1146048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47617" y="113072"/>
            <a:ext cx="28448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9/14/2023</a:t>
            </a:fld>
            <a:endParaRPr lang="en-US" dirty="0"/>
          </a:p>
        </p:txBody>
      </p:sp>
      <p:sp>
        <p:nvSpPr>
          <p:cNvPr id="6" name="Slide Number Placeholder 5"/>
          <p:cNvSpPr>
            <a:spLocks noGrp="1"/>
          </p:cNvSpPr>
          <p:nvPr>
            <p:ph type="sldNum" sz="quarter" idx="4"/>
          </p:nvPr>
        </p:nvSpPr>
        <p:spPr>
          <a:xfrm>
            <a:off x="11292417" y="113072"/>
            <a:ext cx="735711"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p:nvSpPr>
        <p:spPr>
          <a:xfrm>
            <a:off x="2950380" y="6453701"/>
            <a:ext cx="8737600" cy="246221"/>
          </a:xfrm>
          <a:prstGeom prst="rect">
            <a:avLst/>
          </a:prstGeom>
          <a:noFill/>
        </p:spPr>
        <p:txBody>
          <a:bodyPr wrap="square" rtlCol="0">
            <a:spAutoFit/>
          </a:bodyPr>
          <a:lstStyle/>
          <a:p>
            <a:pPr algn="r"/>
            <a:r>
              <a:rPr lang="en-US" altLang="en-US" sz="10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Pearson Logo"/>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
        <p:nvSpPr>
          <p:cNvPr id="10" name="Rectangle 2"/>
          <p:cNvSpPr>
            <a:spLocks noChangeArrowheads="1"/>
          </p:cNvSpPr>
          <p:nvPr userDrawn="1"/>
        </p:nvSpPr>
        <p:spPr bwMode="gray">
          <a:xfrm>
            <a:off x="0" y="6397625"/>
            <a:ext cx="12192000" cy="457200"/>
          </a:xfrm>
          <a:prstGeom prst="rect">
            <a:avLst/>
          </a:prstGeom>
          <a:solidFill>
            <a:srgbClr val="E99C51"/>
          </a:solidFill>
          <a:ln>
            <a:noFill/>
          </a:ln>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cs typeface="Arial" panose="020B0604020202020204" pitchFamily="34" charset="0"/>
            </a:endParaRPr>
          </a:p>
        </p:txBody>
      </p:sp>
      <p:sp>
        <p:nvSpPr>
          <p:cNvPr id="12" name="Rectangle 6"/>
          <p:cNvSpPr>
            <a:spLocks noChangeArrowheads="1"/>
          </p:cNvSpPr>
          <p:nvPr userDrawn="1"/>
        </p:nvSpPr>
        <p:spPr bwMode="gray">
          <a:xfrm>
            <a:off x="522818" y="6553200"/>
            <a:ext cx="7198783" cy="179388"/>
          </a:xfrm>
          <a:prstGeom prst="rect">
            <a:avLst/>
          </a:prstGeom>
          <a:noFill/>
          <a:ln w="9525">
            <a:noFill/>
            <a:miter lim="800000"/>
            <a:headEnd/>
            <a:tailEnd/>
          </a:ln>
          <a:effec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900" dirty="0">
                <a:solidFill>
                  <a:schemeClr val="bg1"/>
                </a:solidFill>
                <a:latin typeface="Verdana" panose="020B0604030504040204" pitchFamily="34" charset="0"/>
                <a:ea typeface="Arial" panose="020B0604020202020204" pitchFamily="34" charset="0"/>
              </a:rPr>
              <a:t>Copyright ©2017 Pearson Education, Ltd. All rights reserved.</a:t>
            </a:r>
            <a:endParaRPr lang="en-GB" altLang="en-US" sz="900" dirty="0">
              <a:solidFill>
                <a:schemeClr val="bg1"/>
              </a:solidFill>
              <a:latin typeface="Verdana" panose="020B0604030504040204" pitchFamily="34" charset="0"/>
              <a:ea typeface="Arial" panose="020B0604020202020204" pitchFamily="34" charset="0"/>
            </a:endParaRPr>
          </a:p>
        </p:txBody>
      </p:sp>
      <p:pic>
        <p:nvPicPr>
          <p:cNvPr id="13" name="Picture 8" descr="G:\08VOL4\Graphics\Powerpoint\PEARSON\BERK\Incoming\BD.4e-small.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1"/>
            <a:ext cx="121073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283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E88B-BA25-EAAF-9BA6-38971B17B718}"/>
              </a:ext>
            </a:extLst>
          </p:cNvPr>
          <p:cNvSpPr>
            <a:spLocks noGrp="1"/>
          </p:cNvSpPr>
          <p:nvPr>
            <p:ph type="ctrTitle"/>
          </p:nvPr>
        </p:nvSpPr>
        <p:spPr>
          <a:xfrm>
            <a:off x="1277421" y="1862103"/>
            <a:ext cx="9144000" cy="2387600"/>
          </a:xfrm>
        </p:spPr>
        <p:txBody>
          <a:bodyPr/>
          <a:lstStyle/>
          <a:p>
            <a:r>
              <a:rPr lang="en-AU" b="1" dirty="0"/>
              <a:t>Weighted Average Cost of Capital (WACC)</a:t>
            </a:r>
          </a:p>
        </p:txBody>
      </p:sp>
    </p:spTree>
    <p:extLst>
      <p:ext uri="{BB962C8B-B14F-4D97-AF65-F5344CB8AC3E}">
        <p14:creationId xmlns:p14="http://schemas.microsoft.com/office/powerpoint/2010/main" val="141654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054831" y="169863"/>
            <a:ext cx="8308369" cy="879140"/>
          </a:xfrm>
        </p:spPr>
        <p:txBody>
          <a:bodyPr/>
          <a:lstStyle/>
          <a:p>
            <a:pPr eaLnBrk="1" hangingPunct="1"/>
            <a:r>
              <a:rPr lang="en-US" altLang="en-US" dirty="0"/>
              <a:t>The Equity Cost of Capital</a:t>
            </a:r>
          </a:p>
        </p:txBody>
      </p:sp>
      <p:sp>
        <p:nvSpPr>
          <p:cNvPr id="1028" name="Rectangle 3"/>
          <p:cNvSpPr>
            <a:spLocks noGrp="1" noChangeArrowheads="1"/>
          </p:cNvSpPr>
          <p:nvPr>
            <p:ph idx="1"/>
          </p:nvPr>
        </p:nvSpPr>
        <p:spPr>
          <a:xfrm>
            <a:off x="1958662" y="1273176"/>
            <a:ext cx="8382000" cy="4648200"/>
          </a:xfrm>
        </p:spPr>
        <p:txBody>
          <a:bodyPr vert="horz" lIns="0" tIns="0" rIns="91440" bIns="0" rtlCol="0">
            <a:noAutofit/>
          </a:bodyPr>
          <a:lstStyle/>
          <a:p>
            <a:pPr algn="just" eaLnBrk="1" hangingPunct="1"/>
            <a:r>
              <a:rPr lang="en-US" sz="2600" dirty="0"/>
              <a:t>The cost of equity is the return that equity investors require on their investment in the firm. </a:t>
            </a:r>
          </a:p>
          <a:p>
            <a:pPr algn="just" eaLnBrk="1" hangingPunct="1"/>
            <a:r>
              <a:rPr lang="en-US" altLang="en-US" sz="2600" dirty="0"/>
              <a:t>The Capital Asset Pricing Model (CAPM) is a practical way to estimate the equity cost of capital.</a:t>
            </a:r>
          </a:p>
          <a:p>
            <a:pPr algn="just" eaLnBrk="1" hangingPunct="1"/>
            <a:r>
              <a:rPr lang="en-US" altLang="en-US" sz="2600" dirty="0"/>
              <a:t>The cost of capital of any investment opportunity equals the expected return of available investments with the same beta.</a:t>
            </a:r>
          </a:p>
        </p:txBody>
      </p:sp>
      <p:graphicFrame>
        <p:nvGraphicFramePr>
          <p:cNvPr id="1026" name="Object 1025"/>
          <p:cNvGraphicFramePr>
            <a:graphicFrameLocks noChangeAspect="1"/>
          </p:cNvGraphicFramePr>
          <p:nvPr>
            <p:extLst>
              <p:ext uri="{D42A27DB-BD31-4B8C-83A1-F6EECF244321}">
                <p14:modId xmlns:p14="http://schemas.microsoft.com/office/powerpoint/2010/main" val="2263863526"/>
              </p:ext>
            </p:extLst>
          </p:nvPr>
        </p:nvGraphicFramePr>
        <p:xfrm>
          <a:off x="4117276" y="4521827"/>
          <a:ext cx="3556000" cy="628650"/>
        </p:xfrm>
        <a:graphic>
          <a:graphicData uri="http://schemas.openxmlformats.org/presentationml/2006/ole">
            <mc:AlternateContent xmlns:mc="http://schemas.openxmlformats.org/markup-compatibility/2006">
              <mc:Choice xmlns:v="urn:schemas-microsoft-com:vml" Requires="v">
                <p:oleObj name="Equation" r:id="rId3" imgW="2095500" imgH="368300" progId="Equation.DSMT4">
                  <p:embed/>
                </p:oleObj>
              </mc:Choice>
              <mc:Fallback>
                <p:oleObj name="Equation" r:id="rId3" imgW="2095500" imgH="368300" progId="Equation.DSMT4">
                  <p:embed/>
                  <p:pic>
                    <p:nvPicPr>
                      <p:cNvPr id="1026"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7276" y="4521827"/>
                        <a:ext cx="35560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Right Brace 7"/>
          <p:cNvSpPr>
            <a:spLocks/>
          </p:cNvSpPr>
          <p:nvPr/>
        </p:nvSpPr>
        <p:spPr bwMode="auto">
          <a:xfrm rot="5400000">
            <a:off x="6263576" y="3980408"/>
            <a:ext cx="304800" cy="2514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solidFill>
                <a:prstClr val="black"/>
              </a:solidFill>
            </a:endParaRPr>
          </a:p>
        </p:txBody>
      </p:sp>
      <p:sp>
        <p:nvSpPr>
          <p:cNvPr id="1030" name="TextBox 8"/>
          <p:cNvSpPr txBox="1">
            <a:spLocks noChangeArrowheads="1"/>
          </p:cNvSpPr>
          <p:nvPr/>
        </p:nvSpPr>
        <p:spPr bwMode="auto">
          <a:xfrm>
            <a:off x="5158676" y="540146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solidFill>
                  <a:prstClr val="black"/>
                </a:solidFill>
              </a:rPr>
              <a:t>Risk Premium for Security i</a:t>
            </a:r>
            <a:endParaRPr lang="en-US" altLang="en-US" dirty="0">
              <a:solidFill>
                <a:prstClr val="black"/>
              </a:solidFill>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824519" y="190412"/>
            <a:ext cx="7696200" cy="806182"/>
          </a:xfrm>
        </p:spPr>
        <p:txBody>
          <a:bodyPr/>
          <a:lstStyle/>
          <a:p>
            <a:pPr eaLnBrk="1" hangingPunct="1"/>
            <a:r>
              <a:rPr lang="en-US" altLang="en-US" dirty="0"/>
              <a:t>The Debt Cost of Capital</a:t>
            </a:r>
          </a:p>
        </p:txBody>
      </p:sp>
      <p:sp>
        <p:nvSpPr>
          <p:cNvPr id="45059" name="Content Placeholder 2"/>
          <p:cNvSpPr>
            <a:spLocks noGrp="1"/>
          </p:cNvSpPr>
          <p:nvPr>
            <p:ph idx="1"/>
          </p:nvPr>
        </p:nvSpPr>
        <p:spPr>
          <a:xfrm>
            <a:off x="1981200" y="1447800"/>
            <a:ext cx="8382000" cy="4648200"/>
          </a:xfrm>
        </p:spPr>
        <p:txBody>
          <a:bodyPr vert="horz" lIns="0" tIns="0" rIns="91440" bIns="0" rtlCol="0">
            <a:noAutofit/>
          </a:bodyPr>
          <a:lstStyle/>
          <a:p>
            <a:pPr algn="just" eaLnBrk="1" hangingPunct="1"/>
            <a:r>
              <a:rPr lang="en-US" altLang="en-US" dirty="0"/>
              <a:t>The expected return is required by the firm’s creditors.  This is the cost of capital that the firm must pay on its debt.</a:t>
            </a:r>
          </a:p>
          <a:p>
            <a:pPr eaLnBrk="1" hangingPunct="1"/>
            <a:r>
              <a:rPr lang="en-US" altLang="en-US" u="sng" dirty="0"/>
              <a:t>Yields </a:t>
            </a:r>
            <a:r>
              <a:rPr lang="en-US" altLang="en-US" i="1" u="sng" dirty="0"/>
              <a:t>versus</a:t>
            </a:r>
            <a:r>
              <a:rPr lang="en-US" altLang="en-US" u="sng" dirty="0"/>
              <a:t> Returns</a:t>
            </a:r>
          </a:p>
          <a:p>
            <a:pPr lvl="1" algn="just" eaLnBrk="1" hangingPunct="1"/>
            <a:r>
              <a:rPr lang="en-US" altLang="en-US" dirty="0"/>
              <a:t>Yield to maturity is the return a bondholder will earn from holding the bond to maturity and receiving its promised payments.</a:t>
            </a:r>
          </a:p>
          <a:p>
            <a:pPr lvl="1" algn="just" eaLnBrk="1" hangingPunct="1"/>
            <a:r>
              <a:rPr lang="en-US" altLang="en-US" dirty="0"/>
              <a:t>If there is </a:t>
            </a:r>
            <a:r>
              <a:rPr lang="en-US" altLang="en-US" i="1" dirty="0"/>
              <a:t>little</a:t>
            </a:r>
            <a:r>
              <a:rPr lang="en-US" altLang="en-US" dirty="0"/>
              <a:t> risk the firm will default, yield to maturity is a reasonable estimate of investors’ expected rate of return.</a:t>
            </a:r>
          </a:p>
          <a:p>
            <a:pPr lvl="1" algn="just" eaLnBrk="1" hangingPunct="1"/>
            <a:r>
              <a:rPr lang="en-US" altLang="en-US" dirty="0"/>
              <a:t>If there is </a:t>
            </a:r>
            <a:r>
              <a:rPr lang="en-US" altLang="en-US" i="1" dirty="0"/>
              <a:t>significant</a:t>
            </a:r>
            <a:r>
              <a:rPr lang="en-US" altLang="en-US" dirty="0"/>
              <a:t> risk of default, yield to maturity will </a:t>
            </a:r>
            <a:r>
              <a:rPr lang="en-US" altLang="en-US" u="sng" dirty="0"/>
              <a:t>overstate</a:t>
            </a:r>
            <a:r>
              <a:rPr lang="en-US" altLang="en-US" dirty="0"/>
              <a:t> investors’ expected return.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51580" y="536825"/>
            <a:ext cx="7696200" cy="788541"/>
          </a:xfrm>
        </p:spPr>
        <p:txBody>
          <a:bodyPr/>
          <a:lstStyle/>
          <a:p>
            <a:pPr eaLnBrk="1" hangingPunct="1"/>
            <a:r>
              <a:rPr lang="en-US" altLang="en-US" dirty="0"/>
              <a:t>The Debt Cost of Capital (cont’d)</a:t>
            </a:r>
          </a:p>
        </p:txBody>
      </p:sp>
      <p:sp>
        <p:nvSpPr>
          <p:cNvPr id="47107" name="Content Placeholder 2"/>
          <p:cNvSpPr>
            <a:spLocks noGrp="1"/>
          </p:cNvSpPr>
          <p:nvPr>
            <p:ph idx="1"/>
          </p:nvPr>
        </p:nvSpPr>
        <p:spPr>
          <a:xfrm>
            <a:off x="2012022" y="2184115"/>
            <a:ext cx="8382000" cy="4648200"/>
          </a:xfrm>
        </p:spPr>
        <p:txBody>
          <a:bodyPr vert="horz" lIns="0" tIns="0" rIns="91440" bIns="0" rtlCol="0">
            <a:noAutofit/>
          </a:bodyPr>
          <a:lstStyle/>
          <a:p>
            <a:pPr eaLnBrk="1" hangingPunct="1"/>
            <a:r>
              <a:rPr lang="en-US" altLang="en-US" dirty="0"/>
              <a:t>So the expected return of the bond is</a:t>
            </a:r>
          </a:p>
          <a:p>
            <a:pPr lvl="1" algn="ctr" eaLnBrk="1" hangingPunct="1">
              <a:buFontTx/>
              <a:buNone/>
            </a:pPr>
            <a:r>
              <a:rPr lang="en-US" altLang="en-US" i="1" dirty="0" err="1"/>
              <a:t>r</a:t>
            </a:r>
            <a:r>
              <a:rPr lang="en-US" altLang="en-US" i="1" baseline="-25000" dirty="0" err="1"/>
              <a:t>d</a:t>
            </a:r>
            <a:r>
              <a:rPr lang="en-US" altLang="en-US" i="1" baseline="-25000" dirty="0"/>
              <a:t> </a:t>
            </a:r>
            <a:r>
              <a:rPr lang="en-US" altLang="en-US" i="1" dirty="0"/>
              <a:t>= y - </a:t>
            </a:r>
            <a:r>
              <a:rPr lang="en-US" altLang="en-US" i="1" dirty="0" err="1"/>
              <a:t>pL</a:t>
            </a:r>
            <a:endParaRPr lang="en-US" altLang="en-US" i="1" dirty="0"/>
          </a:p>
          <a:p>
            <a:pPr lvl="1" algn="ctr" eaLnBrk="1" hangingPunct="1">
              <a:buFontTx/>
              <a:buNone/>
            </a:pPr>
            <a:r>
              <a:rPr lang="en-US" altLang="en-US" i="1" dirty="0"/>
              <a:t>= Yield to Maturity – </a:t>
            </a:r>
            <a:r>
              <a:rPr lang="en-US" altLang="en-US" i="1" dirty="0" err="1"/>
              <a:t>Prob</a:t>
            </a:r>
            <a:r>
              <a:rPr lang="en-US" altLang="en-US" i="1" dirty="0"/>
              <a:t>(default) X Expected Loss Rate</a:t>
            </a:r>
          </a:p>
          <a:p>
            <a:pPr eaLnBrk="1" hangingPunct="1"/>
            <a:r>
              <a:rPr lang="en-US" altLang="en-US" dirty="0"/>
              <a:t>The importance of the adjustment depends on the riskiness of the bond.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981200" y="190411"/>
            <a:ext cx="7696200" cy="703440"/>
          </a:xfrm>
        </p:spPr>
        <p:txBody>
          <a:bodyPr/>
          <a:lstStyle/>
          <a:p>
            <a:pPr eaLnBrk="1" hangingPunct="1"/>
            <a:r>
              <a:rPr lang="en-US" altLang="en-US" dirty="0"/>
              <a:t>Cash and Net Debt</a:t>
            </a:r>
          </a:p>
        </p:txBody>
      </p:sp>
      <p:sp>
        <p:nvSpPr>
          <p:cNvPr id="63491" name="Content Placeholder 2"/>
          <p:cNvSpPr>
            <a:spLocks noGrp="1"/>
          </p:cNvSpPr>
          <p:nvPr>
            <p:ph idx="1"/>
          </p:nvPr>
        </p:nvSpPr>
        <p:spPr>
          <a:xfrm>
            <a:off x="1981200" y="1447800"/>
            <a:ext cx="8382000" cy="4648200"/>
          </a:xfrm>
        </p:spPr>
        <p:txBody>
          <a:bodyPr vert="horz" lIns="0" tIns="0" rIns="91440" bIns="0" rtlCol="0">
            <a:noAutofit/>
          </a:bodyPr>
          <a:lstStyle/>
          <a:p>
            <a:pPr eaLnBrk="1" hangingPunct="1"/>
            <a:r>
              <a:rPr lang="en-US" altLang="en-US" dirty="0"/>
              <a:t>Some firms maintain high cash balances.</a:t>
            </a:r>
          </a:p>
          <a:p>
            <a:pPr eaLnBrk="1" hangingPunct="1"/>
            <a:r>
              <a:rPr lang="en-US" altLang="en-US" dirty="0"/>
              <a:t>Cash is a risk-free asset that reduces the average risk of the firm’s assets.</a:t>
            </a:r>
          </a:p>
          <a:p>
            <a:pPr eaLnBrk="1" hangingPunct="1"/>
            <a:r>
              <a:rPr lang="en-US" altLang="en-US" dirty="0"/>
              <a:t>Because the risk of the firm’s enterprise value (D + E) is what we’re concerned with, leverage should be measured in terms of net debt.</a:t>
            </a:r>
          </a:p>
          <a:p>
            <a:pPr eaLnBrk="1" hangingPunct="1"/>
            <a:endParaRPr lang="en-US" altLang="en-US" dirty="0"/>
          </a:p>
          <a:p>
            <a:pPr eaLnBrk="1" hangingPunct="1">
              <a:buFontTx/>
              <a:buNone/>
            </a:pPr>
            <a:r>
              <a:rPr lang="en-US" altLang="en-US" dirty="0"/>
              <a:t>Net Debt = Debt – Excess Cash and short-term investments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a:xfrm>
            <a:off x="1880171" y="246063"/>
            <a:ext cx="8500492" cy="791627"/>
          </a:xfrm>
        </p:spPr>
        <p:txBody>
          <a:bodyPr/>
          <a:lstStyle/>
          <a:p>
            <a:pPr eaLnBrk="1" hangingPunct="1"/>
            <a:r>
              <a:rPr lang="en-US" altLang="en-US" dirty="0"/>
              <a:t>The Weighted Average Cost of Capital</a:t>
            </a:r>
          </a:p>
        </p:txBody>
      </p:sp>
      <mc:AlternateContent xmlns:mc="http://schemas.openxmlformats.org/markup-compatibility/2006" xmlns:a14="http://schemas.microsoft.com/office/drawing/2010/main">
        <mc:Choice Requires="a14">
          <p:sp>
            <p:nvSpPr>
              <p:cNvPr id="11269" name="Content Placeholder 2"/>
              <p:cNvSpPr>
                <a:spLocks noGrp="1"/>
              </p:cNvSpPr>
              <p:nvPr>
                <p:ph idx="1"/>
              </p:nvPr>
            </p:nvSpPr>
            <p:spPr>
              <a:xfrm>
                <a:off x="1981200" y="1439863"/>
                <a:ext cx="8382000" cy="4648200"/>
              </a:xfrm>
            </p:spPr>
            <p:txBody>
              <a:bodyPr vert="horz" lIns="0" tIns="0" rIns="91440" bIns="0" rtlCol="0">
                <a:noAutofit/>
              </a:bodyPr>
              <a:lstStyle/>
              <a:p>
                <a:pPr marL="0" indent="0">
                  <a:buNone/>
                </a:pPr>
                <a:r>
                  <a:rPr lang="en-US" altLang="en-US" dirty="0"/>
                  <a:t>Weighted Average Cost of Capital (WACC)</a:t>
                </a:r>
              </a:p>
              <a:p>
                <a:pPr eaLnBrk="1" hangingPunct="1"/>
                <a:endParaRPr lang="en-US" altLang="en-US" dirty="0"/>
              </a:p>
              <a:p>
                <a:pPr eaLnBrk="1" hangingPunct="1"/>
                <a:endParaRPr lang="en-US" altLang="en-US" dirty="0"/>
              </a:p>
              <a:p>
                <a:pPr algn="just" eaLnBrk="1" hangingPunct="1"/>
                <a:r>
                  <a:rPr lang="en-US" altLang="en-US" dirty="0"/>
                  <a:t>The WACC is the effective after tax cost of capital to the firm.  Because interest expense is tax deductible, the WACC is less than the expected return of the firm’s assets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𝑟</m:t>
                        </m:r>
                      </m:e>
                      <m:sub>
                        <m:r>
                          <a:rPr lang="en-AU" i="1">
                            <a:latin typeface="Cambria Math" panose="02040503050406030204" pitchFamily="18" charset="0"/>
                          </a:rPr>
                          <m:t>𝑈</m:t>
                        </m:r>
                      </m:sub>
                    </m:sSub>
                  </m:oMath>
                </a14:m>
                <a:r>
                  <a:rPr lang="en-US" altLang="en-US" dirty="0"/>
                  <a:t>).  In a world with </a:t>
                </a:r>
                <a:r>
                  <a:rPr lang="en-US" altLang="en-US" i="1" dirty="0"/>
                  <a:t>taxes</a:t>
                </a:r>
                <a:r>
                  <a:rPr lang="en-US" altLang="en-US" dirty="0"/>
                  <a:t>, the WACC can be used to evaluate a project with the same risk and the same financing as the firm itself.  </a:t>
                </a:r>
              </a:p>
            </p:txBody>
          </p:sp>
        </mc:Choice>
        <mc:Fallback xmlns="">
          <p:sp>
            <p:nvSpPr>
              <p:cNvPr id="11269" name="Content Placeholder 2"/>
              <p:cNvSpPr>
                <a:spLocks noGrp="1" noRot="1" noChangeAspect="1" noMove="1" noResize="1" noEditPoints="1" noAdjustHandles="1" noChangeArrowheads="1" noChangeShapeType="1" noTextEdit="1"/>
              </p:cNvSpPr>
              <p:nvPr>
                <p:ph idx="1"/>
              </p:nvPr>
            </p:nvSpPr>
            <p:spPr>
              <a:xfrm>
                <a:off x="1981200" y="1439863"/>
                <a:ext cx="8382000" cy="4648200"/>
              </a:xfrm>
              <a:blipFill>
                <a:blip r:embed="rId2"/>
                <a:stretch>
                  <a:fillRect l="-2182" t="-1835" r="-1091"/>
                </a:stretch>
              </a:blipFill>
            </p:spPr>
            <p:txBody>
              <a:bodyPr/>
              <a:lstStyle/>
              <a:p>
                <a:r>
                  <a:rPr lang="en-AU">
                    <a:noFill/>
                  </a:rPr>
                  <a:t> </a:t>
                </a:r>
              </a:p>
            </p:txBody>
          </p:sp>
        </mc:Fallback>
      </mc:AlternateContent>
      <p:sp>
        <p:nvSpPr>
          <p:cNvPr id="2" name="Rectangle 5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solidFill>
                <a:prstClr val="black"/>
              </a:solidFill>
              <a:latin typeface="Arial"/>
            </a:endParaRPr>
          </a:p>
        </p:txBody>
      </p:sp>
      <p:graphicFrame>
        <p:nvGraphicFramePr>
          <p:cNvPr id="3" name="Object 2"/>
          <p:cNvGraphicFramePr>
            <a:graphicFrameLocks noChangeAspect="1"/>
          </p:cNvGraphicFramePr>
          <p:nvPr/>
        </p:nvGraphicFramePr>
        <p:xfrm>
          <a:off x="3962400" y="1981200"/>
          <a:ext cx="4053185" cy="847725"/>
        </p:xfrm>
        <a:graphic>
          <a:graphicData uri="http://schemas.openxmlformats.org/presentationml/2006/ole">
            <mc:AlternateContent xmlns:mc="http://schemas.openxmlformats.org/markup-compatibility/2006">
              <mc:Choice xmlns:v="urn:schemas-microsoft-com:vml" Requires="v">
                <p:oleObj r:id="rId3" imgW="7953756" imgH="1665732" progId="Unknown">
                  <p:embed/>
                </p:oleObj>
              </mc:Choice>
              <mc:Fallback>
                <p:oleObj r:id="rId3" imgW="7953756" imgH="1665732" progId="Unknown">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r="49179" b="49391"/>
                      <a:stretch>
                        <a:fillRect/>
                      </a:stretch>
                    </p:blipFill>
                    <p:spPr bwMode="auto">
                      <a:xfrm>
                        <a:off x="3962400" y="1981200"/>
                        <a:ext cx="4053185" cy="847725"/>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DDC-495D-39F7-7B61-F49741BC9735}"/>
              </a:ext>
            </a:extLst>
          </p:cNvPr>
          <p:cNvSpPr>
            <a:spLocks noGrp="1"/>
          </p:cNvSpPr>
          <p:nvPr>
            <p:ph type="title"/>
          </p:nvPr>
        </p:nvSpPr>
        <p:spPr>
          <a:xfrm>
            <a:off x="1637016" y="372240"/>
            <a:ext cx="10972800" cy="1097280"/>
          </a:xfrm>
        </p:spPr>
        <p:txBody>
          <a:bodyPr/>
          <a:lstStyle/>
          <a:p>
            <a:r>
              <a:rPr lang="en-AU" dirty="0"/>
              <a:t>WACC IN ASSESSMENT 2</a:t>
            </a:r>
          </a:p>
        </p:txBody>
      </p:sp>
      <p:sp>
        <p:nvSpPr>
          <p:cNvPr id="3" name="Content Placeholder 2">
            <a:extLst>
              <a:ext uri="{FF2B5EF4-FFF2-40B4-BE49-F238E27FC236}">
                <a16:creationId xmlns:a16="http://schemas.microsoft.com/office/drawing/2014/main" id="{750AAFA9-5326-867F-88C4-C7DCE4D6C28D}"/>
              </a:ext>
            </a:extLst>
          </p:cNvPr>
          <p:cNvSpPr>
            <a:spLocks noGrp="1"/>
          </p:cNvSpPr>
          <p:nvPr>
            <p:ph idx="1"/>
          </p:nvPr>
        </p:nvSpPr>
        <p:spPr>
          <a:xfrm>
            <a:off x="609600" y="1713217"/>
            <a:ext cx="10972800" cy="4525963"/>
          </a:xfrm>
        </p:spPr>
        <p:txBody>
          <a:bodyPr/>
          <a:lstStyle/>
          <a:p>
            <a:pPr marL="457200" indent="-457200">
              <a:buAutoNum type="arabicPeriod"/>
            </a:pPr>
            <a:r>
              <a:rPr lang="en-AU" dirty="0"/>
              <a:t>Cost of debt is given, i.e. 6% </a:t>
            </a:r>
            <a:r>
              <a:rPr lang="en-AU"/>
              <a:t>(before tax)</a:t>
            </a:r>
            <a:endParaRPr lang="en-AU" dirty="0"/>
          </a:p>
          <a:p>
            <a:pPr marL="457200" indent="-457200">
              <a:buAutoNum type="arabicPeriod"/>
            </a:pPr>
            <a:r>
              <a:rPr lang="en-AU" dirty="0"/>
              <a:t>You have to calculate the cost of equity using CAPM. Do your own research for beta, risk-free rate, and market return. </a:t>
            </a:r>
          </a:p>
          <a:p>
            <a:pPr marL="457200" indent="-457200">
              <a:buAutoNum type="arabicPeriod"/>
            </a:pPr>
            <a:r>
              <a:rPr lang="en-AU" dirty="0"/>
              <a:t>If the figures you obtained suggest you can’t use CAPM (e.g. market return is negative), you could make your assumption for market return, but you still have to show your original findings.  </a:t>
            </a:r>
          </a:p>
          <a:p>
            <a:pPr marL="457200" indent="-457200">
              <a:buAutoNum type="arabicPeriod"/>
            </a:pPr>
            <a:r>
              <a:rPr lang="en-AU" dirty="0"/>
              <a:t>When calculating the weights, you could use book value instead of market value just to simplify this assessment.</a:t>
            </a:r>
          </a:p>
          <a:p>
            <a:pPr marL="457200" indent="-457200">
              <a:buAutoNum type="arabicPeriod"/>
            </a:pPr>
            <a:r>
              <a:rPr lang="en-AU" dirty="0"/>
              <a:t>You need to have a higher WACC compared with the growth rate. Again, you might end up with an assumption, but you need to show your original findings.</a:t>
            </a:r>
          </a:p>
        </p:txBody>
      </p:sp>
    </p:spTree>
    <p:extLst>
      <p:ext uri="{BB962C8B-B14F-4D97-AF65-F5344CB8AC3E}">
        <p14:creationId xmlns:p14="http://schemas.microsoft.com/office/powerpoint/2010/main" val="151095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Theme1" id="{19C40CAD-0E8B-4748-A080-74590B4DD7F0}" vid="{DC46D221-2B2C-4EFE-9CF6-72BAEAEFBD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503</Words>
  <Application>Microsoft Office PowerPoint</Application>
  <PresentationFormat>Widescreen</PresentationFormat>
  <Paragraphs>37</Paragraphs>
  <Slides>7</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7</vt:i4>
      </vt:variant>
    </vt:vector>
  </HeadingPairs>
  <TitlesOfParts>
    <vt:vector size="17" baseType="lpstr">
      <vt:lpstr>Arial</vt:lpstr>
      <vt:lpstr>Calibri</vt:lpstr>
      <vt:lpstr>Calibri Light</vt:lpstr>
      <vt:lpstr>Cambria Math</vt:lpstr>
      <vt:lpstr>Verdana</vt:lpstr>
      <vt:lpstr>Wingdings</vt:lpstr>
      <vt:lpstr>Office Theme</vt:lpstr>
      <vt:lpstr>Theme1</vt:lpstr>
      <vt:lpstr>Equation</vt:lpstr>
      <vt:lpstr>Unknown</vt:lpstr>
      <vt:lpstr>Weighted Average Cost of Capital (WACC)</vt:lpstr>
      <vt:lpstr>The Equity Cost of Capital</vt:lpstr>
      <vt:lpstr>The Debt Cost of Capital</vt:lpstr>
      <vt:lpstr>The Debt Cost of Capital (cont’d)</vt:lpstr>
      <vt:lpstr>Cash and Net Debt</vt:lpstr>
      <vt:lpstr>The Weighted Average Cost of Capital</vt:lpstr>
      <vt:lpstr>WACC IN ASSESSMENT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Average Cost of Capital (WACC)</dc:title>
  <dc:creator>Siwen Song</dc:creator>
  <cp:lastModifiedBy>Siwen Song</cp:lastModifiedBy>
  <cp:revision>1</cp:revision>
  <dcterms:created xsi:type="dcterms:W3CDTF">2023-09-10T01:12:15Z</dcterms:created>
  <dcterms:modified xsi:type="dcterms:W3CDTF">2023-09-14T00:55:11Z</dcterms:modified>
</cp:coreProperties>
</file>