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62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7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5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228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454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235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3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4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06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78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7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34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04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8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58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CA05-04C2-487A-9967-C9356F45FCF4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C7A8-57D0-424F-886D-80F2BCA4F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55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STRUCTURE OF THE KENYAN BANKING SECTOR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Brief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65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the Kenyan Banking Sector……..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43 Commercial banks.</a:t>
            </a:r>
          </a:p>
          <a:p>
            <a:r>
              <a:rPr lang="en-GB" dirty="0" smtClean="0"/>
              <a:t>1 Mortgage finance institutions.</a:t>
            </a:r>
            <a:endParaRPr lang="fr-FR" dirty="0"/>
          </a:p>
          <a:p>
            <a:r>
              <a:rPr lang="en-US" dirty="0"/>
              <a:t>7 </a:t>
            </a:r>
            <a:r>
              <a:rPr lang="en-US" dirty="0" smtClean="0"/>
              <a:t>Representative </a:t>
            </a:r>
            <a:r>
              <a:rPr lang="en-US" dirty="0"/>
              <a:t>offices of foreign banks, </a:t>
            </a:r>
            <a:endParaRPr lang="en-US" dirty="0" smtClean="0"/>
          </a:p>
          <a:p>
            <a:r>
              <a:rPr lang="en-US" dirty="0" smtClean="0"/>
              <a:t>9 </a:t>
            </a:r>
            <a:r>
              <a:rPr lang="en-US" dirty="0"/>
              <a:t>Microfinance Banks (MFBs), </a:t>
            </a:r>
            <a:endParaRPr lang="en-US" dirty="0" smtClean="0"/>
          </a:p>
          <a:p>
            <a:r>
              <a:rPr lang="en-US" dirty="0" smtClean="0"/>
              <a:t>2 Credit </a:t>
            </a:r>
            <a:r>
              <a:rPr lang="en-US" dirty="0"/>
              <a:t>reference bureaus (CRBs), 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/>
              <a:t>Money Remittance Provider (MRP) </a:t>
            </a:r>
            <a:endParaRPr lang="en-US" dirty="0" smtClean="0"/>
          </a:p>
          <a:p>
            <a:r>
              <a:rPr lang="en-US" dirty="0" smtClean="0"/>
              <a:t>101 Forex </a:t>
            </a:r>
            <a:r>
              <a:rPr lang="en-US" dirty="0"/>
              <a:t>bureaus.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9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the Kenyan Banking Sector……..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Please refer to the BANKING SUPERVISION REPORT, 2013 </a:t>
            </a:r>
            <a:r>
              <a:rPr lang="en-GB" smtClean="0"/>
              <a:t>PP 1-22, </a:t>
            </a:r>
            <a:r>
              <a:rPr lang="en-GB" dirty="0" smtClean="0"/>
              <a:t>and PP 37-46. </a:t>
            </a:r>
          </a:p>
          <a:p>
            <a:r>
              <a:rPr lang="en-GB" dirty="0" smtClean="0"/>
              <a:t>It is advisable to go through the whole report though…..but emphasis on the areas above.</a:t>
            </a:r>
          </a:p>
          <a:p>
            <a:r>
              <a:rPr lang="en-GB" dirty="0" smtClean="0"/>
              <a:t>No further class notes shall be provided. The report almost entirely covers the whole topic.</a:t>
            </a:r>
            <a:endParaRPr lang="en-GB" dirty="0"/>
          </a:p>
          <a:p>
            <a:r>
              <a:rPr lang="fr-FR" dirty="0" err="1" smtClean="0"/>
              <a:t>Available</a:t>
            </a:r>
            <a:r>
              <a:rPr lang="fr-FR" dirty="0" smtClean="0"/>
              <a:t> at https://www.centralbank.go.ke/images/docs/Bank%20Supervision%20Reports/Annual%20Reports/BSD2013AnnualReport.pdf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TC104033937[[fn=Vapor]]</Template>
  <TotalTime>13</TotalTime>
  <Words>118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STRUCTURE OF THE KENYAN BANKING SECTOR</vt:lpstr>
      <vt:lpstr>Structure of the Kenyan Banking Sector……..</vt:lpstr>
      <vt:lpstr>Structure of the Kenyan Banking Sector……..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THE KENYAN BANKING SECTOR</dc:title>
  <dc:creator>john</dc:creator>
  <cp:lastModifiedBy>john</cp:lastModifiedBy>
  <cp:revision>5</cp:revision>
  <dcterms:created xsi:type="dcterms:W3CDTF">2014-09-29T06:47:25Z</dcterms:created>
  <dcterms:modified xsi:type="dcterms:W3CDTF">2014-09-29T07:00:51Z</dcterms:modified>
</cp:coreProperties>
</file>