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9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93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372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486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120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55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00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04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89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00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73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4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9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5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06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9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14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6A9026-D107-4538-A01F-245E26C9B152}" type="datetimeFigureOut">
              <a:rPr lang="fr-FR" smtClean="0"/>
              <a:t>13/10/2014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51B406-E9B6-4506-9BE7-527152A0B5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08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BANKS ARE SPECIAL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11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BANKS ARE SPECIAL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Book Antiqua" panose="02040602050305030304" pitchFamily="18" charset="0"/>
              </a:rPr>
              <a:t>Banks and other financial institutions are special due to the nature of their functions and the role they play in the economy.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Information costs </a:t>
            </a:r>
            <a:r>
              <a:rPr lang="en-US" dirty="0">
                <a:latin typeface="Book Antiqua" panose="02040602050305030304" pitchFamily="18" charset="0"/>
              </a:rPr>
              <a:t>The aggregation of funds in an FI provides greater incentive to collect information about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Customers </a:t>
            </a:r>
            <a:r>
              <a:rPr lang="en-US" dirty="0">
                <a:latin typeface="Book Antiqua" panose="02040602050305030304" pitchFamily="18" charset="0"/>
              </a:rPr>
              <a:t>(such as corporations) and to monitor their actions. The relatively large size of the FI allows this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Collection </a:t>
            </a:r>
            <a:r>
              <a:rPr lang="en-US" dirty="0">
                <a:latin typeface="Book Antiqua" panose="02040602050305030304" pitchFamily="18" charset="0"/>
              </a:rPr>
              <a:t>of information to be accomplished at a lower average cost (so-called economies of scale) than </a:t>
            </a:r>
            <a:r>
              <a:rPr lang="en-US" dirty="0" smtClean="0">
                <a:latin typeface="Book Antiqua" panose="02040602050305030304" pitchFamily="18" charset="0"/>
              </a:rPr>
              <a:t>would be </a:t>
            </a:r>
            <a:r>
              <a:rPr lang="en-US" dirty="0">
                <a:latin typeface="Book Antiqua" panose="02040602050305030304" pitchFamily="18" charset="0"/>
              </a:rPr>
              <a:t>the case for individuals.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Liquidity and price risk </a:t>
            </a:r>
            <a:r>
              <a:rPr lang="en-US" dirty="0">
                <a:latin typeface="Book Antiqua" panose="02040602050305030304" pitchFamily="18" charset="0"/>
              </a:rPr>
              <a:t>FIs provide financial claims to household savers with superior liquidity attributes </a:t>
            </a:r>
            <a:r>
              <a:rPr lang="en-US" dirty="0" smtClean="0">
                <a:latin typeface="Book Antiqua" panose="02040602050305030304" pitchFamily="18" charset="0"/>
              </a:rPr>
              <a:t>and </a:t>
            </a:r>
            <a:r>
              <a:rPr lang="fr-FR" dirty="0" err="1" smtClean="0">
                <a:latin typeface="Book Antiqua" panose="02040602050305030304" pitchFamily="18" charset="0"/>
              </a:rPr>
              <a:t>with</a:t>
            </a:r>
            <a:r>
              <a:rPr lang="fr-FR" dirty="0" smtClean="0">
                <a:latin typeface="Book Antiqua" panose="02040602050305030304" pitchFamily="18" charset="0"/>
              </a:rPr>
              <a:t> </a:t>
            </a:r>
            <a:r>
              <a:rPr lang="fr-FR" dirty="0" err="1">
                <a:latin typeface="Book Antiqua" panose="02040602050305030304" pitchFamily="18" charset="0"/>
              </a:rPr>
              <a:t>lower</a:t>
            </a:r>
            <a:r>
              <a:rPr lang="fr-FR" dirty="0">
                <a:latin typeface="Book Antiqua" panose="02040602050305030304" pitchFamily="18" charset="0"/>
              </a:rPr>
              <a:t> </a:t>
            </a:r>
            <a:r>
              <a:rPr lang="fr-FR" dirty="0" err="1">
                <a:latin typeface="Book Antiqua" panose="02040602050305030304" pitchFamily="18" charset="0"/>
              </a:rPr>
              <a:t>price</a:t>
            </a:r>
            <a:r>
              <a:rPr lang="fr-FR" dirty="0">
                <a:latin typeface="Book Antiqua" panose="02040602050305030304" pitchFamily="18" charset="0"/>
              </a:rPr>
              <a:t> </a:t>
            </a:r>
            <a:r>
              <a:rPr lang="fr-FR" dirty="0" err="1">
                <a:latin typeface="Book Antiqua" panose="02040602050305030304" pitchFamily="18" charset="0"/>
              </a:rPr>
              <a:t>risk</a:t>
            </a:r>
            <a:r>
              <a:rPr lang="fr-FR" dirty="0">
                <a:latin typeface="Book Antiqua" panose="02040602050305030304" pitchFamily="18" charset="0"/>
              </a:rPr>
              <a:t>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Transaction cost services </a:t>
            </a:r>
            <a:r>
              <a:rPr lang="en-US" dirty="0">
                <a:latin typeface="Book Antiqua" panose="02040602050305030304" pitchFamily="18" charset="0"/>
              </a:rPr>
              <a:t>Similar to economies of scale in information production costs, an FI’s size can result </a:t>
            </a:r>
            <a:r>
              <a:rPr lang="en-US" dirty="0" smtClean="0">
                <a:latin typeface="Book Antiqua" panose="02040602050305030304" pitchFamily="18" charset="0"/>
              </a:rPr>
              <a:t>in economies </a:t>
            </a:r>
            <a:r>
              <a:rPr lang="en-US" dirty="0">
                <a:latin typeface="Book Antiqua" panose="02040602050305030304" pitchFamily="18" charset="0"/>
              </a:rPr>
              <a:t>of scale in transaction costs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9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BANKS ARE SPECIAL…………………………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latin typeface="Book Antiqua" panose="02040602050305030304" pitchFamily="18" charset="0"/>
              </a:rPr>
              <a:t>Maturity intermediation </a:t>
            </a:r>
            <a:r>
              <a:rPr lang="en-US" sz="9600" dirty="0" smtClean="0">
                <a:latin typeface="Book Antiqua" panose="02040602050305030304" pitchFamily="18" charset="0"/>
              </a:rPr>
              <a:t>FIs can better bear the risk of mismatching the maturities of their assets and liabilities.</a:t>
            </a:r>
          </a:p>
          <a:p>
            <a:r>
              <a:rPr lang="en-US" sz="9600" b="1" dirty="0" smtClean="0">
                <a:latin typeface="Book Antiqua" panose="02040602050305030304" pitchFamily="18" charset="0"/>
              </a:rPr>
              <a:t>Transmission of monetary supply </a:t>
            </a:r>
            <a:r>
              <a:rPr lang="en-US" sz="9600" dirty="0" smtClean="0">
                <a:latin typeface="Book Antiqua" panose="02040602050305030304" pitchFamily="18" charset="0"/>
              </a:rPr>
              <a:t>Depository institutions are the conduit through which monetary policy</a:t>
            </a:r>
          </a:p>
          <a:p>
            <a:r>
              <a:rPr lang="en-US" sz="9600" dirty="0" smtClean="0">
                <a:latin typeface="Book Antiqua" panose="02040602050305030304" pitchFamily="18" charset="0"/>
              </a:rPr>
              <a:t>actions by the country’s central bank (such as the Federal Reserve) impact the rest of the financial system and the </a:t>
            </a:r>
            <a:r>
              <a:rPr lang="fr-FR" sz="9600" dirty="0" err="1" smtClean="0">
                <a:latin typeface="Book Antiqua" panose="02040602050305030304" pitchFamily="18" charset="0"/>
              </a:rPr>
              <a:t>economy</a:t>
            </a:r>
            <a:r>
              <a:rPr lang="fr-FR" sz="96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9600" b="1" dirty="0" smtClean="0">
                <a:latin typeface="Book Antiqua" panose="02040602050305030304" pitchFamily="18" charset="0"/>
              </a:rPr>
              <a:t>Credit allocation </a:t>
            </a:r>
            <a:r>
              <a:rPr lang="en-US" sz="9600" dirty="0" smtClean="0">
                <a:latin typeface="Book Antiqua" panose="02040602050305030304" pitchFamily="18" charset="0"/>
              </a:rPr>
              <a:t>FIs are often viewed as the major, and sometimes only, source of financing for particular sectors</a:t>
            </a:r>
          </a:p>
          <a:p>
            <a:r>
              <a:rPr lang="en-US" sz="9600" dirty="0" smtClean="0">
                <a:latin typeface="Book Antiqua" panose="02040602050305030304" pitchFamily="18" charset="0"/>
              </a:rPr>
              <a:t>of the economy, such as farming, small business, and residential real estate.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44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BANKS ARE SPECIAL…………………………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Intergenerational wealth transfers </a:t>
            </a:r>
            <a:r>
              <a:rPr lang="en-US" dirty="0" smtClean="0">
                <a:latin typeface="Book Antiqua" panose="02040602050305030304" pitchFamily="18" charset="0"/>
              </a:rPr>
              <a:t>FIs, especially life insurance companies and pension funds, provide savers with the ability to transfer wealth from one generation to the next.</a:t>
            </a:r>
          </a:p>
          <a:p>
            <a:r>
              <a:rPr lang="en-US" b="1" dirty="0" smtClean="0">
                <a:latin typeface="Book Antiqua" panose="02040602050305030304" pitchFamily="18" charset="0"/>
              </a:rPr>
              <a:t>Payment services </a:t>
            </a:r>
            <a:r>
              <a:rPr lang="en-US" dirty="0" smtClean="0">
                <a:latin typeface="Book Antiqua" panose="02040602050305030304" pitchFamily="18" charset="0"/>
              </a:rPr>
              <a:t>The efficiency with which depository institutions provide payment services such as check clearing directly benefits the economy.</a:t>
            </a:r>
          </a:p>
          <a:p>
            <a:r>
              <a:rPr lang="en-US" b="1" dirty="0" smtClean="0">
                <a:latin typeface="Book Antiqua" panose="02040602050305030304" pitchFamily="18" charset="0"/>
              </a:rPr>
              <a:t>Denomination intermediation </a:t>
            </a:r>
            <a:r>
              <a:rPr lang="en-US" dirty="0" smtClean="0">
                <a:latin typeface="Book Antiqua" panose="02040602050305030304" pitchFamily="18" charset="0"/>
              </a:rPr>
              <a:t>FIs, such as mutual funds, allow small investors to overcome constraints to buying assets imposed by large minimum denomination size.</a:t>
            </a:r>
            <a:endParaRPr lang="fr-FR" dirty="0" smtClean="0">
              <a:latin typeface="Book Antiqua" panose="0204060205030503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1429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END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0329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21</TotalTime>
  <Words>316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 Antiqua</vt:lpstr>
      <vt:lpstr>Corbel</vt:lpstr>
      <vt:lpstr>Depth</vt:lpstr>
      <vt:lpstr>BANKS ARE SPECIAL</vt:lpstr>
      <vt:lpstr>WHY BANKS ARE SPECIAL</vt:lpstr>
      <vt:lpstr>WHY BANKS ARE SPECIAL…………………………</vt:lpstr>
      <vt:lpstr>WHY BANKS ARE SPECIAL…………………………</vt:lpstr>
      <vt:lpstr>THE END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BANKS ARE SPECIAL</dc:title>
  <dc:creator>john</dc:creator>
  <cp:lastModifiedBy>john</cp:lastModifiedBy>
  <cp:revision>5</cp:revision>
  <dcterms:created xsi:type="dcterms:W3CDTF">2014-10-07T07:55:56Z</dcterms:created>
  <dcterms:modified xsi:type="dcterms:W3CDTF">2014-10-13T05:19:56Z</dcterms:modified>
</cp:coreProperties>
</file>