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7EB-E468-4D45-9B26-EB90539B3606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953A-0C50-4559-8701-B84EBC9B44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87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7EB-E468-4D45-9B26-EB90539B3606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953A-0C50-4559-8701-B84EBC9B44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13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7EB-E468-4D45-9B26-EB90539B3606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953A-0C50-4559-8701-B84EBC9B44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627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7EB-E468-4D45-9B26-EB90539B3606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953A-0C50-4559-8701-B84EBC9B44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405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7EB-E468-4D45-9B26-EB90539B3606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953A-0C50-4559-8701-B84EBC9B44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507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7EB-E468-4D45-9B26-EB90539B3606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953A-0C50-4559-8701-B84EBC9B44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662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7EB-E468-4D45-9B26-EB90539B3606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953A-0C50-4559-8701-B84EBC9B44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946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7EB-E468-4D45-9B26-EB90539B3606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953A-0C50-4559-8701-B84EBC9B44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600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7EB-E468-4D45-9B26-EB90539B3606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953A-0C50-4559-8701-B84EBC9B44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45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7EB-E468-4D45-9B26-EB90539B3606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EEE953A-0C50-4559-8701-B84EBC9B44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49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7EB-E468-4D45-9B26-EB90539B3606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953A-0C50-4559-8701-B84EBC9B44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31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7EB-E468-4D45-9B26-EB90539B3606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953A-0C50-4559-8701-B84EBC9B44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2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7EB-E468-4D45-9B26-EB90539B3606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953A-0C50-4559-8701-B84EBC9B44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0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7EB-E468-4D45-9B26-EB90539B3606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953A-0C50-4559-8701-B84EBC9B44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7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7EB-E468-4D45-9B26-EB90539B3606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953A-0C50-4559-8701-B84EBC9B44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49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7EB-E468-4D45-9B26-EB90539B3606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953A-0C50-4559-8701-B84EBC9B44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04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7EB-E468-4D45-9B26-EB90539B3606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953A-0C50-4559-8701-B84EBC9B44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89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41F7EB-E468-4D45-9B26-EB90539B3606}" type="datetimeFigureOut">
              <a:rPr lang="fr-FR" smtClean="0"/>
              <a:t>23/09/2014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EE953A-0C50-4559-8701-B84EBC9B44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21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TOPIC 2: FINANCIAL INTERMEDIATION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FINANCIAL INTERMEDIATION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161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FINANCIAL INTERMEDIARIES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go between the savers (those with excess) and borrowers (those seeking funds to invest/ consume)</a:t>
            </a:r>
          </a:p>
          <a:p>
            <a:r>
              <a:rPr lang="en-GB" dirty="0" smtClean="0"/>
              <a:t>Disintermediation: Trend from indirect financing to direct financing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21991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OF INTERMEDIARIES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49395"/>
          </a:xfrm>
        </p:spPr>
        <p:txBody>
          <a:bodyPr/>
          <a:lstStyle/>
          <a:p>
            <a:r>
              <a:rPr lang="en-GB" dirty="0" smtClean="0"/>
              <a:t>Asset transformation</a:t>
            </a:r>
          </a:p>
          <a:p>
            <a:r>
              <a:rPr lang="en-GB" dirty="0" smtClean="0"/>
              <a:t>Resolve pre-contract information asymmetry </a:t>
            </a:r>
          </a:p>
          <a:p>
            <a:pPr lvl="1"/>
            <a:r>
              <a:rPr lang="en-GB" dirty="0" smtClean="0"/>
              <a:t>Adverse selection.</a:t>
            </a:r>
          </a:p>
          <a:p>
            <a:pPr lvl="1"/>
            <a:r>
              <a:rPr lang="en-GB" dirty="0" smtClean="0"/>
              <a:t>Duplicated screening</a:t>
            </a:r>
          </a:p>
          <a:p>
            <a:r>
              <a:rPr lang="en-GB" dirty="0" smtClean="0"/>
              <a:t>Resolve post contract information asymmetry.</a:t>
            </a:r>
          </a:p>
          <a:p>
            <a:pPr lvl="1"/>
            <a:r>
              <a:rPr lang="en-GB" dirty="0" smtClean="0"/>
              <a:t>Moral hazards.</a:t>
            </a:r>
          </a:p>
          <a:p>
            <a:r>
              <a:rPr lang="en-GB" dirty="0" smtClean="0"/>
              <a:t>Transaction costs.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7585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FINANCIAL INTERMEDIARIES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Money market institutions</a:t>
            </a:r>
          </a:p>
          <a:p>
            <a:pPr lvl="1"/>
            <a:r>
              <a:rPr lang="en-GB" dirty="0" smtClean="0"/>
              <a:t>CBK, Commercial banks, MFI, Forex bureaus, CRB.</a:t>
            </a:r>
          </a:p>
          <a:p>
            <a:r>
              <a:rPr lang="en-GB" dirty="0" smtClean="0"/>
              <a:t>Capital market institutions</a:t>
            </a:r>
          </a:p>
          <a:p>
            <a:pPr lvl="1"/>
            <a:r>
              <a:rPr lang="en-GB" dirty="0" smtClean="0"/>
              <a:t>Investment banks, development banks, investment companies, mutual funds, stock exchanges.</a:t>
            </a:r>
          </a:p>
          <a:p>
            <a:r>
              <a:rPr lang="en-GB" dirty="0" smtClean="0"/>
              <a:t>Other s</a:t>
            </a:r>
          </a:p>
          <a:p>
            <a:pPr lvl="1"/>
            <a:r>
              <a:rPr lang="en-GB" dirty="0" smtClean="0"/>
              <a:t>Pensions, credit unions, building societies.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934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ways of classifying…..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Deposit making vs non deposit making….(try to classify here)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380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16</TotalTime>
  <Words>127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TOPIC 2: FINANCIAL INTERMEDIATION</vt:lpstr>
      <vt:lpstr>FINANCIAL INTERMEDIARIES</vt:lpstr>
      <vt:lpstr>FUNCTIONS OF INTERMEDIARIES</vt:lpstr>
      <vt:lpstr>FINANCIAL INTERMEDIARIES</vt:lpstr>
      <vt:lpstr>Other ways of classifying…..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2: FINANCIAL INTERMEDIATION</dc:title>
  <dc:creator>john</dc:creator>
  <cp:lastModifiedBy>john</cp:lastModifiedBy>
  <cp:revision>4</cp:revision>
  <dcterms:created xsi:type="dcterms:W3CDTF">2014-09-23T17:26:05Z</dcterms:created>
  <dcterms:modified xsi:type="dcterms:W3CDTF">2014-09-23T17:43:01Z</dcterms:modified>
</cp:coreProperties>
</file>