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2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1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67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1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17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6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9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3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4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676711-E4F7-41F6-A890-08B44CCABD9F}" type="datetimeFigureOut">
              <a:rPr lang="en-US" smtClean="0"/>
              <a:t>24/02/2024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025D9-3C73-4295-B79F-13A729BD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972B8-5BAC-5FF7-8825-2C03B57E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8" y="210844"/>
            <a:ext cx="11114843" cy="64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6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21A9-6327-FF18-F0F7-A5D4625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System Architecture?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978F38-3A8D-6B2A-E24B-010E7FF86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7993"/>
            <a:ext cx="4800598" cy="33178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3C2077-4B3A-1258-1F28-859651024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557992"/>
            <a:ext cx="4429123" cy="32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2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1C70E-70E0-25A4-7613-FFE2790733CA}"/>
              </a:ext>
            </a:extLst>
          </p:cNvPr>
          <p:cNvSpPr txBox="1"/>
          <p:nvPr/>
        </p:nvSpPr>
        <p:spPr>
          <a:xfrm>
            <a:off x="1323975" y="1419225"/>
            <a:ext cx="9829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system architecture is the </a:t>
            </a:r>
            <a:r>
              <a:rPr lang="en-US" sz="3600" b="1" dirty="0"/>
              <a:t>conceptual model </a:t>
            </a:r>
            <a:r>
              <a:rPr lang="en-US" sz="3600" dirty="0"/>
              <a:t>that defines the structure, behavior and more views of the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Our system will incorporate the System Architecture(s) depicted in slide (7) in the delivery of services to ensure the smooth running of operations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674F98-294A-BEA7-3CA9-5026F5D23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49" y="857251"/>
            <a:ext cx="11325225" cy="581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CCC4CE-C31A-748B-42E5-FBB8CB331E70}"/>
              </a:ext>
            </a:extLst>
          </p:cNvPr>
          <p:cNvSpPr txBox="1"/>
          <p:nvPr/>
        </p:nvSpPr>
        <p:spPr>
          <a:xfrm>
            <a:off x="438149" y="295275"/>
            <a:ext cx="113252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FLOWCHART THAT REPRESENTS MAIN ACTIVITIES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83110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478D-5788-039F-2CA6-B992A826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1" u="sng" kern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Requirements of the Restaurant Management System</a:t>
            </a:r>
            <a:b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1.User Authentication: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6260-2D95-5A65-BEC6-737AE78A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modern restaurant management system will have secure user authentication mechanisms, including login and logout functionality.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user roles such as admin, manager, waiter, and chef will be defined with corresponding access levels.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426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9A0A-7CCA-9BE8-585B-F4B4D68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2.Menu Management: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0B5C-060C-F57D-D78D-82FB835C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be able to: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Create, update, and delete menu items.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Categorize of menu items (appetizers, main course, desserts, etc.).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Specify prices, ingredients, and descriptions for each menu item.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adding images to menu items.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256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4590-F064-6DA1-66BD-53B386F6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3.Order Processing: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5933-0989-AD75-8E60-E1F3D7CD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will be able to create new orders for customers.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the system staff will be able to modify orders, add or remove items, and handle special requests.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be integrated with kitchen display system to notify chefs about new orders.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offer support for order status tracking (e.g., ordered, in preparation, served).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6228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8C35-095F-5C28-6E6B-3C07434A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4.Table Management: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1854-407F-1A7F-CE08-030D6DBB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the system staff will be able to: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 and manage tables for customers.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table occupancy status (occupied, available, reserved).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Transfer orders between tables if needed.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with the billing system to associate orders with tables.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722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3944-4248-7551-05B2-CDD09B88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5.Billing and Payment: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33D3-ED6B-F6E1-80AA-38FF48CFC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be able to: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accurate bills based on ordered items and applicable taxes.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for multiple payment methods (cash, credit card, mobile payments).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 or email receipts to customers.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bills among multiple customers.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8894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8220-40F4-BF17-E679-68B8141E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6.Inventory Management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F32F-7BF9-761F-09A0-252981B3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be able to: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Keep track of ingredient stock levels.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deduct ingredients used in preparing dishes.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up alerts for low stock levels and order restocking when necessary.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642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B6AB-B1F8-EA4D-627D-3AA6F991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Management: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5EBD-1E95-95BB-0CD8-2B3166B6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restaurant management system will be able to: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employee records, including personal details and job roles.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employee work hours and performance.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 managers to assign tasks and responsibilities to staff.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237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3148-8C60-352D-5C3F-C7CC297B5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Restaurant Management System(RMS)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5FE14-50F1-7DD1-BBFB-394E90DA1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UI/UX Designs</a:t>
            </a:r>
          </a:p>
        </p:txBody>
      </p:sp>
    </p:spTree>
    <p:extLst>
      <p:ext uri="{BB962C8B-B14F-4D97-AF65-F5344CB8AC3E}">
        <p14:creationId xmlns:p14="http://schemas.microsoft.com/office/powerpoint/2010/main" val="3455416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6946-413E-8DDE-4EF8-9B187D7E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8.Reporting and Analytics: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DA6F-8591-2AAC-C061-A02D8247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modern restaurant management system will: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reports on sales, revenue, and popular menu items.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analytical tools for decision-making based on data insights.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 historical data tracking for trends and forecasting.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883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6C95-6368-FAF9-18FB-3ED6AECC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Relationship Management (CRM):</a:t>
            </a:r>
            <a:b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2F19-D552-9E02-A3A5-F00F0CB63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restaurant management system will be able to: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Capture and store customer information for loyalty programs.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 customer preferences and special requests.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feedback mechanisms for customers to provide reviews.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956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1B84-89AB-25A8-3698-3587E24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External Systems: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3C57-7B0C-1AE6-78AF-B0CCC34D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have functionality for: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with accounting software for financial records.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online ordering platforms.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 with reservation systems for managing bookings.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82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EDCE-FA79-465E-5FFD-D14A75EC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REQUIREMENTS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5D08-3937-F871-B5AE-D74C817E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 Intel Core i3 or better (for optimal performance and multitasking)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Minimum 4GB RAM (8GB+ recommended for handling multiple operations)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Storage:  128GB SSD or more (SSDs are significantly faster than traditional hard disk drives)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3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3BC2-E2BA-BC21-C390-1AD3AFA7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REQUIREMENTS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073A-C11D-18F6-2DF5-69DA253E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 Windows 7, Windows 8/8.1, Windows 10, Windows 11 (Visual Basic .NET applications work best on the Windows OS)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Environment: Visual Studio (Community, Professional, or Enterprise edition). Microsoft Visual Studio is the go-to development environment for Visual Basic projects.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.NET Framework: The appropriate version of the .NET Framework that your Visual Basic project targets.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DBMS: An appropriate database management system for managing data such as MySQL, Microsoft Access, Oracle.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100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55E3B-DAD8-D83C-5697-D2090D109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66687"/>
            <a:ext cx="1145857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9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6132C-30FA-D720-5E48-7D0B35534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28625"/>
            <a:ext cx="112966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50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F3AAE-67E0-2B3E-849A-3E9C6589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750"/>
            <a:ext cx="114014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05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46741-5CB5-3BEF-E7E4-3441E9FC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466725"/>
            <a:ext cx="113728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39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3D054-011B-4283-8157-66445D4F31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55"/>
          <a:stretch/>
        </p:blipFill>
        <p:spPr>
          <a:xfrm>
            <a:off x="304799" y="333374"/>
            <a:ext cx="11572875" cy="61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2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C67B-1040-B3E8-E0F7-DC3C38FD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4000" kern="0" dirty="0">
                <a:solidFill>
                  <a:schemeClr val="accent3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restaurant and food delivery application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A1FB-B302-4B03-BDC9-1A6FCA74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6975"/>
            <a:ext cx="9601196" cy="34088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In the long run restaurants have become very busy and tiresome to run with the old traditional way of a waiter having to wait for you to decide what to eat and writing it down to the later take it to the kitchen for your food to be served.</a:t>
            </a:r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In most cases they normally end up mixing the orders or even taking the right order but to the wrong table. </a:t>
            </a:r>
            <a:endParaRPr lang="en-US" dirty="0">
              <a:latin typeface="+mj-lt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With most people increasingly living in the urban areas the equally find it better and more economical to have food that is pre made than having to make it themselves.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247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E2AC-B782-B50F-F1A3-2A129330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13318"/>
          </a:xfrm>
        </p:spPr>
        <p:txBody>
          <a:bodyPr/>
          <a:lstStyle/>
          <a:p>
            <a:r>
              <a:rPr lang="en-US" sz="2800" kern="100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will it be operating?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D979-B94E-E263-B47C-9E7BA7933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14600"/>
            <a:ext cx="9601196" cy="3361267"/>
          </a:xfrm>
        </p:spPr>
        <p:txBody>
          <a:bodyPr/>
          <a:lstStyle/>
          <a:p>
            <a:r>
              <a:rPr lang="en-US" dirty="0"/>
              <a:t>The system will display an intuitive menu for making orders.</a:t>
            </a:r>
          </a:p>
          <a:p>
            <a:r>
              <a:rPr lang="en-US" dirty="0"/>
              <a:t>The system will have an option for reservation, making deliveries.</a:t>
            </a:r>
          </a:p>
          <a:p>
            <a:r>
              <a:rPr lang="en-US" dirty="0"/>
              <a:t>The system will be integrated to a point of sale terminal and an inventory management.</a:t>
            </a:r>
          </a:p>
          <a:p>
            <a:r>
              <a:rPr lang="en-US" dirty="0"/>
              <a:t>It will also have a feedback mechanism.</a:t>
            </a:r>
          </a:p>
        </p:txBody>
      </p:sp>
    </p:spTree>
    <p:extLst>
      <p:ext uri="{BB962C8B-B14F-4D97-AF65-F5344CB8AC3E}">
        <p14:creationId xmlns:p14="http://schemas.microsoft.com/office/powerpoint/2010/main" val="3221951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389</TotalTime>
  <Words>871</Words>
  <Application>Microsoft Office PowerPoint</Application>
  <PresentationFormat>Widescreen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Garamond</vt:lpstr>
      <vt:lpstr>Symbol</vt:lpstr>
      <vt:lpstr>Times New Roman</vt:lpstr>
      <vt:lpstr>Organic</vt:lpstr>
      <vt:lpstr>PowerPoint Presentation</vt:lpstr>
      <vt:lpstr>Restaurant Management System(RMS)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restaurant and food delivery application</vt:lpstr>
      <vt:lpstr>How will it be operating?</vt:lpstr>
      <vt:lpstr>What will be the System Architecture?</vt:lpstr>
      <vt:lpstr>PowerPoint Presentation</vt:lpstr>
      <vt:lpstr>PowerPoint Presentation</vt:lpstr>
      <vt:lpstr> Functional Requirements of the Restaurant Management System 1.User Authentication: </vt:lpstr>
      <vt:lpstr>2.Menu Management: </vt:lpstr>
      <vt:lpstr>3.Order Processing: </vt:lpstr>
      <vt:lpstr>4.Table Management: </vt:lpstr>
      <vt:lpstr>5.Billing and Payment: </vt:lpstr>
      <vt:lpstr>6.Inventory Management: </vt:lpstr>
      <vt:lpstr>7. Management: </vt:lpstr>
      <vt:lpstr>8.Reporting and Analytics: </vt:lpstr>
      <vt:lpstr>Customer Relationship Management (CRM): </vt:lpstr>
      <vt:lpstr>Integration with External Systems: </vt:lpstr>
      <vt:lpstr>HARDWARE REQUIREMENTS </vt:lpstr>
      <vt:lpstr>SOFTWARE REQUIREMENTS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System(RMS)</dc:title>
  <dc:creator>James Moseti</dc:creator>
  <cp:lastModifiedBy>James Moseti</cp:lastModifiedBy>
  <cp:revision>5</cp:revision>
  <dcterms:created xsi:type="dcterms:W3CDTF">2024-02-20T12:44:22Z</dcterms:created>
  <dcterms:modified xsi:type="dcterms:W3CDTF">2024-02-24T05:27:59Z</dcterms:modified>
</cp:coreProperties>
</file>