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 id="214748365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Lst>
  <p:sldSz cy="6858000" cx="9144000"/>
  <p:notesSz cx="7010400" cy="9296400"/>
  <p:embeddedFontLst>
    <p:embeddedFont>
      <p:font typeface="Garamond"/>
      <p:regular r:id="rId33"/>
      <p:bold r:id="rId34"/>
      <p:italic r:id="rId35"/>
      <p:boldItalic r:id="rId36"/>
    </p:embeddedFont>
    <p:embeddedFont>
      <p:font typeface="Tahoma"/>
      <p:regular r:id="rId37"/>
      <p:bold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2D200454-40CA-4A62-9FC3-DE9A4176ACB9}">
      <p15:notesGuideLst>
        <p15:guide id="1" orient="horz" pos="2208">
          <p15:clr>
            <a:srgbClr val="000000"/>
          </p15:clr>
        </p15:guide>
        <p15:guide id="2" pos="2928">
          <p15:clr>
            <a:srgbClr val="000000"/>
          </p15:clr>
        </p15:guide>
      </p15:notesGuideLst>
    </p:ext>
    <p:ext uri="GoogleSlidesCustomDataVersion2">
      <go:slidesCustomData xmlns:go="http://customooxmlschemas.google.com/" r:id="rId39" roundtripDataSignature="AMtx7mgljyMb2td4YrIJ4rqQmAEKlNW4y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78BF67F-6583-4D3D-A0FD-177B947AC324}">
  <a:tblStyle styleId="{878BF67F-6583-4D3D-A0FD-177B947AC324}"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208" orient="horz"/>
        <p:guide pos="2928"/>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font" Target="fonts/Garamond-regular.fntdata"/><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font" Target="fonts/Garamond-italic.fntdata"/><Relationship Id="rId12" Type="http://schemas.openxmlformats.org/officeDocument/2006/relationships/slide" Target="slides/slide5.xml"/><Relationship Id="rId34" Type="http://schemas.openxmlformats.org/officeDocument/2006/relationships/font" Target="fonts/Garamond-bold.fntdata"/><Relationship Id="rId15" Type="http://schemas.openxmlformats.org/officeDocument/2006/relationships/slide" Target="slides/slide8.xml"/><Relationship Id="rId37" Type="http://schemas.openxmlformats.org/officeDocument/2006/relationships/font" Target="fonts/Tahoma-regular.fntdata"/><Relationship Id="rId14" Type="http://schemas.openxmlformats.org/officeDocument/2006/relationships/slide" Target="slides/slide7.xml"/><Relationship Id="rId36" Type="http://schemas.openxmlformats.org/officeDocument/2006/relationships/font" Target="fonts/Garamond-boldItalic.fntdata"/><Relationship Id="rId17" Type="http://schemas.openxmlformats.org/officeDocument/2006/relationships/slide" Target="slides/slide10.xml"/><Relationship Id="rId39" Type="http://customschemas.google.com/relationships/presentationmetadata" Target="metadata"/><Relationship Id="rId16" Type="http://schemas.openxmlformats.org/officeDocument/2006/relationships/slide" Target="slides/slide9.xml"/><Relationship Id="rId38" Type="http://schemas.openxmlformats.org/officeDocument/2006/relationships/font" Target="fonts/Tahoma-bold.fntdata"/><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038475" cy="465137"/>
          </a:xfrm>
          <a:prstGeom prst="rect">
            <a:avLst/>
          </a:prstGeom>
          <a:noFill/>
          <a:ln>
            <a:noFill/>
          </a:ln>
        </p:spPr>
        <p:txBody>
          <a:bodyPr anchorCtr="0" anchor="t" bIns="46575" lIns="93175" spcFirstLastPara="1" rIns="93175" wrap="square" tIns="46575">
            <a:noAutofit/>
          </a:bodyPr>
          <a:lstStyle>
            <a:lvl1pPr lvl="0"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1pPr>
            <a:lvl2pPr lvl="1"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2pPr>
            <a:lvl3pPr lvl="2"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3pPr>
            <a:lvl4pPr lvl="3"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4pPr>
            <a:lvl5pPr lvl="4"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5pPr>
            <a:lvl6pPr lvl="5"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6pPr>
            <a:lvl7pPr lvl="6"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7pPr>
            <a:lvl8pPr lvl="7"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8pPr>
            <a:lvl9pPr lvl="8"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9pPr>
          </a:lstStyle>
          <a:p/>
        </p:txBody>
      </p:sp>
      <p:sp>
        <p:nvSpPr>
          <p:cNvPr id="4" name="Google Shape;4;n"/>
          <p:cNvSpPr txBox="1"/>
          <p:nvPr>
            <p:ph idx="10" type="dt"/>
          </p:nvPr>
        </p:nvSpPr>
        <p:spPr>
          <a:xfrm>
            <a:off x="3971925" y="0"/>
            <a:ext cx="3038475" cy="465137"/>
          </a:xfrm>
          <a:prstGeom prst="rect">
            <a:avLst/>
          </a:prstGeom>
          <a:noFill/>
          <a:ln>
            <a:noFill/>
          </a:ln>
        </p:spPr>
        <p:txBody>
          <a:bodyPr anchorCtr="0" anchor="t" bIns="46575" lIns="93175" spcFirstLastPara="1" rIns="93175" wrap="square" tIns="46575">
            <a:noAutofit/>
          </a:bodyPr>
          <a:lstStyle>
            <a:lvl1pPr lvl="0"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1pPr>
            <a:lvl2pPr lvl="1"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2pPr>
            <a:lvl3pPr lvl="2"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3pPr>
            <a:lvl4pPr lvl="3"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4pPr>
            <a:lvl5pPr lvl="4"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5pPr>
            <a:lvl6pPr lvl="5"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6pPr>
            <a:lvl7pPr lvl="6"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7pPr>
            <a:lvl8pPr lvl="7"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8pPr>
            <a:lvl9pPr lvl="8"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9pPr>
          </a:lstStyle>
          <a:p/>
        </p:txBody>
      </p:sp>
      <p:sp>
        <p:nvSpPr>
          <p:cNvPr id="5" name="Google Shape;5;n"/>
          <p:cNvSpPr/>
          <p:nvPr>
            <p:ph idx="3" type="sldImg"/>
          </p:nvPr>
        </p:nvSpPr>
        <p:spPr>
          <a:xfrm>
            <a:off x="1181100" y="696912"/>
            <a:ext cx="4648200"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935037" y="4416425"/>
            <a:ext cx="5140325" cy="4183062"/>
          </a:xfrm>
          <a:prstGeom prst="rect">
            <a:avLst/>
          </a:prstGeom>
          <a:noFill/>
          <a:ln>
            <a:noFill/>
          </a:ln>
        </p:spPr>
        <p:txBody>
          <a:bodyPr anchorCtr="0" anchor="t" bIns="46575" lIns="93175" spcFirstLastPara="1" rIns="93175" wrap="square" tIns="4657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831262"/>
            <a:ext cx="3038475" cy="465137"/>
          </a:xfrm>
          <a:prstGeom prst="rect">
            <a:avLst/>
          </a:prstGeom>
          <a:noFill/>
          <a:ln>
            <a:noFill/>
          </a:ln>
        </p:spPr>
        <p:txBody>
          <a:bodyPr anchorCtr="0" anchor="b" bIns="46575" lIns="93175" spcFirstLastPara="1" rIns="93175" wrap="square" tIns="46575">
            <a:noAutofit/>
          </a:bodyPr>
          <a:lstStyle>
            <a:lvl1pPr lvl="0"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1pPr>
            <a:lvl2pPr lvl="1"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2pPr>
            <a:lvl3pPr lvl="2"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3pPr>
            <a:lvl4pPr lvl="3"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4pPr>
            <a:lvl5pPr lvl="4"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5pPr>
            <a:lvl6pPr lvl="5"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6pPr>
            <a:lvl7pPr lvl="6"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7pPr>
            <a:lvl8pPr lvl="7"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8pPr>
            <a:lvl9pPr lvl="8"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9pPr>
          </a:lstStyle>
          <a:p/>
        </p:txBody>
      </p:sp>
      <p:sp>
        <p:nvSpPr>
          <p:cNvPr id="8" name="Google Shape;8;n"/>
          <p:cNvSpPr txBox="1"/>
          <p:nvPr>
            <p:ph idx="12" type="sldNum"/>
          </p:nvPr>
        </p:nvSpPr>
        <p:spPr>
          <a:xfrm>
            <a:off x="3971925" y="8831262"/>
            <a:ext cx="3038475" cy="465137"/>
          </a:xfrm>
          <a:prstGeom prst="rect">
            <a:avLst/>
          </a:prstGeom>
          <a:noFill/>
          <a:ln>
            <a:noFill/>
          </a:ln>
        </p:spPr>
        <p:txBody>
          <a:bodyPr anchorCtr="0" anchor="b" bIns="46575" lIns="93175" spcFirstLastPara="1" rIns="93175" wrap="square" tIns="46575">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cap="none" strike="noStrike">
                <a:solidFill>
                  <a:srgbClr val="000000"/>
                </a:solidFill>
                <a:latin typeface="Tahoma"/>
                <a:ea typeface="Tahoma"/>
                <a:cs typeface="Tahoma"/>
                <a:sym typeface="Tahoma"/>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1:notes"/>
          <p:cNvSpPr txBox="1"/>
          <p:nvPr/>
        </p:nvSpPr>
        <p:spPr>
          <a:xfrm>
            <a:off x="3971925" y="8831262"/>
            <a:ext cx="3038475" cy="465137"/>
          </a:xfrm>
          <a:prstGeom prst="rect">
            <a:avLst/>
          </a:prstGeom>
          <a:noFill/>
          <a:ln>
            <a:noFill/>
          </a:ln>
        </p:spPr>
        <p:txBody>
          <a:bodyPr anchorCtr="0" anchor="b" bIns="46575" lIns="93175" spcFirstLastPara="1" rIns="93175" wrap="square" tIns="46575">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95" name="Google Shape;95;p1:notes"/>
          <p:cNvSpPr txBox="1"/>
          <p:nvPr>
            <p:ph idx="1" type="body"/>
          </p:nvPr>
        </p:nvSpPr>
        <p:spPr>
          <a:xfrm>
            <a:off x="935037" y="4416425"/>
            <a:ext cx="5140325" cy="4183062"/>
          </a:xfrm>
          <a:prstGeom prst="rect">
            <a:avLst/>
          </a:prstGeom>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
        <p:nvSpPr>
          <p:cNvPr id="96" name="Google Shape;96;p1:notes"/>
          <p:cNvSpPr/>
          <p:nvPr>
            <p:ph idx="2" type="sldImg"/>
          </p:nvPr>
        </p:nvSpPr>
        <p:spPr>
          <a:xfrm>
            <a:off x="1181100" y="696912"/>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0:notes"/>
          <p:cNvSpPr txBox="1"/>
          <p:nvPr>
            <p:ph idx="1" type="body"/>
          </p:nvPr>
        </p:nvSpPr>
        <p:spPr>
          <a:xfrm>
            <a:off x="935037" y="4416425"/>
            <a:ext cx="5140325" cy="4183062"/>
          </a:xfrm>
          <a:prstGeom prst="rect">
            <a:avLst/>
          </a:prstGeom>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
        <p:nvSpPr>
          <p:cNvPr id="168" name="Google Shape;168;p10:notes"/>
          <p:cNvSpPr/>
          <p:nvPr>
            <p:ph idx="2" type="sldImg"/>
          </p:nvPr>
        </p:nvSpPr>
        <p:spPr>
          <a:xfrm>
            <a:off x="1181100" y="696912"/>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1:notes"/>
          <p:cNvSpPr/>
          <p:nvPr>
            <p:ph idx="2" type="sldImg"/>
          </p:nvPr>
        </p:nvSpPr>
        <p:spPr>
          <a:xfrm>
            <a:off x="1181100" y="696912"/>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6" name="Google Shape;176;p11:notes"/>
          <p:cNvSpPr txBox="1"/>
          <p:nvPr>
            <p:ph idx="1" type="body"/>
          </p:nvPr>
        </p:nvSpPr>
        <p:spPr>
          <a:xfrm>
            <a:off x="935037" y="4416425"/>
            <a:ext cx="5140325" cy="4183062"/>
          </a:xfrm>
          <a:prstGeom prst="rect">
            <a:avLst/>
          </a:prstGeom>
          <a:noFill/>
          <a:ln>
            <a:noFill/>
          </a:ln>
        </p:spPr>
        <p:txBody>
          <a:bodyPr anchorCtr="0" anchor="t" bIns="46575" lIns="93175" spcFirstLastPara="1" rIns="93175" wrap="square" tIns="46575">
            <a:noAutofit/>
          </a:bodyPr>
          <a:lstStyle/>
          <a:p>
            <a:pPr indent="0" lvl="0" marL="0" rtl="0" algn="l">
              <a:spcBef>
                <a:spcPts val="0"/>
              </a:spcBef>
              <a:spcAft>
                <a:spcPts val="0"/>
              </a:spcAft>
              <a:buSzPts val="1800"/>
              <a:buNone/>
            </a:pPr>
            <a:r>
              <a:rPr lang="en-US"/>
              <a:t>Identification of use cases begins with the requirements definition. The process-oriented functional requirements—things the system must do—suggest a direct action resulting from an external or temporal event.</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lang="en-US"/>
              <a:t>Remember that a use case is a set of end-to-end activities that starts</a:t>
            </a:r>
            <a:endParaRPr/>
          </a:p>
          <a:p>
            <a:pPr indent="0" lvl="0" marL="0" rtl="0" algn="l">
              <a:spcBef>
                <a:spcPts val="0"/>
              </a:spcBef>
              <a:spcAft>
                <a:spcPts val="0"/>
              </a:spcAft>
              <a:buSzPts val="1800"/>
              <a:buNone/>
            </a:pPr>
            <a:r>
              <a:rPr lang="en-US"/>
              <a:t>with a trigger event and continues through many possible paths until some output has been produced and the system is again at rest.</a:t>
            </a:r>
            <a:endParaRPr/>
          </a:p>
        </p:txBody>
      </p:sp>
      <p:sp>
        <p:nvSpPr>
          <p:cNvPr id="177" name="Google Shape;177;p11:notes"/>
          <p:cNvSpPr txBox="1"/>
          <p:nvPr/>
        </p:nvSpPr>
        <p:spPr>
          <a:xfrm>
            <a:off x="3971925" y="8831262"/>
            <a:ext cx="3038475" cy="465137"/>
          </a:xfrm>
          <a:prstGeom prst="rect">
            <a:avLst/>
          </a:prstGeom>
          <a:noFill/>
          <a:ln>
            <a:noFill/>
          </a:ln>
        </p:spPr>
        <p:txBody>
          <a:bodyPr anchorCtr="0" anchor="b" bIns="46575" lIns="93175" spcFirstLastPara="1" rIns="93175" wrap="square" tIns="46575">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2:notes"/>
          <p:cNvSpPr txBox="1"/>
          <p:nvPr>
            <p:ph idx="1" type="body"/>
          </p:nvPr>
        </p:nvSpPr>
        <p:spPr>
          <a:xfrm>
            <a:off x="935037" y="4416425"/>
            <a:ext cx="5140325" cy="4183062"/>
          </a:xfrm>
          <a:prstGeom prst="rect">
            <a:avLst/>
          </a:prstGeom>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
        <p:nvSpPr>
          <p:cNvPr id="185" name="Google Shape;185;p12:notes"/>
          <p:cNvSpPr/>
          <p:nvPr>
            <p:ph idx="2" type="sldImg"/>
          </p:nvPr>
        </p:nvSpPr>
        <p:spPr>
          <a:xfrm>
            <a:off x="1181100" y="696912"/>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3:notes"/>
          <p:cNvSpPr txBox="1"/>
          <p:nvPr>
            <p:ph idx="1" type="body"/>
          </p:nvPr>
        </p:nvSpPr>
        <p:spPr>
          <a:xfrm>
            <a:off x="935037" y="4416425"/>
            <a:ext cx="5140325" cy="4183062"/>
          </a:xfrm>
          <a:prstGeom prst="rect">
            <a:avLst/>
          </a:prstGeom>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
        <p:nvSpPr>
          <p:cNvPr id="193" name="Google Shape;193;p13:notes"/>
          <p:cNvSpPr/>
          <p:nvPr>
            <p:ph idx="2" type="sldImg"/>
          </p:nvPr>
        </p:nvSpPr>
        <p:spPr>
          <a:xfrm>
            <a:off x="1181100" y="696912"/>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4:notes"/>
          <p:cNvSpPr txBox="1"/>
          <p:nvPr>
            <p:ph idx="1" type="body"/>
          </p:nvPr>
        </p:nvSpPr>
        <p:spPr>
          <a:xfrm>
            <a:off x="935037" y="4416425"/>
            <a:ext cx="5140325" cy="4183062"/>
          </a:xfrm>
          <a:prstGeom prst="rect">
            <a:avLst/>
          </a:prstGeom>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
        <p:nvSpPr>
          <p:cNvPr id="201" name="Google Shape;201;p14:notes"/>
          <p:cNvSpPr/>
          <p:nvPr>
            <p:ph idx="2" type="sldImg"/>
          </p:nvPr>
        </p:nvSpPr>
        <p:spPr>
          <a:xfrm>
            <a:off x="1181100" y="696912"/>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5:notes"/>
          <p:cNvSpPr txBox="1"/>
          <p:nvPr>
            <p:ph idx="1" type="body"/>
          </p:nvPr>
        </p:nvSpPr>
        <p:spPr>
          <a:xfrm>
            <a:off x="935037" y="4416425"/>
            <a:ext cx="5140325" cy="4183062"/>
          </a:xfrm>
          <a:prstGeom prst="rect">
            <a:avLst/>
          </a:prstGeom>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
        <p:nvSpPr>
          <p:cNvPr id="209" name="Google Shape;209;p15:notes"/>
          <p:cNvSpPr/>
          <p:nvPr>
            <p:ph idx="2" type="sldImg"/>
          </p:nvPr>
        </p:nvSpPr>
        <p:spPr>
          <a:xfrm>
            <a:off x="1181100" y="696912"/>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6:notes"/>
          <p:cNvSpPr/>
          <p:nvPr>
            <p:ph idx="2" type="sldImg"/>
          </p:nvPr>
        </p:nvSpPr>
        <p:spPr>
          <a:xfrm>
            <a:off x="1181100" y="696912"/>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7" name="Google Shape;217;p16:notes"/>
          <p:cNvSpPr txBox="1"/>
          <p:nvPr>
            <p:ph idx="1" type="body"/>
          </p:nvPr>
        </p:nvSpPr>
        <p:spPr>
          <a:xfrm>
            <a:off x="935037" y="4416425"/>
            <a:ext cx="5140325" cy="4183062"/>
          </a:xfrm>
          <a:prstGeom prst="rect">
            <a:avLst/>
          </a:prstGeom>
          <a:noFill/>
          <a:ln>
            <a:noFill/>
          </a:ln>
        </p:spPr>
        <p:txBody>
          <a:bodyPr anchorCtr="0" anchor="t" bIns="46575" lIns="93175" spcFirstLastPara="1" rIns="93175" wrap="square" tIns="46575">
            <a:noAutofit/>
          </a:bodyPr>
          <a:lstStyle/>
          <a:p>
            <a:pPr indent="0" lvl="0" marL="0" rtl="0" algn="l">
              <a:spcBef>
                <a:spcPts val="0"/>
              </a:spcBef>
              <a:spcAft>
                <a:spcPts val="0"/>
              </a:spcAft>
              <a:buSzPts val="1800"/>
              <a:buNone/>
            </a:pPr>
            <a:r>
              <a:rPr lang="en-US"/>
              <a:t>This use case is based on the scenario of a lawn care company that employs specially trained workers to apply lawn chemicals (fertilizers and pesticides) to customers’ lawns. The company maintains a chemical supply warehouse where the employees obtain the needed chemicals for their lawn care assignments. The process of obtaining lawn chemicals involves</a:t>
            </a:r>
            <a:endParaRPr/>
          </a:p>
          <a:p>
            <a:pPr indent="0" lvl="0" marL="0" rtl="0" algn="l">
              <a:spcBef>
                <a:spcPts val="0"/>
              </a:spcBef>
              <a:spcAft>
                <a:spcPts val="0"/>
              </a:spcAft>
              <a:buSzPts val="1800"/>
              <a:buNone/>
            </a:pPr>
            <a:r>
              <a:rPr lang="en-US"/>
              <a:t>three main steps: authenticating the employee and ensuring he has the required training and credentials (a legal requirement for those who work with potentially dangerous materials such as pesticides); submitting a request for the needed chemical; and picking up the chemical from the chemical supply warehouse. The example use case focuses on the second step of this overall process: requesting a chemical.</a:t>
            </a:r>
            <a:endParaRPr/>
          </a:p>
        </p:txBody>
      </p:sp>
      <p:sp>
        <p:nvSpPr>
          <p:cNvPr id="218" name="Google Shape;218;p16:notes"/>
          <p:cNvSpPr txBox="1"/>
          <p:nvPr/>
        </p:nvSpPr>
        <p:spPr>
          <a:xfrm>
            <a:off x="3971925" y="8831262"/>
            <a:ext cx="3038475" cy="465137"/>
          </a:xfrm>
          <a:prstGeom prst="rect">
            <a:avLst/>
          </a:prstGeom>
          <a:noFill/>
          <a:ln>
            <a:noFill/>
          </a:ln>
        </p:spPr>
        <p:txBody>
          <a:bodyPr anchorCtr="0" anchor="b" bIns="46575" lIns="93175" spcFirstLastPara="1" rIns="93175" wrap="square" tIns="46575">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17:notes"/>
          <p:cNvSpPr/>
          <p:nvPr>
            <p:ph idx="2" type="sldImg"/>
          </p:nvPr>
        </p:nvSpPr>
        <p:spPr>
          <a:xfrm>
            <a:off x="1181100" y="696912"/>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7" name="Google Shape;227;p17:notes"/>
          <p:cNvSpPr txBox="1"/>
          <p:nvPr>
            <p:ph idx="1" type="body"/>
          </p:nvPr>
        </p:nvSpPr>
        <p:spPr>
          <a:xfrm>
            <a:off x="935037" y="4416425"/>
            <a:ext cx="5140325" cy="4183062"/>
          </a:xfrm>
          <a:prstGeom prst="rect">
            <a:avLst/>
          </a:prstGeom>
          <a:noFill/>
          <a:ln>
            <a:noFill/>
          </a:ln>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
        <p:nvSpPr>
          <p:cNvPr id="228" name="Google Shape;228;p17:notes"/>
          <p:cNvSpPr txBox="1"/>
          <p:nvPr/>
        </p:nvSpPr>
        <p:spPr>
          <a:xfrm>
            <a:off x="3971925" y="8831262"/>
            <a:ext cx="3038475" cy="465137"/>
          </a:xfrm>
          <a:prstGeom prst="rect">
            <a:avLst/>
          </a:prstGeom>
          <a:noFill/>
          <a:ln>
            <a:noFill/>
          </a:ln>
        </p:spPr>
        <p:txBody>
          <a:bodyPr anchorCtr="0" anchor="b" bIns="46575" lIns="93175" spcFirstLastPara="1" rIns="93175" wrap="square" tIns="46575">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8:notes"/>
          <p:cNvSpPr/>
          <p:nvPr>
            <p:ph idx="2" type="sldImg"/>
          </p:nvPr>
        </p:nvSpPr>
        <p:spPr>
          <a:xfrm>
            <a:off x="1181100" y="696912"/>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6" name="Google Shape;236;p18:notes"/>
          <p:cNvSpPr txBox="1"/>
          <p:nvPr>
            <p:ph idx="1" type="body"/>
          </p:nvPr>
        </p:nvSpPr>
        <p:spPr>
          <a:xfrm>
            <a:off x="935037" y="4416425"/>
            <a:ext cx="5140325" cy="4183062"/>
          </a:xfrm>
          <a:prstGeom prst="rect">
            <a:avLst/>
          </a:prstGeom>
          <a:noFill/>
          <a:ln>
            <a:noFill/>
          </a:ln>
        </p:spPr>
        <p:txBody>
          <a:bodyPr anchorCtr="0" anchor="t" bIns="46575" lIns="93175" spcFirstLastPara="1" rIns="93175" wrap="square" tIns="46575">
            <a:noAutofit/>
          </a:bodyPr>
          <a:lstStyle/>
          <a:p>
            <a:pPr indent="0" lvl="0" marL="0" rtl="0" algn="l">
              <a:spcBef>
                <a:spcPts val="0"/>
              </a:spcBef>
              <a:spcAft>
                <a:spcPts val="0"/>
              </a:spcAft>
              <a:buSzPts val="1800"/>
              <a:buNone/>
            </a:pPr>
            <a:r>
              <a:rPr lang="en-US"/>
              <a:t>The project team may decide that a more casual use case format is acceptable. This format is less detailed. The essence of the user–system interaction is described, but with much less precision. It is important not to get too caught up in figuring out the “right” level of detail. Your focus should be on describing the user’s objectives in working with the system completely and accurately so that we will not have to rework the system later as it is being developed.</a:t>
            </a:r>
            <a:endParaRPr/>
          </a:p>
        </p:txBody>
      </p:sp>
      <p:sp>
        <p:nvSpPr>
          <p:cNvPr id="237" name="Google Shape;237;p18:notes"/>
          <p:cNvSpPr txBox="1"/>
          <p:nvPr/>
        </p:nvSpPr>
        <p:spPr>
          <a:xfrm>
            <a:off x="3971925" y="8831262"/>
            <a:ext cx="3038475" cy="465137"/>
          </a:xfrm>
          <a:prstGeom prst="rect">
            <a:avLst/>
          </a:prstGeom>
          <a:noFill/>
          <a:ln>
            <a:noFill/>
          </a:ln>
        </p:spPr>
        <p:txBody>
          <a:bodyPr anchorCtr="0" anchor="b" bIns="46575" lIns="93175" spcFirstLastPara="1" rIns="93175" wrap="square" tIns="46575">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19:notes"/>
          <p:cNvSpPr txBox="1"/>
          <p:nvPr>
            <p:ph idx="1" type="body"/>
          </p:nvPr>
        </p:nvSpPr>
        <p:spPr>
          <a:xfrm>
            <a:off x="935037" y="4416425"/>
            <a:ext cx="5140325" cy="4183062"/>
          </a:xfrm>
          <a:prstGeom prst="rect">
            <a:avLst/>
          </a:prstGeom>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
        <p:nvSpPr>
          <p:cNvPr id="245" name="Google Shape;245;p19:notes"/>
          <p:cNvSpPr/>
          <p:nvPr>
            <p:ph idx="2" type="sldImg"/>
          </p:nvPr>
        </p:nvSpPr>
        <p:spPr>
          <a:xfrm>
            <a:off x="1181100" y="696912"/>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2:notes"/>
          <p:cNvSpPr txBox="1"/>
          <p:nvPr>
            <p:ph idx="1" type="body"/>
          </p:nvPr>
        </p:nvSpPr>
        <p:spPr>
          <a:xfrm>
            <a:off x="935037" y="4416425"/>
            <a:ext cx="5140325" cy="4183062"/>
          </a:xfrm>
          <a:prstGeom prst="rect">
            <a:avLst/>
          </a:prstGeom>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
        <p:nvSpPr>
          <p:cNvPr id="104" name="Google Shape;104;p2:notes"/>
          <p:cNvSpPr/>
          <p:nvPr>
            <p:ph idx="2" type="sldImg"/>
          </p:nvPr>
        </p:nvSpPr>
        <p:spPr>
          <a:xfrm>
            <a:off x="1181100" y="696912"/>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20:notes"/>
          <p:cNvSpPr/>
          <p:nvPr>
            <p:ph idx="2" type="sldImg"/>
          </p:nvPr>
        </p:nvSpPr>
        <p:spPr>
          <a:xfrm>
            <a:off x="1181100" y="696912"/>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3" name="Google Shape;253;p20:notes"/>
          <p:cNvSpPr txBox="1"/>
          <p:nvPr>
            <p:ph idx="1" type="body"/>
          </p:nvPr>
        </p:nvSpPr>
        <p:spPr>
          <a:xfrm>
            <a:off x="935037" y="4416425"/>
            <a:ext cx="5140325" cy="4183062"/>
          </a:xfrm>
          <a:prstGeom prst="rect">
            <a:avLst/>
          </a:prstGeom>
          <a:noFill/>
          <a:ln>
            <a:noFill/>
          </a:ln>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
        <p:nvSpPr>
          <p:cNvPr id="254" name="Google Shape;254;p20:notes"/>
          <p:cNvSpPr txBox="1"/>
          <p:nvPr/>
        </p:nvSpPr>
        <p:spPr>
          <a:xfrm>
            <a:off x="3971925" y="8831262"/>
            <a:ext cx="3038475" cy="465137"/>
          </a:xfrm>
          <a:prstGeom prst="rect">
            <a:avLst/>
          </a:prstGeom>
          <a:noFill/>
          <a:ln>
            <a:noFill/>
          </a:ln>
        </p:spPr>
        <p:txBody>
          <a:bodyPr anchorCtr="0" anchor="b" bIns="46575" lIns="93175" spcFirstLastPara="1" rIns="93175" wrap="square" tIns="46575">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21:notes"/>
          <p:cNvSpPr txBox="1"/>
          <p:nvPr>
            <p:ph idx="1" type="body"/>
          </p:nvPr>
        </p:nvSpPr>
        <p:spPr>
          <a:xfrm>
            <a:off x="935037" y="4416425"/>
            <a:ext cx="5140325" cy="4183062"/>
          </a:xfrm>
          <a:prstGeom prst="rect">
            <a:avLst/>
          </a:prstGeom>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
        <p:nvSpPr>
          <p:cNvPr id="262" name="Google Shape;262;p21:notes"/>
          <p:cNvSpPr/>
          <p:nvPr>
            <p:ph idx="2" type="sldImg"/>
          </p:nvPr>
        </p:nvSpPr>
        <p:spPr>
          <a:xfrm>
            <a:off x="1181100" y="696912"/>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22:notes"/>
          <p:cNvSpPr txBox="1"/>
          <p:nvPr>
            <p:ph idx="1" type="body"/>
          </p:nvPr>
        </p:nvSpPr>
        <p:spPr>
          <a:xfrm>
            <a:off x="935037" y="4416425"/>
            <a:ext cx="5140325" cy="4183062"/>
          </a:xfrm>
          <a:prstGeom prst="rect">
            <a:avLst/>
          </a:prstGeom>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
        <p:nvSpPr>
          <p:cNvPr id="270" name="Google Shape;270;p22:notes"/>
          <p:cNvSpPr/>
          <p:nvPr>
            <p:ph idx="2" type="sldImg"/>
          </p:nvPr>
        </p:nvSpPr>
        <p:spPr>
          <a:xfrm>
            <a:off x="1181100" y="696912"/>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23:notes"/>
          <p:cNvSpPr txBox="1"/>
          <p:nvPr>
            <p:ph idx="1" type="body"/>
          </p:nvPr>
        </p:nvSpPr>
        <p:spPr>
          <a:xfrm>
            <a:off x="935037" y="4416425"/>
            <a:ext cx="5140325" cy="4183062"/>
          </a:xfrm>
          <a:prstGeom prst="rect">
            <a:avLst/>
          </a:prstGeom>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
        <p:nvSpPr>
          <p:cNvPr id="278" name="Google Shape;278;p23:notes"/>
          <p:cNvSpPr/>
          <p:nvPr>
            <p:ph idx="2" type="sldImg"/>
          </p:nvPr>
        </p:nvSpPr>
        <p:spPr>
          <a:xfrm>
            <a:off x="1181100" y="696912"/>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24:notes"/>
          <p:cNvSpPr txBox="1"/>
          <p:nvPr>
            <p:ph idx="1" type="body"/>
          </p:nvPr>
        </p:nvSpPr>
        <p:spPr>
          <a:xfrm>
            <a:off x="935037" y="4416425"/>
            <a:ext cx="5140325" cy="4183062"/>
          </a:xfrm>
          <a:prstGeom prst="rect">
            <a:avLst/>
          </a:prstGeom>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
        <p:nvSpPr>
          <p:cNvPr id="286" name="Google Shape;286;p24:notes"/>
          <p:cNvSpPr/>
          <p:nvPr>
            <p:ph idx="2" type="sldImg"/>
          </p:nvPr>
        </p:nvSpPr>
        <p:spPr>
          <a:xfrm>
            <a:off x="1181100" y="696912"/>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25:notes"/>
          <p:cNvSpPr txBox="1"/>
          <p:nvPr>
            <p:ph idx="1" type="body"/>
          </p:nvPr>
        </p:nvSpPr>
        <p:spPr>
          <a:xfrm>
            <a:off x="935037" y="4416425"/>
            <a:ext cx="5140325" cy="4183062"/>
          </a:xfrm>
          <a:prstGeom prst="rect">
            <a:avLst/>
          </a:prstGeom>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
        <p:nvSpPr>
          <p:cNvPr id="294" name="Google Shape;294;p25:notes"/>
          <p:cNvSpPr/>
          <p:nvPr>
            <p:ph idx="2" type="sldImg"/>
          </p:nvPr>
        </p:nvSpPr>
        <p:spPr>
          <a:xfrm>
            <a:off x="1181100" y="696912"/>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3:notes"/>
          <p:cNvSpPr txBox="1"/>
          <p:nvPr>
            <p:ph idx="1" type="body"/>
          </p:nvPr>
        </p:nvSpPr>
        <p:spPr>
          <a:xfrm>
            <a:off x="935037" y="4416425"/>
            <a:ext cx="5140325" cy="4183062"/>
          </a:xfrm>
          <a:prstGeom prst="rect">
            <a:avLst/>
          </a:prstGeom>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
        <p:nvSpPr>
          <p:cNvPr id="112" name="Google Shape;112;p3:notes"/>
          <p:cNvSpPr/>
          <p:nvPr>
            <p:ph idx="2" type="sldImg"/>
          </p:nvPr>
        </p:nvSpPr>
        <p:spPr>
          <a:xfrm>
            <a:off x="1181100" y="696912"/>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4:notes"/>
          <p:cNvSpPr txBox="1"/>
          <p:nvPr>
            <p:ph idx="1" type="body"/>
          </p:nvPr>
        </p:nvSpPr>
        <p:spPr>
          <a:xfrm>
            <a:off x="935037" y="4416425"/>
            <a:ext cx="5140325" cy="4183062"/>
          </a:xfrm>
          <a:prstGeom prst="rect">
            <a:avLst/>
          </a:prstGeom>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
        <p:nvSpPr>
          <p:cNvPr id="120" name="Google Shape;120;p4:notes"/>
          <p:cNvSpPr/>
          <p:nvPr>
            <p:ph idx="2" type="sldImg"/>
          </p:nvPr>
        </p:nvSpPr>
        <p:spPr>
          <a:xfrm>
            <a:off x="1181100" y="696912"/>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5:notes"/>
          <p:cNvSpPr txBox="1"/>
          <p:nvPr>
            <p:ph idx="1" type="body"/>
          </p:nvPr>
        </p:nvSpPr>
        <p:spPr>
          <a:xfrm>
            <a:off x="935037" y="4416425"/>
            <a:ext cx="5140325" cy="4183062"/>
          </a:xfrm>
          <a:prstGeom prst="rect">
            <a:avLst/>
          </a:prstGeom>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
        <p:nvSpPr>
          <p:cNvPr id="128" name="Google Shape;128;p5:notes"/>
          <p:cNvSpPr/>
          <p:nvPr>
            <p:ph idx="2" type="sldImg"/>
          </p:nvPr>
        </p:nvSpPr>
        <p:spPr>
          <a:xfrm>
            <a:off x="1181100" y="696912"/>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6:notes"/>
          <p:cNvSpPr txBox="1"/>
          <p:nvPr>
            <p:ph idx="1" type="body"/>
          </p:nvPr>
        </p:nvSpPr>
        <p:spPr>
          <a:xfrm>
            <a:off x="935037" y="4416425"/>
            <a:ext cx="5140325" cy="4183062"/>
          </a:xfrm>
          <a:prstGeom prst="rect">
            <a:avLst/>
          </a:prstGeom>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
        <p:nvSpPr>
          <p:cNvPr id="136" name="Google Shape;136;p6:notes"/>
          <p:cNvSpPr/>
          <p:nvPr>
            <p:ph idx="2" type="sldImg"/>
          </p:nvPr>
        </p:nvSpPr>
        <p:spPr>
          <a:xfrm>
            <a:off x="1181100" y="696912"/>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7:notes"/>
          <p:cNvSpPr txBox="1"/>
          <p:nvPr>
            <p:ph idx="1" type="body"/>
          </p:nvPr>
        </p:nvSpPr>
        <p:spPr>
          <a:xfrm>
            <a:off x="935037" y="4416425"/>
            <a:ext cx="5140325" cy="4183062"/>
          </a:xfrm>
          <a:prstGeom prst="rect">
            <a:avLst/>
          </a:prstGeom>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
        <p:nvSpPr>
          <p:cNvPr id="144" name="Google Shape;144;p7:notes"/>
          <p:cNvSpPr/>
          <p:nvPr>
            <p:ph idx="2" type="sldImg"/>
          </p:nvPr>
        </p:nvSpPr>
        <p:spPr>
          <a:xfrm>
            <a:off x="1181100" y="696912"/>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8:notes"/>
          <p:cNvSpPr txBox="1"/>
          <p:nvPr>
            <p:ph idx="1" type="body"/>
          </p:nvPr>
        </p:nvSpPr>
        <p:spPr>
          <a:xfrm>
            <a:off x="935037" y="4416425"/>
            <a:ext cx="5140325" cy="4183062"/>
          </a:xfrm>
          <a:prstGeom prst="rect">
            <a:avLst/>
          </a:prstGeom>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
        <p:nvSpPr>
          <p:cNvPr id="152" name="Google Shape;152;p8:notes"/>
          <p:cNvSpPr/>
          <p:nvPr>
            <p:ph idx="2" type="sldImg"/>
          </p:nvPr>
        </p:nvSpPr>
        <p:spPr>
          <a:xfrm>
            <a:off x="1181100" y="696912"/>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9:notes"/>
          <p:cNvSpPr txBox="1"/>
          <p:nvPr/>
        </p:nvSpPr>
        <p:spPr>
          <a:xfrm>
            <a:off x="3971925" y="8831262"/>
            <a:ext cx="3038475" cy="465137"/>
          </a:xfrm>
          <a:prstGeom prst="rect">
            <a:avLst/>
          </a:prstGeom>
          <a:noFill/>
          <a:ln>
            <a:noFill/>
          </a:ln>
        </p:spPr>
        <p:txBody>
          <a:bodyPr anchorCtr="0" anchor="b" bIns="46575" lIns="93175" spcFirstLastPara="1" rIns="93175" wrap="square" tIns="46575">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160" name="Google Shape;160;p9:notes"/>
          <p:cNvSpPr/>
          <p:nvPr>
            <p:ph idx="2" type="sldImg"/>
          </p:nvPr>
        </p:nvSpPr>
        <p:spPr>
          <a:xfrm>
            <a:off x="1182687" y="698500"/>
            <a:ext cx="4645025" cy="34829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161" name="Google Shape;161;p9:notes"/>
          <p:cNvSpPr txBox="1"/>
          <p:nvPr>
            <p:ph idx="1" type="body"/>
          </p:nvPr>
        </p:nvSpPr>
        <p:spPr>
          <a:xfrm>
            <a:off x="935037" y="4416425"/>
            <a:ext cx="5140325" cy="4183062"/>
          </a:xfrm>
          <a:prstGeom prst="rect">
            <a:avLst/>
          </a:prstGeom>
          <a:noFill/>
          <a:ln>
            <a:noFill/>
          </a:ln>
        </p:spPr>
        <p:txBody>
          <a:bodyPr anchorCtr="0" anchor="t" bIns="46900" lIns="93800" spcFirstLastPara="1" rIns="93800" wrap="square" tIns="46900">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1" name="Shape 21"/>
        <p:cNvGrpSpPr/>
        <p:nvPr/>
      </p:nvGrpSpPr>
      <p:grpSpPr>
        <a:xfrm>
          <a:off x="0" y="0"/>
          <a:ext cx="0" cy="0"/>
          <a:chOff x="0" y="0"/>
          <a:chExt cx="0" cy="0"/>
        </a:xfrm>
      </p:grpSpPr>
      <p:sp>
        <p:nvSpPr>
          <p:cNvPr id="22" name="Google Shape;22;p27"/>
          <p:cNvSpPr txBox="1"/>
          <p:nvPr>
            <p:ph type="ctrTitle"/>
          </p:nvPr>
        </p:nvSpPr>
        <p:spPr>
          <a:xfrm>
            <a:off x="990600" y="1600200"/>
            <a:ext cx="7467600" cy="12954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descr="Rectangle: Click to edit Master text styles&#10;Second level&#10;Third level&#10;Fourth level&#10;Fifth level" id="23" name="Google Shape;23;p27"/>
          <p:cNvSpPr txBox="1"/>
          <p:nvPr>
            <p:ph idx="1" type="subTitle"/>
          </p:nvPr>
        </p:nvSpPr>
        <p:spPr>
          <a:xfrm>
            <a:off x="990600" y="3200400"/>
            <a:ext cx="7239000" cy="2286000"/>
          </a:xfrm>
          <a:prstGeom prst="rect">
            <a:avLst/>
          </a:prstGeom>
          <a:noFill/>
          <a:ln>
            <a:noFill/>
          </a:ln>
        </p:spPr>
        <p:txBody>
          <a:bodyPr anchorCtr="0" anchor="t" bIns="45700" lIns="91425" spcFirstLastPara="1" rIns="91425" wrap="square" tIns="45700">
            <a:noAutofit/>
          </a:bodyPr>
          <a:lstStyle>
            <a:lvl1pPr lvl="0" algn="l">
              <a:spcBef>
                <a:spcPts val="720"/>
              </a:spcBef>
              <a:spcAft>
                <a:spcPts val="0"/>
              </a:spcAft>
              <a:buSzPts val="3960"/>
              <a:buFont typeface="Arial"/>
              <a:buNone/>
              <a:defRPr/>
            </a:lvl1pPr>
            <a:lvl2pPr lvl="1" algn="l">
              <a:spcBef>
                <a:spcPts val="360"/>
              </a:spcBef>
              <a:spcAft>
                <a:spcPts val="0"/>
              </a:spcAft>
              <a:buSzPts val="1800"/>
              <a:buChar char="•"/>
              <a:defRPr/>
            </a:lvl2pPr>
            <a:lvl3pPr lvl="2" algn="l">
              <a:spcBef>
                <a:spcPts val="360"/>
              </a:spcBef>
              <a:spcAft>
                <a:spcPts val="0"/>
              </a:spcAft>
              <a:buSzPts val="1800"/>
              <a:buChar char="•"/>
              <a:defRPr/>
            </a:lvl3pPr>
            <a:lvl4pPr lvl="3" algn="l">
              <a:spcBef>
                <a:spcPts val="360"/>
              </a:spcBef>
              <a:spcAft>
                <a:spcPts val="0"/>
              </a:spcAft>
              <a:buSzPts val="1800"/>
              <a:buChar char="•"/>
              <a:defRPr/>
            </a:lvl4pPr>
            <a:lvl5pPr lvl="4" algn="l">
              <a:spcBef>
                <a:spcPts val="360"/>
              </a:spcBef>
              <a:spcAft>
                <a:spcPts val="0"/>
              </a:spcAft>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
        <p:nvSpPr>
          <p:cNvPr id="24" name="Google Shape;24;p27"/>
          <p:cNvSpPr txBox="1"/>
          <p:nvPr>
            <p:ph idx="11" type="ftr"/>
          </p:nvPr>
        </p:nvSpPr>
        <p:spPr>
          <a:xfrm>
            <a:off x="1371600" y="6248400"/>
            <a:ext cx="6705600" cy="457200"/>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SzPts val="1400"/>
              <a:buNone/>
              <a:defRPr sz="1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27"/>
          <p:cNvSpPr txBox="1"/>
          <p:nvPr>
            <p:ph idx="12" type="sldNum"/>
          </p:nvPr>
        </p:nvSpPr>
        <p:spPr>
          <a:xfrm>
            <a:off x="0" y="6400800"/>
            <a:ext cx="914400" cy="457200"/>
          </a:xfrm>
          <a:prstGeom prst="rect">
            <a:avLst/>
          </a:prstGeom>
          <a:noFill/>
          <a:ln>
            <a:noFill/>
          </a:ln>
        </p:spPr>
        <p:txBody>
          <a:bodyPr anchorCtr="0" anchor="b" bIns="45700" lIns="91425" spcFirstLastPara="1" rIns="91425" wrap="square" tIns="45700">
            <a:noAutofit/>
          </a:bodyPr>
          <a:lstStyle>
            <a:lvl1pPr indent="0" lvl="0"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1pPr>
            <a:lvl2pPr indent="0" lvl="1"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2pPr>
            <a:lvl3pPr indent="0" lvl="2"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3pPr>
            <a:lvl4pPr indent="0" lvl="3"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4pPr>
            <a:lvl5pPr indent="0" lvl="4"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5pPr>
            <a:lvl6pPr indent="0" lvl="5"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6pPr>
            <a:lvl7pPr indent="0" lvl="6"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7pPr>
            <a:lvl8pPr indent="0" lvl="7"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8pPr>
            <a:lvl9pPr indent="0" lvl="8"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9pPr>
          </a:lstStyle>
          <a:p>
            <a:pPr indent="0" lvl="0" marL="0" rtl="0" algn="l">
              <a:spcBef>
                <a:spcPts val="0"/>
              </a:spcBef>
              <a:spcAft>
                <a:spcPts val="0"/>
              </a:spcAft>
              <a:buNone/>
            </a:pPr>
            <a:r>
              <a:rPr lang="en-US"/>
              <a:t>5 - </a:t>
            </a:r>
            <a:fld id="{00000000-1234-1234-1234-123412341234}" type="slidenum">
              <a:rPr lang="en-US"/>
              <a:t>‹#›</a:t>
            </a:fld>
            <a:endParaRPr/>
          </a:p>
          <a:p>
            <a:pPr indent="0" lvl="0" marL="0" rtl="0" algn="l">
              <a:spcBef>
                <a:spcPts val="0"/>
              </a:spcBef>
              <a:spcAft>
                <a:spcPts val="0"/>
              </a:spcAft>
              <a:buClr>
                <a:srgbClr val="000000"/>
              </a:buClr>
              <a:buFont typeface="Arial"/>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74" name="Shape 74"/>
        <p:cNvGrpSpPr/>
        <p:nvPr/>
      </p:nvGrpSpPr>
      <p:grpSpPr>
        <a:xfrm>
          <a:off x="0" y="0"/>
          <a:ext cx="0" cy="0"/>
          <a:chOff x="0" y="0"/>
          <a:chExt cx="0" cy="0"/>
        </a:xfrm>
      </p:grpSpPr>
      <p:sp>
        <p:nvSpPr>
          <p:cNvPr id="75" name="Google Shape;75;p37"/>
          <p:cNvSpPr txBox="1"/>
          <p:nvPr>
            <p:ph type="title"/>
          </p:nvPr>
        </p:nvSpPr>
        <p:spPr>
          <a:xfrm>
            <a:off x="630238" y="365125"/>
            <a:ext cx="7886700" cy="1325563"/>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37"/>
          <p:cNvSpPr txBox="1"/>
          <p:nvPr>
            <p:ph idx="1" type="body"/>
          </p:nvPr>
        </p:nvSpPr>
        <p:spPr>
          <a:xfrm>
            <a:off x="630238" y="1681163"/>
            <a:ext cx="3868737" cy="82391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2640"/>
              <a:buFont typeface="Arial"/>
              <a:buNone/>
              <a:defRPr b="1" sz="2400"/>
            </a:lvl1pPr>
            <a:lvl2pPr indent="-228600" lvl="1" marL="914400" algn="l">
              <a:spcBef>
                <a:spcPts val="400"/>
              </a:spcBef>
              <a:spcAft>
                <a:spcPts val="0"/>
              </a:spcAft>
              <a:buSzPts val="2000"/>
              <a:buFont typeface="Arial"/>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None/>
              <a:defRPr b="1" sz="1600"/>
            </a:lvl4pPr>
            <a:lvl5pPr indent="-228600" lvl="4" marL="2286000" algn="l">
              <a:spcBef>
                <a:spcPts val="320"/>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77" name="Google Shape;77;p37"/>
          <p:cNvSpPr txBox="1"/>
          <p:nvPr>
            <p:ph idx="2" type="body"/>
          </p:nvPr>
        </p:nvSpPr>
        <p:spPr>
          <a:xfrm>
            <a:off x="630238" y="2505075"/>
            <a:ext cx="3868737" cy="3684588"/>
          </a:xfrm>
          <a:prstGeom prst="rect">
            <a:avLst/>
          </a:prstGeom>
          <a:noFill/>
          <a:ln>
            <a:noFill/>
          </a:ln>
        </p:spPr>
        <p:txBody>
          <a:bodyPr anchorCtr="0" anchor="t" bIns="45700" lIns="91425" spcFirstLastPara="1" rIns="91425" wrap="square" tIns="45700">
            <a:noAutofit/>
          </a:bodyPr>
          <a:lstStyle>
            <a:lvl1pPr indent="-354330" lvl="0" marL="457200" algn="l">
              <a:spcBef>
                <a:spcPts val="360"/>
              </a:spcBef>
              <a:spcAft>
                <a:spcPts val="0"/>
              </a:spcAft>
              <a:buSzPts val="198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8" name="Google Shape;78;p37"/>
          <p:cNvSpPr txBox="1"/>
          <p:nvPr>
            <p:ph idx="3" type="body"/>
          </p:nvPr>
        </p:nvSpPr>
        <p:spPr>
          <a:xfrm>
            <a:off x="4629150" y="1681163"/>
            <a:ext cx="3887788" cy="82391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2640"/>
              <a:buFont typeface="Arial"/>
              <a:buNone/>
              <a:defRPr b="1" sz="2400"/>
            </a:lvl1pPr>
            <a:lvl2pPr indent="-228600" lvl="1" marL="914400" algn="l">
              <a:spcBef>
                <a:spcPts val="400"/>
              </a:spcBef>
              <a:spcAft>
                <a:spcPts val="0"/>
              </a:spcAft>
              <a:buSzPts val="2000"/>
              <a:buFont typeface="Arial"/>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None/>
              <a:defRPr b="1" sz="1600"/>
            </a:lvl4pPr>
            <a:lvl5pPr indent="-228600" lvl="4" marL="2286000" algn="l">
              <a:spcBef>
                <a:spcPts val="320"/>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79" name="Google Shape;79;p37"/>
          <p:cNvSpPr txBox="1"/>
          <p:nvPr>
            <p:ph idx="4" type="body"/>
          </p:nvPr>
        </p:nvSpPr>
        <p:spPr>
          <a:xfrm>
            <a:off x="4629150" y="2505075"/>
            <a:ext cx="3887788" cy="3684588"/>
          </a:xfrm>
          <a:prstGeom prst="rect">
            <a:avLst/>
          </a:prstGeom>
          <a:noFill/>
          <a:ln>
            <a:noFill/>
          </a:ln>
        </p:spPr>
        <p:txBody>
          <a:bodyPr anchorCtr="0" anchor="t" bIns="45700" lIns="91425" spcFirstLastPara="1" rIns="91425" wrap="square" tIns="45700">
            <a:noAutofit/>
          </a:bodyPr>
          <a:lstStyle>
            <a:lvl1pPr indent="-354330" lvl="0" marL="457200" algn="l">
              <a:spcBef>
                <a:spcPts val="360"/>
              </a:spcBef>
              <a:spcAft>
                <a:spcPts val="0"/>
              </a:spcAft>
              <a:buSzPts val="198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0" name="Google Shape;80;p37"/>
          <p:cNvSpPr txBox="1"/>
          <p:nvPr>
            <p:ph idx="11" type="ftr"/>
          </p:nvPr>
        </p:nvSpPr>
        <p:spPr>
          <a:xfrm>
            <a:off x="1752600" y="6248400"/>
            <a:ext cx="6324600" cy="457200"/>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SzPts val="1400"/>
              <a:buNone/>
              <a:defRPr sz="1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37"/>
          <p:cNvSpPr txBox="1"/>
          <p:nvPr>
            <p:ph idx="12" type="sldNum"/>
          </p:nvPr>
        </p:nvSpPr>
        <p:spPr>
          <a:xfrm>
            <a:off x="0" y="6400800"/>
            <a:ext cx="762000" cy="457200"/>
          </a:xfrm>
          <a:prstGeom prst="rect">
            <a:avLst/>
          </a:prstGeom>
          <a:noFill/>
          <a:ln>
            <a:noFill/>
          </a:ln>
        </p:spPr>
        <p:txBody>
          <a:bodyPr anchorCtr="0" anchor="b" bIns="45700" lIns="91425" spcFirstLastPara="1" rIns="91425" wrap="square" tIns="45700">
            <a:noAutofit/>
          </a:bodyPr>
          <a:lstStyle>
            <a:lvl1pPr indent="0" lvl="0"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1pPr>
            <a:lvl2pPr indent="0" lvl="1"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2pPr>
            <a:lvl3pPr indent="0" lvl="2"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3pPr>
            <a:lvl4pPr indent="0" lvl="3"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4pPr>
            <a:lvl5pPr indent="0" lvl="4"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5pPr>
            <a:lvl6pPr indent="0" lvl="5"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6pPr>
            <a:lvl7pPr indent="0" lvl="6"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7pPr>
            <a:lvl8pPr indent="0" lvl="7"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8pPr>
            <a:lvl9pPr indent="0" lvl="8"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9pPr>
          </a:lstStyle>
          <a:p>
            <a:pPr indent="0" lvl="0" marL="0" rtl="0" algn="l">
              <a:spcBef>
                <a:spcPts val="0"/>
              </a:spcBef>
              <a:spcAft>
                <a:spcPts val="0"/>
              </a:spcAft>
              <a:buNone/>
            </a:pPr>
            <a:r>
              <a:rPr lang="en-US"/>
              <a:t>5 - </a:t>
            </a:r>
            <a:fld id="{00000000-1234-1234-1234-123412341234}" type="slidenum">
              <a:rPr lang="en-US"/>
              <a:t>‹#›</a:t>
            </a:fld>
            <a:endParaRPr/>
          </a:p>
          <a:p>
            <a:pPr indent="0" lvl="0" marL="0" rtl="0" algn="l">
              <a:spcBef>
                <a:spcPts val="0"/>
              </a:spcBef>
              <a:spcAft>
                <a:spcPts val="0"/>
              </a:spcAft>
              <a:buClr>
                <a:srgbClr val="000000"/>
              </a:buClr>
              <a:buFont typeface="Arial"/>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82" name="Shape 82"/>
        <p:cNvGrpSpPr/>
        <p:nvPr/>
      </p:nvGrpSpPr>
      <p:grpSpPr>
        <a:xfrm>
          <a:off x="0" y="0"/>
          <a:ext cx="0" cy="0"/>
          <a:chOff x="0" y="0"/>
          <a:chExt cx="0" cy="0"/>
        </a:xfrm>
      </p:grpSpPr>
      <p:sp>
        <p:nvSpPr>
          <p:cNvPr id="83" name="Google Shape;83;p38"/>
          <p:cNvSpPr txBox="1"/>
          <p:nvPr>
            <p:ph type="title"/>
          </p:nvPr>
        </p:nvSpPr>
        <p:spPr>
          <a:xfrm>
            <a:off x="571500" y="304800"/>
            <a:ext cx="7772400" cy="11430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38"/>
          <p:cNvSpPr txBox="1"/>
          <p:nvPr>
            <p:ph idx="1" type="body"/>
          </p:nvPr>
        </p:nvSpPr>
        <p:spPr>
          <a:xfrm>
            <a:off x="571500" y="1676400"/>
            <a:ext cx="3924300" cy="4495800"/>
          </a:xfrm>
          <a:prstGeom prst="rect">
            <a:avLst/>
          </a:prstGeom>
          <a:noFill/>
          <a:ln>
            <a:noFill/>
          </a:ln>
        </p:spPr>
        <p:txBody>
          <a:bodyPr anchorCtr="0" anchor="t" bIns="45700" lIns="91425" spcFirstLastPara="1" rIns="91425" wrap="square" tIns="45700">
            <a:noAutofit/>
          </a:bodyPr>
          <a:lstStyle>
            <a:lvl1pPr indent="-354330" lvl="0" marL="457200" algn="l">
              <a:spcBef>
                <a:spcPts val="360"/>
              </a:spcBef>
              <a:spcAft>
                <a:spcPts val="0"/>
              </a:spcAft>
              <a:buSzPts val="198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5" name="Google Shape;85;p38"/>
          <p:cNvSpPr txBox="1"/>
          <p:nvPr>
            <p:ph idx="2" type="body"/>
          </p:nvPr>
        </p:nvSpPr>
        <p:spPr>
          <a:xfrm>
            <a:off x="4648200" y="1676400"/>
            <a:ext cx="3924300" cy="4495800"/>
          </a:xfrm>
          <a:prstGeom prst="rect">
            <a:avLst/>
          </a:prstGeom>
          <a:noFill/>
          <a:ln>
            <a:noFill/>
          </a:ln>
        </p:spPr>
        <p:txBody>
          <a:bodyPr anchorCtr="0" anchor="t" bIns="45700" lIns="91425" spcFirstLastPara="1" rIns="91425" wrap="square" tIns="45700">
            <a:noAutofit/>
          </a:bodyPr>
          <a:lstStyle>
            <a:lvl1pPr indent="-354330" lvl="0" marL="457200" algn="l">
              <a:spcBef>
                <a:spcPts val="360"/>
              </a:spcBef>
              <a:spcAft>
                <a:spcPts val="0"/>
              </a:spcAft>
              <a:buSzPts val="198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6" name="Google Shape;86;p38"/>
          <p:cNvSpPr txBox="1"/>
          <p:nvPr>
            <p:ph idx="11" type="ftr"/>
          </p:nvPr>
        </p:nvSpPr>
        <p:spPr>
          <a:xfrm>
            <a:off x="1752600" y="6248400"/>
            <a:ext cx="6324600" cy="457200"/>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SzPts val="1400"/>
              <a:buNone/>
              <a:defRPr sz="1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38"/>
          <p:cNvSpPr txBox="1"/>
          <p:nvPr>
            <p:ph idx="12" type="sldNum"/>
          </p:nvPr>
        </p:nvSpPr>
        <p:spPr>
          <a:xfrm>
            <a:off x="0" y="6400800"/>
            <a:ext cx="762000" cy="457200"/>
          </a:xfrm>
          <a:prstGeom prst="rect">
            <a:avLst/>
          </a:prstGeom>
          <a:noFill/>
          <a:ln>
            <a:noFill/>
          </a:ln>
        </p:spPr>
        <p:txBody>
          <a:bodyPr anchorCtr="0" anchor="b" bIns="45700" lIns="91425" spcFirstLastPara="1" rIns="91425" wrap="square" tIns="45700">
            <a:noAutofit/>
          </a:bodyPr>
          <a:lstStyle>
            <a:lvl1pPr indent="0" lvl="0"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1pPr>
            <a:lvl2pPr indent="0" lvl="1"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2pPr>
            <a:lvl3pPr indent="0" lvl="2"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3pPr>
            <a:lvl4pPr indent="0" lvl="3"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4pPr>
            <a:lvl5pPr indent="0" lvl="4"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5pPr>
            <a:lvl6pPr indent="0" lvl="5"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6pPr>
            <a:lvl7pPr indent="0" lvl="6"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7pPr>
            <a:lvl8pPr indent="0" lvl="7"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8pPr>
            <a:lvl9pPr indent="0" lvl="8"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9pPr>
          </a:lstStyle>
          <a:p>
            <a:pPr indent="0" lvl="0" marL="0" rtl="0" algn="l">
              <a:spcBef>
                <a:spcPts val="0"/>
              </a:spcBef>
              <a:spcAft>
                <a:spcPts val="0"/>
              </a:spcAft>
              <a:buNone/>
            </a:pPr>
            <a:r>
              <a:rPr lang="en-US"/>
              <a:t>5 - </a:t>
            </a:r>
            <a:fld id="{00000000-1234-1234-1234-123412341234}" type="slidenum">
              <a:rPr lang="en-US"/>
              <a:t>‹#›</a:t>
            </a:fld>
            <a:endParaRPr/>
          </a:p>
          <a:p>
            <a:pPr indent="0" lvl="0" marL="0" rtl="0" algn="l">
              <a:spcBef>
                <a:spcPts val="0"/>
              </a:spcBef>
              <a:spcAft>
                <a:spcPts val="0"/>
              </a:spcAft>
              <a:buClr>
                <a:srgbClr val="000000"/>
              </a:buClr>
              <a:buFont typeface="Arial"/>
              <a:buNone/>
            </a:pPr>
            <a:r>
              <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8" name="Shape 88"/>
        <p:cNvGrpSpPr/>
        <p:nvPr/>
      </p:nvGrpSpPr>
      <p:grpSpPr>
        <a:xfrm>
          <a:off x="0" y="0"/>
          <a:ext cx="0" cy="0"/>
          <a:chOff x="0" y="0"/>
          <a:chExt cx="0" cy="0"/>
        </a:xfrm>
      </p:grpSpPr>
      <p:sp>
        <p:nvSpPr>
          <p:cNvPr id="89" name="Google Shape;89;p39"/>
          <p:cNvSpPr txBox="1"/>
          <p:nvPr>
            <p:ph type="title"/>
          </p:nvPr>
        </p:nvSpPr>
        <p:spPr>
          <a:xfrm>
            <a:off x="623888" y="1709738"/>
            <a:ext cx="7886700" cy="2852737"/>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sz="6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39"/>
          <p:cNvSpPr txBox="1"/>
          <p:nvPr>
            <p:ph idx="1" type="body"/>
          </p:nvPr>
        </p:nvSpPr>
        <p:spPr>
          <a:xfrm>
            <a:off x="623888" y="4589463"/>
            <a:ext cx="7886700" cy="1500187"/>
          </a:xfrm>
          <a:prstGeom prst="rect">
            <a:avLst/>
          </a:prstGeom>
          <a:noFill/>
          <a:ln>
            <a:noFill/>
          </a:ln>
        </p:spPr>
        <p:txBody>
          <a:bodyPr anchorCtr="0" anchor="t" bIns="45700" lIns="91425" spcFirstLastPara="1" rIns="91425" wrap="square" tIns="45700">
            <a:noAutofit/>
          </a:bodyPr>
          <a:lstStyle>
            <a:lvl1pPr indent="-228600" lvl="0" marL="457200" algn="l">
              <a:spcBef>
                <a:spcPts val="480"/>
              </a:spcBef>
              <a:spcAft>
                <a:spcPts val="0"/>
              </a:spcAft>
              <a:buSzPts val="2640"/>
              <a:buFont typeface="Arial"/>
              <a:buNone/>
              <a:defRPr sz="2400"/>
            </a:lvl1pPr>
            <a:lvl2pPr indent="-228600" lvl="1" marL="914400" algn="l">
              <a:spcBef>
                <a:spcPts val="400"/>
              </a:spcBef>
              <a:spcAft>
                <a:spcPts val="0"/>
              </a:spcAft>
              <a:buSzPts val="2000"/>
              <a:buFont typeface="Arial"/>
              <a:buNone/>
              <a:defRPr sz="2000"/>
            </a:lvl2pPr>
            <a:lvl3pPr indent="-228600" lvl="2" marL="1371600" algn="l">
              <a:spcBef>
                <a:spcPts val="360"/>
              </a:spcBef>
              <a:spcAft>
                <a:spcPts val="0"/>
              </a:spcAft>
              <a:buSzPts val="1800"/>
              <a:buNone/>
              <a:defRPr sz="1800"/>
            </a:lvl3pPr>
            <a:lvl4pPr indent="-228600" lvl="3" marL="1828800" algn="l">
              <a:spcBef>
                <a:spcPts val="320"/>
              </a:spcBef>
              <a:spcAft>
                <a:spcPts val="0"/>
              </a:spcAft>
              <a:buSzPts val="1600"/>
              <a:buNone/>
              <a:defRPr sz="1600"/>
            </a:lvl4pPr>
            <a:lvl5pPr indent="-228600" lvl="4" marL="2286000" algn="l">
              <a:spcBef>
                <a:spcPts val="320"/>
              </a:spcBef>
              <a:spcAft>
                <a:spcPts val="0"/>
              </a:spcAft>
              <a:buSzPts val="1600"/>
              <a:buNone/>
              <a:defRPr sz="1600"/>
            </a:lvl5pPr>
            <a:lvl6pPr indent="-228600" lvl="5" marL="2743200" algn="l">
              <a:lnSpc>
                <a:spcPct val="90000"/>
              </a:lnSpc>
              <a:spcBef>
                <a:spcPts val="500"/>
              </a:spcBef>
              <a:spcAft>
                <a:spcPts val="0"/>
              </a:spcAft>
              <a:buClr>
                <a:schemeClr val="dk1"/>
              </a:buClr>
              <a:buSzPts val="1600"/>
              <a:buNone/>
              <a:defRPr sz="1600"/>
            </a:lvl6pPr>
            <a:lvl7pPr indent="-228600" lvl="6" marL="3200400" algn="l">
              <a:lnSpc>
                <a:spcPct val="90000"/>
              </a:lnSpc>
              <a:spcBef>
                <a:spcPts val="500"/>
              </a:spcBef>
              <a:spcAft>
                <a:spcPts val="0"/>
              </a:spcAft>
              <a:buClr>
                <a:schemeClr val="dk1"/>
              </a:buClr>
              <a:buSzPts val="1600"/>
              <a:buNone/>
              <a:defRPr sz="1600"/>
            </a:lvl7pPr>
            <a:lvl8pPr indent="-228600" lvl="7" marL="3657600" algn="l">
              <a:lnSpc>
                <a:spcPct val="90000"/>
              </a:lnSpc>
              <a:spcBef>
                <a:spcPts val="500"/>
              </a:spcBef>
              <a:spcAft>
                <a:spcPts val="0"/>
              </a:spcAft>
              <a:buClr>
                <a:schemeClr val="dk1"/>
              </a:buClr>
              <a:buSzPts val="1600"/>
              <a:buNone/>
              <a:defRPr sz="1600"/>
            </a:lvl8pPr>
            <a:lvl9pPr indent="-228600" lvl="8" marL="4114800" algn="l">
              <a:lnSpc>
                <a:spcPct val="90000"/>
              </a:lnSpc>
              <a:spcBef>
                <a:spcPts val="500"/>
              </a:spcBef>
              <a:spcAft>
                <a:spcPts val="0"/>
              </a:spcAft>
              <a:buClr>
                <a:schemeClr val="dk1"/>
              </a:buClr>
              <a:buSzPts val="1600"/>
              <a:buNone/>
              <a:defRPr sz="1600"/>
            </a:lvl9pPr>
          </a:lstStyle>
          <a:p/>
        </p:txBody>
      </p:sp>
      <p:sp>
        <p:nvSpPr>
          <p:cNvPr id="91" name="Google Shape;91;p39"/>
          <p:cNvSpPr txBox="1"/>
          <p:nvPr>
            <p:ph idx="11" type="ftr"/>
          </p:nvPr>
        </p:nvSpPr>
        <p:spPr>
          <a:xfrm>
            <a:off x="1752600" y="6248400"/>
            <a:ext cx="6324600" cy="457200"/>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SzPts val="1400"/>
              <a:buNone/>
              <a:defRPr sz="1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39"/>
          <p:cNvSpPr txBox="1"/>
          <p:nvPr>
            <p:ph idx="12" type="sldNum"/>
          </p:nvPr>
        </p:nvSpPr>
        <p:spPr>
          <a:xfrm>
            <a:off x="0" y="6400800"/>
            <a:ext cx="762000" cy="457200"/>
          </a:xfrm>
          <a:prstGeom prst="rect">
            <a:avLst/>
          </a:prstGeom>
          <a:noFill/>
          <a:ln>
            <a:noFill/>
          </a:ln>
        </p:spPr>
        <p:txBody>
          <a:bodyPr anchorCtr="0" anchor="b" bIns="45700" lIns="91425" spcFirstLastPara="1" rIns="91425" wrap="square" tIns="45700">
            <a:noAutofit/>
          </a:bodyPr>
          <a:lstStyle>
            <a:lvl1pPr indent="0" lvl="0"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1pPr>
            <a:lvl2pPr indent="0" lvl="1"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2pPr>
            <a:lvl3pPr indent="0" lvl="2"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3pPr>
            <a:lvl4pPr indent="0" lvl="3"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4pPr>
            <a:lvl5pPr indent="0" lvl="4"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5pPr>
            <a:lvl6pPr indent="0" lvl="5"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6pPr>
            <a:lvl7pPr indent="0" lvl="6"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7pPr>
            <a:lvl8pPr indent="0" lvl="7"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8pPr>
            <a:lvl9pPr indent="0" lvl="8"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9pPr>
          </a:lstStyle>
          <a:p>
            <a:pPr indent="0" lvl="0" marL="0" rtl="0" algn="l">
              <a:spcBef>
                <a:spcPts val="0"/>
              </a:spcBef>
              <a:spcAft>
                <a:spcPts val="0"/>
              </a:spcAft>
              <a:buNone/>
            </a:pPr>
            <a:r>
              <a:rPr lang="en-US"/>
              <a:t>5 - </a:t>
            </a:r>
            <a:fld id="{00000000-1234-1234-1234-123412341234}" type="slidenum">
              <a:rPr lang="en-US"/>
              <a:t>‹#›</a:t>
            </a:fld>
            <a:endParaRPr/>
          </a:p>
          <a:p>
            <a:pPr indent="0" lvl="0" marL="0" rtl="0" algn="l">
              <a:spcBef>
                <a:spcPts val="0"/>
              </a:spcBef>
              <a:spcAft>
                <a:spcPts val="0"/>
              </a:spcAft>
              <a:buClr>
                <a:srgbClr val="000000"/>
              </a:buClr>
              <a:buFont typeface="Arial"/>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6" name="Shape 36"/>
        <p:cNvGrpSpPr/>
        <p:nvPr/>
      </p:nvGrpSpPr>
      <p:grpSpPr>
        <a:xfrm>
          <a:off x="0" y="0"/>
          <a:ext cx="0" cy="0"/>
          <a:chOff x="0" y="0"/>
          <a:chExt cx="0" cy="0"/>
        </a:xfrm>
      </p:grpSpPr>
      <p:sp>
        <p:nvSpPr>
          <p:cNvPr id="37" name="Google Shape;37;p29"/>
          <p:cNvSpPr txBox="1"/>
          <p:nvPr>
            <p:ph type="title"/>
          </p:nvPr>
        </p:nvSpPr>
        <p:spPr>
          <a:xfrm>
            <a:off x="571500" y="304800"/>
            <a:ext cx="7772400" cy="11430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9"/>
          <p:cNvSpPr txBox="1"/>
          <p:nvPr>
            <p:ph idx="1" type="body"/>
          </p:nvPr>
        </p:nvSpPr>
        <p:spPr>
          <a:xfrm>
            <a:off x="571500" y="1676400"/>
            <a:ext cx="8001000" cy="4495800"/>
          </a:xfrm>
          <a:prstGeom prst="rect">
            <a:avLst/>
          </a:prstGeom>
          <a:noFill/>
          <a:ln>
            <a:noFill/>
          </a:ln>
        </p:spPr>
        <p:txBody>
          <a:bodyPr anchorCtr="0" anchor="t" bIns="45700" lIns="91425" spcFirstLastPara="1" rIns="91425" wrap="square" tIns="45700">
            <a:noAutofit/>
          </a:bodyPr>
          <a:lstStyle>
            <a:lvl1pPr indent="-354330" lvl="0" marL="457200" algn="l">
              <a:spcBef>
                <a:spcPts val="360"/>
              </a:spcBef>
              <a:spcAft>
                <a:spcPts val="0"/>
              </a:spcAft>
              <a:buSzPts val="198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 name="Google Shape;39;p29"/>
          <p:cNvSpPr txBox="1"/>
          <p:nvPr>
            <p:ph idx="11" type="ftr"/>
          </p:nvPr>
        </p:nvSpPr>
        <p:spPr>
          <a:xfrm>
            <a:off x="1752600" y="6248400"/>
            <a:ext cx="6324600" cy="457200"/>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SzPts val="1400"/>
              <a:buNone/>
              <a:defRPr sz="1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29"/>
          <p:cNvSpPr txBox="1"/>
          <p:nvPr>
            <p:ph idx="12" type="sldNum"/>
          </p:nvPr>
        </p:nvSpPr>
        <p:spPr>
          <a:xfrm>
            <a:off x="0" y="6400800"/>
            <a:ext cx="762000" cy="457200"/>
          </a:xfrm>
          <a:prstGeom prst="rect">
            <a:avLst/>
          </a:prstGeom>
          <a:noFill/>
          <a:ln>
            <a:noFill/>
          </a:ln>
        </p:spPr>
        <p:txBody>
          <a:bodyPr anchorCtr="0" anchor="b" bIns="45700" lIns="91425" spcFirstLastPara="1" rIns="91425" wrap="square" tIns="45700">
            <a:noAutofit/>
          </a:bodyPr>
          <a:lstStyle>
            <a:lvl1pPr indent="0" lvl="0"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1pPr>
            <a:lvl2pPr indent="0" lvl="1"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2pPr>
            <a:lvl3pPr indent="0" lvl="2"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3pPr>
            <a:lvl4pPr indent="0" lvl="3"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4pPr>
            <a:lvl5pPr indent="0" lvl="4"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5pPr>
            <a:lvl6pPr indent="0" lvl="5"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6pPr>
            <a:lvl7pPr indent="0" lvl="6"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7pPr>
            <a:lvl8pPr indent="0" lvl="7"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8pPr>
            <a:lvl9pPr indent="0" lvl="8"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9pPr>
          </a:lstStyle>
          <a:p>
            <a:pPr indent="0" lvl="0" marL="0" rtl="0" algn="l">
              <a:spcBef>
                <a:spcPts val="0"/>
              </a:spcBef>
              <a:spcAft>
                <a:spcPts val="0"/>
              </a:spcAft>
              <a:buNone/>
            </a:pPr>
            <a:r>
              <a:rPr lang="en-US"/>
              <a:t>5 - </a:t>
            </a:r>
            <a:fld id="{00000000-1234-1234-1234-123412341234}" type="slidenum">
              <a:rPr lang="en-US"/>
              <a:t>‹#›</a:t>
            </a:fld>
            <a:endParaRPr/>
          </a:p>
          <a:p>
            <a:pPr indent="0" lvl="0" marL="0" rtl="0" algn="l">
              <a:spcBef>
                <a:spcPts val="0"/>
              </a:spcBef>
              <a:spcAft>
                <a:spcPts val="0"/>
              </a:spcAft>
              <a:buClr>
                <a:srgbClr val="000000"/>
              </a:buClr>
              <a:buFont typeface="Arial"/>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able" type="tbl">
  <p:cSld name="TABLE">
    <p:spTree>
      <p:nvGrpSpPr>
        <p:cNvPr id="41" name="Shape 41"/>
        <p:cNvGrpSpPr/>
        <p:nvPr/>
      </p:nvGrpSpPr>
      <p:grpSpPr>
        <a:xfrm>
          <a:off x="0" y="0"/>
          <a:ext cx="0" cy="0"/>
          <a:chOff x="0" y="0"/>
          <a:chExt cx="0" cy="0"/>
        </a:xfrm>
      </p:grpSpPr>
      <p:sp>
        <p:nvSpPr>
          <p:cNvPr id="42" name="Google Shape;42;p30"/>
          <p:cNvSpPr txBox="1"/>
          <p:nvPr>
            <p:ph type="title"/>
          </p:nvPr>
        </p:nvSpPr>
        <p:spPr>
          <a:xfrm>
            <a:off x="571500" y="304800"/>
            <a:ext cx="7772400" cy="11430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30"/>
          <p:cNvSpPr txBox="1"/>
          <p:nvPr>
            <p:ph idx="11" type="ftr"/>
          </p:nvPr>
        </p:nvSpPr>
        <p:spPr>
          <a:xfrm>
            <a:off x="1752600" y="6248400"/>
            <a:ext cx="6324600" cy="457200"/>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SzPts val="1400"/>
              <a:buNone/>
              <a:defRPr sz="1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30"/>
          <p:cNvSpPr txBox="1"/>
          <p:nvPr>
            <p:ph idx="12" type="sldNum"/>
          </p:nvPr>
        </p:nvSpPr>
        <p:spPr>
          <a:xfrm>
            <a:off x="0" y="6400800"/>
            <a:ext cx="762000" cy="457200"/>
          </a:xfrm>
          <a:prstGeom prst="rect">
            <a:avLst/>
          </a:prstGeom>
          <a:noFill/>
          <a:ln>
            <a:noFill/>
          </a:ln>
        </p:spPr>
        <p:txBody>
          <a:bodyPr anchorCtr="0" anchor="b" bIns="45700" lIns="91425" spcFirstLastPara="1" rIns="91425" wrap="square" tIns="45700">
            <a:noAutofit/>
          </a:bodyPr>
          <a:lstStyle>
            <a:lvl1pPr indent="0" lvl="0"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1pPr>
            <a:lvl2pPr indent="0" lvl="1"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2pPr>
            <a:lvl3pPr indent="0" lvl="2"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3pPr>
            <a:lvl4pPr indent="0" lvl="3"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4pPr>
            <a:lvl5pPr indent="0" lvl="4"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5pPr>
            <a:lvl6pPr indent="0" lvl="5"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6pPr>
            <a:lvl7pPr indent="0" lvl="6"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7pPr>
            <a:lvl8pPr indent="0" lvl="7"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8pPr>
            <a:lvl9pPr indent="0" lvl="8"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9pPr>
          </a:lstStyle>
          <a:p>
            <a:pPr indent="0" lvl="0" marL="0" rtl="0" algn="l">
              <a:spcBef>
                <a:spcPts val="0"/>
              </a:spcBef>
              <a:spcAft>
                <a:spcPts val="0"/>
              </a:spcAft>
              <a:buNone/>
            </a:pPr>
            <a:r>
              <a:rPr lang="en-US"/>
              <a:t>5 - </a:t>
            </a:r>
            <a:fld id="{00000000-1234-1234-1234-123412341234}" type="slidenum">
              <a:rPr lang="en-US"/>
              <a:t>‹#›</a:t>
            </a:fld>
            <a:endParaRPr/>
          </a:p>
          <a:p>
            <a:pPr indent="0" lvl="0" marL="0" rtl="0" algn="l">
              <a:spcBef>
                <a:spcPts val="0"/>
              </a:spcBef>
              <a:spcAft>
                <a:spcPts val="0"/>
              </a:spcAft>
              <a:buClr>
                <a:srgbClr val="000000"/>
              </a:buClr>
              <a:buFont typeface="Arial"/>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45" name="Shape 45"/>
        <p:cNvGrpSpPr/>
        <p:nvPr/>
      </p:nvGrpSpPr>
      <p:grpSpPr>
        <a:xfrm>
          <a:off x="0" y="0"/>
          <a:ext cx="0" cy="0"/>
          <a:chOff x="0" y="0"/>
          <a:chExt cx="0" cy="0"/>
        </a:xfrm>
      </p:grpSpPr>
      <p:sp>
        <p:nvSpPr>
          <p:cNvPr id="46" name="Google Shape;46;p31"/>
          <p:cNvSpPr txBox="1"/>
          <p:nvPr>
            <p:ph type="title"/>
          </p:nvPr>
        </p:nvSpPr>
        <p:spPr>
          <a:xfrm rot="5400000">
            <a:off x="4638675" y="2238375"/>
            <a:ext cx="5867400" cy="2000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31"/>
          <p:cNvSpPr txBox="1"/>
          <p:nvPr>
            <p:ph idx="1" type="body"/>
          </p:nvPr>
        </p:nvSpPr>
        <p:spPr>
          <a:xfrm rot="5400000">
            <a:off x="561975" y="314325"/>
            <a:ext cx="5867400" cy="5848350"/>
          </a:xfrm>
          <a:prstGeom prst="rect">
            <a:avLst/>
          </a:prstGeom>
          <a:noFill/>
          <a:ln>
            <a:noFill/>
          </a:ln>
        </p:spPr>
        <p:txBody>
          <a:bodyPr anchorCtr="0" anchor="t" bIns="45700" lIns="91425" spcFirstLastPara="1" rIns="91425" wrap="square" tIns="45700">
            <a:noAutofit/>
          </a:bodyPr>
          <a:lstStyle>
            <a:lvl1pPr indent="-354330" lvl="0" marL="457200" algn="l">
              <a:spcBef>
                <a:spcPts val="360"/>
              </a:spcBef>
              <a:spcAft>
                <a:spcPts val="0"/>
              </a:spcAft>
              <a:buSzPts val="198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31"/>
          <p:cNvSpPr txBox="1"/>
          <p:nvPr>
            <p:ph idx="11" type="ftr"/>
          </p:nvPr>
        </p:nvSpPr>
        <p:spPr>
          <a:xfrm>
            <a:off x="1752600" y="6248400"/>
            <a:ext cx="6324600" cy="457200"/>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SzPts val="1400"/>
              <a:buNone/>
              <a:defRPr sz="1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31"/>
          <p:cNvSpPr txBox="1"/>
          <p:nvPr>
            <p:ph idx="12" type="sldNum"/>
          </p:nvPr>
        </p:nvSpPr>
        <p:spPr>
          <a:xfrm>
            <a:off x="0" y="6400800"/>
            <a:ext cx="762000" cy="457200"/>
          </a:xfrm>
          <a:prstGeom prst="rect">
            <a:avLst/>
          </a:prstGeom>
          <a:noFill/>
          <a:ln>
            <a:noFill/>
          </a:ln>
        </p:spPr>
        <p:txBody>
          <a:bodyPr anchorCtr="0" anchor="b" bIns="45700" lIns="91425" spcFirstLastPara="1" rIns="91425" wrap="square" tIns="45700">
            <a:noAutofit/>
          </a:bodyPr>
          <a:lstStyle>
            <a:lvl1pPr indent="0" lvl="0"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1pPr>
            <a:lvl2pPr indent="0" lvl="1"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2pPr>
            <a:lvl3pPr indent="0" lvl="2"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3pPr>
            <a:lvl4pPr indent="0" lvl="3"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4pPr>
            <a:lvl5pPr indent="0" lvl="4"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5pPr>
            <a:lvl6pPr indent="0" lvl="5"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6pPr>
            <a:lvl7pPr indent="0" lvl="6"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7pPr>
            <a:lvl8pPr indent="0" lvl="7"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8pPr>
            <a:lvl9pPr indent="0" lvl="8"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9pPr>
          </a:lstStyle>
          <a:p>
            <a:pPr indent="0" lvl="0" marL="0" rtl="0" algn="l">
              <a:spcBef>
                <a:spcPts val="0"/>
              </a:spcBef>
              <a:spcAft>
                <a:spcPts val="0"/>
              </a:spcAft>
              <a:buNone/>
            </a:pPr>
            <a:r>
              <a:rPr lang="en-US"/>
              <a:t>5 - </a:t>
            </a:r>
            <a:fld id="{00000000-1234-1234-1234-123412341234}" type="slidenum">
              <a:rPr lang="en-US"/>
              <a:t>‹#›</a:t>
            </a:fld>
            <a:endParaRPr/>
          </a:p>
          <a:p>
            <a:pPr indent="0" lvl="0" marL="0" rtl="0" algn="l">
              <a:spcBef>
                <a:spcPts val="0"/>
              </a:spcBef>
              <a:spcAft>
                <a:spcPts val="0"/>
              </a:spcAft>
              <a:buClr>
                <a:srgbClr val="000000"/>
              </a:buClr>
              <a:buFont typeface="Arial"/>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50" name="Shape 50"/>
        <p:cNvGrpSpPr/>
        <p:nvPr/>
      </p:nvGrpSpPr>
      <p:grpSpPr>
        <a:xfrm>
          <a:off x="0" y="0"/>
          <a:ext cx="0" cy="0"/>
          <a:chOff x="0" y="0"/>
          <a:chExt cx="0" cy="0"/>
        </a:xfrm>
      </p:grpSpPr>
      <p:sp>
        <p:nvSpPr>
          <p:cNvPr id="51" name="Google Shape;51;p32"/>
          <p:cNvSpPr txBox="1"/>
          <p:nvPr>
            <p:ph type="title"/>
          </p:nvPr>
        </p:nvSpPr>
        <p:spPr>
          <a:xfrm>
            <a:off x="571500" y="304800"/>
            <a:ext cx="7772400" cy="11430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2"/>
          <p:cNvSpPr txBox="1"/>
          <p:nvPr>
            <p:ph idx="1" type="body"/>
          </p:nvPr>
        </p:nvSpPr>
        <p:spPr>
          <a:xfrm rot="5400000">
            <a:off x="2324100" y="-76200"/>
            <a:ext cx="4495800" cy="8001000"/>
          </a:xfrm>
          <a:prstGeom prst="rect">
            <a:avLst/>
          </a:prstGeom>
          <a:noFill/>
          <a:ln>
            <a:noFill/>
          </a:ln>
        </p:spPr>
        <p:txBody>
          <a:bodyPr anchorCtr="0" anchor="t" bIns="45700" lIns="91425" spcFirstLastPara="1" rIns="91425" wrap="square" tIns="45700">
            <a:noAutofit/>
          </a:bodyPr>
          <a:lstStyle>
            <a:lvl1pPr indent="-354330" lvl="0" marL="457200" algn="l">
              <a:spcBef>
                <a:spcPts val="360"/>
              </a:spcBef>
              <a:spcAft>
                <a:spcPts val="0"/>
              </a:spcAft>
              <a:buSzPts val="198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32"/>
          <p:cNvSpPr txBox="1"/>
          <p:nvPr>
            <p:ph idx="11" type="ftr"/>
          </p:nvPr>
        </p:nvSpPr>
        <p:spPr>
          <a:xfrm>
            <a:off x="1752600" y="6248400"/>
            <a:ext cx="6324600" cy="457200"/>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SzPts val="1400"/>
              <a:buNone/>
              <a:defRPr sz="1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32"/>
          <p:cNvSpPr txBox="1"/>
          <p:nvPr>
            <p:ph idx="12" type="sldNum"/>
          </p:nvPr>
        </p:nvSpPr>
        <p:spPr>
          <a:xfrm>
            <a:off x="0" y="6400800"/>
            <a:ext cx="762000" cy="457200"/>
          </a:xfrm>
          <a:prstGeom prst="rect">
            <a:avLst/>
          </a:prstGeom>
          <a:noFill/>
          <a:ln>
            <a:noFill/>
          </a:ln>
        </p:spPr>
        <p:txBody>
          <a:bodyPr anchorCtr="0" anchor="b" bIns="45700" lIns="91425" spcFirstLastPara="1" rIns="91425" wrap="square" tIns="45700">
            <a:noAutofit/>
          </a:bodyPr>
          <a:lstStyle>
            <a:lvl1pPr indent="0" lvl="0"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1pPr>
            <a:lvl2pPr indent="0" lvl="1"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2pPr>
            <a:lvl3pPr indent="0" lvl="2"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3pPr>
            <a:lvl4pPr indent="0" lvl="3"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4pPr>
            <a:lvl5pPr indent="0" lvl="4"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5pPr>
            <a:lvl6pPr indent="0" lvl="5"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6pPr>
            <a:lvl7pPr indent="0" lvl="6"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7pPr>
            <a:lvl8pPr indent="0" lvl="7"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8pPr>
            <a:lvl9pPr indent="0" lvl="8"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9pPr>
          </a:lstStyle>
          <a:p>
            <a:pPr indent="0" lvl="0" marL="0" rtl="0" algn="l">
              <a:spcBef>
                <a:spcPts val="0"/>
              </a:spcBef>
              <a:spcAft>
                <a:spcPts val="0"/>
              </a:spcAft>
              <a:buNone/>
            </a:pPr>
            <a:r>
              <a:rPr lang="en-US"/>
              <a:t>5 - </a:t>
            </a:r>
            <a:fld id="{00000000-1234-1234-1234-123412341234}" type="slidenum">
              <a:rPr lang="en-US"/>
              <a:t>‹#›</a:t>
            </a:fld>
            <a:endParaRPr/>
          </a:p>
          <a:p>
            <a:pPr indent="0" lvl="0" marL="0" rtl="0" algn="l">
              <a:spcBef>
                <a:spcPts val="0"/>
              </a:spcBef>
              <a:spcAft>
                <a:spcPts val="0"/>
              </a:spcAft>
              <a:buClr>
                <a:srgbClr val="000000"/>
              </a:buClr>
              <a:buFont typeface="Arial"/>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55" name="Shape 55"/>
        <p:cNvGrpSpPr/>
        <p:nvPr/>
      </p:nvGrpSpPr>
      <p:grpSpPr>
        <a:xfrm>
          <a:off x="0" y="0"/>
          <a:ext cx="0" cy="0"/>
          <a:chOff x="0" y="0"/>
          <a:chExt cx="0" cy="0"/>
        </a:xfrm>
      </p:grpSpPr>
      <p:sp>
        <p:nvSpPr>
          <p:cNvPr id="56" name="Google Shape;56;p33"/>
          <p:cNvSpPr txBox="1"/>
          <p:nvPr>
            <p:ph type="title"/>
          </p:nvPr>
        </p:nvSpPr>
        <p:spPr>
          <a:xfrm>
            <a:off x="630238" y="457200"/>
            <a:ext cx="2949575" cy="1600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33"/>
          <p:cNvSpPr/>
          <p:nvPr>
            <p:ph idx="2" type="pic"/>
          </p:nvPr>
        </p:nvSpPr>
        <p:spPr>
          <a:xfrm>
            <a:off x="3887788" y="987425"/>
            <a:ext cx="4629150" cy="4873625"/>
          </a:xfrm>
          <a:prstGeom prst="rect">
            <a:avLst/>
          </a:prstGeom>
          <a:noFill/>
          <a:ln>
            <a:noFill/>
          </a:ln>
        </p:spPr>
      </p:sp>
      <p:sp>
        <p:nvSpPr>
          <p:cNvPr id="58" name="Google Shape;58;p33"/>
          <p:cNvSpPr txBox="1"/>
          <p:nvPr>
            <p:ph idx="1" type="body"/>
          </p:nvPr>
        </p:nvSpPr>
        <p:spPr>
          <a:xfrm>
            <a:off x="630238" y="2057400"/>
            <a:ext cx="2949575" cy="3811588"/>
          </a:xfrm>
          <a:prstGeom prst="rect">
            <a:avLst/>
          </a:prstGeom>
          <a:noFill/>
          <a:ln>
            <a:noFill/>
          </a:ln>
        </p:spPr>
        <p:txBody>
          <a:bodyPr anchorCtr="0" anchor="t" bIns="45700" lIns="91425" spcFirstLastPara="1" rIns="91425" wrap="square" tIns="45700">
            <a:noAutofit/>
          </a:bodyPr>
          <a:lstStyle>
            <a:lvl1pPr indent="-228600" lvl="0" marL="457200" algn="l">
              <a:spcBef>
                <a:spcPts val="320"/>
              </a:spcBef>
              <a:spcAft>
                <a:spcPts val="0"/>
              </a:spcAft>
              <a:buSzPts val="1760"/>
              <a:buFont typeface="Arial"/>
              <a:buNone/>
              <a:defRPr sz="1600"/>
            </a:lvl1pPr>
            <a:lvl2pPr indent="-228600" lvl="1" marL="914400" algn="l">
              <a:spcBef>
                <a:spcPts val="280"/>
              </a:spcBef>
              <a:spcAft>
                <a:spcPts val="0"/>
              </a:spcAft>
              <a:buSzPts val="1400"/>
              <a:buFont typeface="Arial"/>
              <a:buNone/>
              <a:defRPr sz="1400"/>
            </a:lvl2pPr>
            <a:lvl3pPr indent="-228600" lvl="2" marL="1371600" algn="l">
              <a:spcBef>
                <a:spcPts val="240"/>
              </a:spcBef>
              <a:spcAft>
                <a:spcPts val="0"/>
              </a:spcAft>
              <a:buSzPts val="1200"/>
              <a:buNone/>
              <a:defRPr sz="1200"/>
            </a:lvl3pPr>
            <a:lvl4pPr indent="-228600" lvl="3" marL="1828800" algn="l">
              <a:spcBef>
                <a:spcPts val="200"/>
              </a:spcBef>
              <a:spcAft>
                <a:spcPts val="0"/>
              </a:spcAft>
              <a:buSzPts val="1000"/>
              <a:buNone/>
              <a:defRPr sz="1000"/>
            </a:lvl4pPr>
            <a:lvl5pPr indent="-228600" lvl="4" marL="2286000" algn="l">
              <a:spcBef>
                <a:spcPts val="200"/>
              </a:spcBef>
              <a:spcAft>
                <a:spcPts val="0"/>
              </a:spcAft>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9" name="Google Shape;59;p33"/>
          <p:cNvSpPr txBox="1"/>
          <p:nvPr>
            <p:ph idx="11" type="ftr"/>
          </p:nvPr>
        </p:nvSpPr>
        <p:spPr>
          <a:xfrm>
            <a:off x="1752600" y="6248400"/>
            <a:ext cx="6324600" cy="457200"/>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SzPts val="1400"/>
              <a:buNone/>
              <a:defRPr sz="1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33"/>
          <p:cNvSpPr txBox="1"/>
          <p:nvPr>
            <p:ph idx="12" type="sldNum"/>
          </p:nvPr>
        </p:nvSpPr>
        <p:spPr>
          <a:xfrm>
            <a:off x="0" y="6400800"/>
            <a:ext cx="762000" cy="457200"/>
          </a:xfrm>
          <a:prstGeom prst="rect">
            <a:avLst/>
          </a:prstGeom>
          <a:noFill/>
          <a:ln>
            <a:noFill/>
          </a:ln>
        </p:spPr>
        <p:txBody>
          <a:bodyPr anchorCtr="0" anchor="b" bIns="45700" lIns="91425" spcFirstLastPara="1" rIns="91425" wrap="square" tIns="45700">
            <a:noAutofit/>
          </a:bodyPr>
          <a:lstStyle>
            <a:lvl1pPr indent="0" lvl="0"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1pPr>
            <a:lvl2pPr indent="0" lvl="1"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2pPr>
            <a:lvl3pPr indent="0" lvl="2"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3pPr>
            <a:lvl4pPr indent="0" lvl="3"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4pPr>
            <a:lvl5pPr indent="0" lvl="4"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5pPr>
            <a:lvl6pPr indent="0" lvl="5"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6pPr>
            <a:lvl7pPr indent="0" lvl="6"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7pPr>
            <a:lvl8pPr indent="0" lvl="7"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8pPr>
            <a:lvl9pPr indent="0" lvl="8"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9pPr>
          </a:lstStyle>
          <a:p>
            <a:pPr indent="0" lvl="0" marL="0" rtl="0" algn="l">
              <a:spcBef>
                <a:spcPts val="0"/>
              </a:spcBef>
              <a:spcAft>
                <a:spcPts val="0"/>
              </a:spcAft>
              <a:buNone/>
            </a:pPr>
            <a:r>
              <a:rPr lang="en-US"/>
              <a:t>5 - </a:t>
            </a:r>
            <a:fld id="{00000000-1234-1234-1234-123412341234}" type="slidenum">
              <a:rPr lang="en-US"/>
              <a:t>‹#›</a:t>
            </a:fld>
            <a:endParaRPr/>
          </a:p>
          <a:p>
            <a:pPr indent="0" lvl="0" marL="0" rtl="0" algn="l">
              <a:spcBef>
                <a:spcPts val="0"/>
              </a:spcBef>
              <a:spcAft>
                <a:spcPts val="0"/>
              </a:spcAft>
              <a:buClr>
                <a:srgbClr val="000000"/>
              </a:buClr>
              <a:buFont typeface="Arial"/>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1" name="Shape 61"/>
        <p:cNvGrpSpPr/>
        <p:nvPr/>
      </p:nvGrpSpPr>
      <p:grpSpPr>
        <a:xfrm>
          <a:off x="0" y="0"/>
          <a:ext cx="0" cy="0"/>
          <a:chOff x="0" y="0"/>
          <a:chExt cx="0" cy="0"/>
        </a:xfrm>
      </p:grpSpPr>
      <p:sp>
        <p:nvSpPr>
          <p:cNvPr id="62" name="Google Shape;62;p34"/>
          <p:cNvSpPr txBox="1"/>
          <p:nvPr>
            <p:ph type="title"/>
          </p:nvPr>
        </p:nvSpPr>
        <p:spPr>
          <a:xfrm>
            <a:off x="630238" y="457200"/>
            <a:ext cx="2949575" cy="1600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34"/>
          <p:cNvSpPr txBox="1"/>
          <p:nvPr>
            <p:ph idx="1" type="body"/>
          </p:nvPr>
        </p:nvSpPr>
        <p:spPr>
          <a:xfrm>
            <a:off x="3887788" y="987425"/>
            <a:ext cx="4629150" cy="4873625"/>
          </a:xfrm>
          <a:prstGeom prst="rect">
            <a:avLst/>
          </a:prstGeom>
          <a:noFill/>
          <a:ln>
            <a:noFill/>
          </a:ln>
        </p:spPr>
        <p:txBody>
          <a:bodyPr anchorCtr="0" anchor="t" bIns="45700" lIns="91425" spcFirstLastPara="1" rIns="91425" wrap="square" tIns="45700">
            <a:noAutofit/>
          </a:bodyPr>
          <a:lstStyle>
            <a:lvl1pPr indent="-452119" lvl="0" marL="457200" algn="l">
              <a:spcBef>
                <a:spcPts val="640"/>
              </a:spcBef>
              <a:spcAft>
                <a:spcPts val="0"/>
              </a:spcAft>
              <a:buSzPts val="3520"/>
              <a:buFont typeface="Arial"/>
              <a:buChar char="•"/>
              <a:defRPr sz="3200"/>
            </a:lvl1pPr>
            <a:lvl2pPr indent="-406400" lvl="1" marL="914400" algn="l">
              <a:spcBef>
                <a:spcPts val="560"/>
              </a:spcBef>
              <a:spcAft>
                <a:spcPts val="0"/>
              </a:spcAft>
              <a:buSzPts val="2800"/>
              <a:buFont typeface="Arial"/>
              <a:buChar char="•"/>
              <a:defRPr sz="2800"/>
            </a:lvl2pPr>
            <a:lvl3pPr indent="-381000" lvl="2" marL="1371600" algn="l">
              <a:spcBef>
                <a:spcPts val="480"/>
              </a:spcBef>
              <a:spcAft>
                <a:spcPts val="0"/>
              </a:spcAft>
              <a:buSzPts val="2400"/>
              <a:buChar char="•"/>
              <a:defRPr sz="2400"/>
            </a:lvl3pPr>
            <a:lvl4pPr indent="-355600" lvl="3" marL="1828800" algn="l">
              <a:spcBef>
                <a:spcPts val="400"/>
              </a:spcBef>
              <a:spcAft>
                <a:spcPts val="0"/>
              </a:spcAft>
              <a:buSzPts val="2000"/>
              <a:buChar char="•"/>
              <a:defRPr sz="2000"/>
            </a:lvl4pPr>
            <a:lvl5pPr indent="-355600" lvl="4" marL="2286000" algn="l">
              <a:spcBef>
                <a:spcPts val="400"/>
              </a:spcBef>
              <a:spcAft>
                <a:spcPts val="0"/>
              </a:spcAft>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4" name="Google Shape;64;p34"/>
          <p:cNvSpPr txBox="1"/>
          <p:nvPr>
            <p:ph idx="2" type="body"/>
          </p:nvPr>
        </p:nvSpPr>
        <p:spPr>
          <a:xfrm>
            <a:off x="630238" y="2057400"/>
            <a:ext cx="2949575" cy="3811588"/>
          </a:xfrm>
          <a:prstGeom prst="rect">
            <a:avLst/>
          </a:prstGeom>
          <a:noFill/>
          <a:ln>
            <a:noFill/>
          </a:ln>
        </p:spPr>
        <p:txBody>
          <a:bodyPr anchorCtr="0" anchor="t" bIns="45700" lIns="91425" spcFirstLastPara="1" rIns="91425" wrap="square" tIns="45700">
            <a:noAutofit/>
          </a:bodyPr>
          <a:lstStyle>
            <a:lvl1pPr indent="-228600" lvl="0" marL="457200" algn="l">
              <a:spcBef>
                <a:spcPts val="320"/>
              </a:spcBef>
              <a:spcAft>
                <a:spcPts val="0"/>
              </a:spcAft>
              <a:buSzPts val="1760"/>
              <a:buFont typeface="Arial"/>
              <a:buNone/>
              <a:defRPr sz="1600"/>
            </a:lvl1pPr>
            <a:lvl2pPr indent="-228600" lvl="1" marL="914400" algn="l">
              <a:spcBef>
                <a:spcPts val="280"/>
              </a:spcBef>
              <a:spcAft>
                <a:spcPts val="0"/>
              </a:spcAft>
              <a:buSzPts val="1400"/>
              <a:buFont typeface="Arial"/>
              <a:buNone/>
              <a:defRPr sz="1400"/>
            </a:lvl2pPr>
            <a:lvl3pPr indent="-228600" lvl="2" marL="1371600" algn="l">
              <a:spcBef>
                <a:spcPts val="240"/>
              </a:spcBef>
              <a:spcAft>
                <a:spcPts val="0"/>
              </a:spcAft>
              <a:buSzPts val="1200"/>
              <a:buNone/>
              <a:defRPr sz="1200"/>
            </a:lvl3pPr>
            <a:lvl4pPr indent="-228600" lvl="3" marL="1828800" algn="l">
              <a:spcBef>
                <a:spcPts val="200"/>
              </a:spcBef>
              <a:spcAft>
                <a:spcPts val="0"/>
              </a:spcAft>
              <a:buSzPts val="1000"/>
              <a:buNone/>
              <a:defRPr sz="1000"/>
            </a:lvl4pPr>
            <a:lvl5pPr indent="-228600" lvl="4" marL="2286000" algn="l">
              <a:spcBef>
                <a:spcPts val="200"/>
              </a:spcBef>
              <a:spcAft>
                <a:spcPts val="0"/>
              </a:spcAft>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34"/>
          <p:cNvSpPr txBox="1"/>
          <p:nvPr>
            <p:ph idx="11" type="ftr"/>
          </p:nvPr>
        </p:nvSpPr>
        <p:spPr>
          <a:xfrm>
            <a:off x="1752600" y="6248400"/>
            <a:ext cx="6324600" cy="457200"/>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SzPts val="1400"/>
              <a:buNone/>
              <a:defRPr sz="1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34"/>
          <p:cNvSpPr txBox="1"/>
          <p:nvPr>
            <p:ph idx="12" type="sldNum"/>
          </p:nvPr>
        </p:nvSpPr>
        <p:spPr>
          <a:xfrm>
            <a:off x="0" y="6400800"/>
            <a:ext cx="762000" cy="457200"/>
          </a:xfrm>
          <a:prstGeom prst="rect">
            <a:avLst/>
          </a:prstGeom>
          <a:noFill/>
          <a:ln>
            <a:noFill/>
          </a:ln>
        </p:spPr>
        <p:txBody>
          <a:bodyPr anchorCtr="0" anchor="b" bIns="45700" lIns="91425" spcFirstLastPara="1" rIns="91425" wrap="square" tIns="45700">
            <a:noAutofit/>
          </a:bodyPr>
          <a:lstStyle>
            <a:lvl1pPr indent="0" lvl="0"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1pPr>
            <a:lvl2pPr indent="0" lvl="1"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2pPr>
            <a:lvl3pPr indent="0" lvl="2"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3pPr>
            <a:lvl4pPr indent="0" lvl="3"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4pPr>
            <a:lvl5pPr indent="0" lvl="4"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5pPr>
            <a:lvl6pPr indent="0" lvl="5"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6pPr>
            <a:lvl7pPr indent="0" lvl="6"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7pPr>
            <a:lvl8pPr indent="0" lvl="7"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8pPr>
            <a:lvl9pPr indent="0" lvl="8"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9pPr>
          </a:lstStyle>
          <a:p>
            <a:pPr indent="0" lvl="0" marL="0" rtl="0" algn="l">
              <a:spcBef>
                <a:spcPts val="0"/>
              </a:spcBef>
              <a:spcAft>
                <a:spcPts val="0"/>
              </a:spcAft>
              <a:buNone/>
            </a:pPr>
            <a:r>
              <a:rPr lang="en-US"/>
              <a:t>5 - </a:t>
            </a:r>
            <a:fld id="{00000000-1234-1234-1234-123412341234}" type="slidenum">
              <a:rPr lang="en-US"/>
              <a:t>‹#›</a:t>
            </a:fld>
            <a:endParaRPr/>
          </a:p>
          <a:p>
            <a:pPr indent="0" lvl="0" marL="0" rtl="0" algn="l">
              <a:spcBef>
                <a:spcPts val="0"/>
              </a:spcBef>
              <a:spcAft>
                <a:spcPts val="0"/>
              </a:spcAft>
              <a:buClr>
                <a:srgbClr val="000000"/>
              </a:buClr>
              <a:buFont typeface="Arial"/>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7" name="Shape 67"/>
        <p:cNvGrpSpPr/>
        <p:nvPr/>
      </p:nvGrpSpPr>
      <p:grpSpPr>
        <a:xfrm>
          <a:off x="0" y="0"/>
          <a:ext cx="0" cy="0"/>
          <a:chOff x="0" y="0"/>
          <a:chExt cx="0" cy="0"/>
        </a:xfrm>
      </p:grpSpPr>
      <p:sp>
        <p:nvSpPr>
          <p:cNvPr id="68" name="Google Shape;68;p35"/>
          <p:cNvSpPr txBox="1"/>
          <p:nvPr>
            <p:ph idx="11" type="ftr"/>
          </p:nvPr>
        </p:nvSpPr>
        <p:spPr>
          <a:xfrm>
            <a:off x="1752600" y="6248400"/>
            <a:ext cx="6324600" cy="457200"/>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SzPts val="1400"/>
              <a:buNone/>
              <a:defRPr sz="1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35"/>
          <p:cNvSpPr txBox="1"/>
          <p:nvPr>
            <p:ph idx="12" type="sldNum"/>
          </p:nvPr>
        </p:nvSpPr>
        <p:spPr>
          <a:xfrm>
            <a:off x="0" y="6400800"/>
            <a:ext cx="762000" cy="457200"/>
          </a:xfrm>
          <a:prstGeom prst="rect">
            <a:avLst/>
          </a:prstGeom>
          <a:noFill/>
          <a:ln>
            <a:noFill/>
          </a:ln>
        </p:spPr>
        <p:txBody>
          <a:bodyPr anchorCtr="0" anchor="b" bIns="45700" lIns="91425" spcFirstLastPara="1" rIns="91425" wrap="square" tIns="45700">
            <a:noAutofit/>
          </a:bodyPr>
          <a:lstStyle>
            <a:lvl1pPr indent="0" lvl="0"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1pPr>
            <a:lvl2pPr indent="0" lvl="1"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2pPr>
            <a:lvl3pPr indent="0" lvl="2"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3pPr>
            <a:lvl4pPr indent="0" lvl="3"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4pPr>
            <a:lvl5pPr indent="0" lvl="4"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5pPr>
            <a:lvl6pPr indent="0" lvl="5"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6pPr>
            <a:lvl7pPr indent="0" lvl="6"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7pPr>
            <a:lvl8pPr indent="0" lvl="7"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8pPr>
            <a:lvl9pPr indent="0" lvl="8"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9pPr>
          </a:lstStyle>
          <a:p>
            <a:pPr indent="0" lvl="0" marL="0" rtl="0" algn="l">
              <a:spcBef>
                <a:spcPts val="0"/>
              </a:spcBef>
              <a:spcAft>
                <a:spcPts val="0"/>
              </a:spcAft>
              <a:buNone/>
            </a:pPr>
            <a:r>
              <a:rPr lang="en-US"/>
              <a:t>5 - </a:t>
            </a:r>
            <a:fld id="{00000000-1234-1234-1234-123412341234}" type="slidenum">
              <a:rPr lang="en-US"/>
              <a:t>‹#›</a:t>
            </a:fld>
            <a:endParaRPr/>
          </a:p>
          <a:p>
            <a:pPr indent="0" lvl="0" marL="0" rtl="0" algn="l">
              <a:spcBef>
                <a:spcPts val="0"/>
              </a:spcBef>
              <a:spcAft>
                <a:spcPts val="0"/>
              </a:spcAft>
              <a:buClr>
                <a:srgbClr val="000000"/>
              </a:buClr>
              <a:buFont typeface="Arial"/>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36"/>
          <p:cNvSpPr txBox="1"/>
          <p:nvPr>
            <p:ph type="title"/>
          </p:nvPr>
        </p:nvSpPr>
        <p:spPr>
          <a:xfrm>
            <a:off x="571500" y="304800"/>
            <a:ext cx="7772400" cy="11430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36"/>
          <p:cNvSpPr txBox="1"/>
          <p:nvPr>
            <p:ph idx="11" type="ftr"/>
          </p:nvPr>
        </p:nvSpPr>
        <p:spPr>
          <a:xfrm>
            <a:off x="1752600" y="6248400"/>
            <a:ext cx="6324600" cy="457200"/>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SzPts val="1400"/>
              <a:buNone/>
              <a:defRPr sz="1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36"/>
          <p:cNvSpPr txBox="1"/>
          <p:nvPr>
            <p:ph idx="12" type="sldNum"/>
          </p:nvPr>
        </p:nvSpPr>
        <p:spPr>
          <a:xfrm>
            <a:off x="0" y="6400800"/>
            <a:ext cx="762000" cy="457200"/>
          </a:xfrm>
          <a:prstGeom prst="rect">
            <a:avLst/>
          </a:prstGeom>
          <a:noFill/>
          <a:ln>
            <a:noFill/>
          </a:ln>
        </p:spPr>
        <p:txBody>
          <a:bodyPr anchorCtr="0" anchor="b" bIns="45700" lIns="91425" spcFirstLastPara="1" rIns="91425" wrap="square" tIns="45700">
            <a:noAutofit/>
          </a:bodyPr>
          <a:lstStyle>
            <a:lvl1pPr indent="0" lvl="0"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1pPr>
            <a:lvl2pPr indent="0" lvl="1"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2pPr>
            <a:lvl3pPr indent="0" lvl="2"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3pPr>
            <a:lvl4pPr indent="0" lvl="3"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4pPr>
            <a:lvl5pPr indent="0" lvl="4"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5pPr>
            <a:lvl6pPr indent="0" lvl="5"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6pPr>
            <a:lvl7pPr indent="0" lvl="6"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7pPr>
            <a:lvl8pPr indent="0" lvl="7"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8pPr>
            <a:lvl9pPr indent="0" lvl="8" marL="0" marR="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9pPr>
          </a:lstStyle>
          <a:p>
            <a:pPr indent="0" lvl="0" marL="0" rtl="0" algn="l">
              <a:spcBef>
                <a:spcPts val="0"/>
              </a:spcBef>
              <a:spcAft>
                <a:spcPts val="0"/>
              </a:spcAft>
              <a:buNone/>
            </a:pPr>
            <a:r>
              <a:rPr lang="en-US"/>
              <a:t>5 - </a:t>
            </a:r>
            <a:fld id="{00000000-1234-1234-1234-123412341234}" type="slidenum">
              <a:rPr lang="en-US"/>
              <a:t>‹#›</a:t>
            </a:fld>
            <a:endParaRPr/>
          </a:p>
          <a:p>
            <a:pPr indent="0" lvl="0" marL="0" rtl="0" algn="l">
              <a:spcBef>
                <a:spcPts val="0"/>
              </a:spcBef>
              <a:spcAft>
                <a:spcPts val="0"/>
              </a:spcAft>
              <a:buClr>
                <a:srgbClr val="000000"/>
              </a:buClr>
              <a:buFont typeface="Arial"/>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4.jp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4.jp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2.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grpSp>
        <p:nvGrpSpPr>
          <p:cNvPr id="10" name="Google Shape;10;p26"/>
          <p:cNvGrpSpPr/>
          <p:nvPr/>
        </p:nvGrpSpPr>
        <p:grpSpPr>
          <a:xfrm>
            <a:off x="2349500" y="3098800"/>
            <a:ext cx="6045200" cy="3271837"/>
            <a:chOff x="1480" y="1952"/>
            <a:chExt cx="3808" cy="2061"/>
          </a:xfrm>
        </p:grpSpPr>
        <p:cxnSp>
          <p:nvCxnSpPr>
            <p:cNvPr id="11" name="Google Shape;11;p26"/>
            <p:cNvCxnSpPr/>
            <p:nvPr/>
          </p:nvCxnSpPr>
          <p:spPr>
            <a:xfrm>
              <a:off x="1480" y="3442"/>
              <a:ext cx="3808" cy="0"/>
            </a:xfrm>
            <a:prstGeom prst="straightConnector1">
              <a:avLst/>
            </a:prstGeom>
            <a:noFill/>
            <a:ln cap="flat" cmpd="sng" w="9525">
              <a:solidFill>
                <a:schemeClr val="lt1"/>
              </a:solidFill>
              <a:prstDash val="solid"/>
              <a:miter lim="800000"/>
              <a:headEnd len="med" w="med" type="none"/>
              <a:tailEnd len="med" w="med" type="none"/>
            </a:ln>
          </p:spPr>
        </p:cxnSp>
        <p:cxnSp>
          <p:nvCxnSpPr>
            <p:cNvPr id="12" name="Google Shape;12;p26"/>
            <p:cNvCxnSpPr/>
            <p:nvPr/>
          </p:nvCxnSpPr>
          <p:spPr>
            <a:xfrm>
              <a:off x="5172" y="1952"/>
              <a:ext cx="0" cy="2061"/>
            </a:xfrm>
            <a:prstGeom prst="straightConnector1">
              <a:avLst/>
            </a:prstGeom>
            <a:noFill/>
            <a:ln cap="flat" cmpd="sng" w="9525">
              <a:solidFill>
                <a:schemeClr val="lt1"/>
              </a:solidFill>
              <a:prstDash val="solid"/>
              <a:miter lim="800000"/>
              <a:headEnd len="med" w="med" type="none"/>
              <a:tailEnd len="med" w="med" type="none"/>
            </a:ln>
          </p:spPr>
        </p:cxnSp>
        <p:sp>
          <p:nvSpPr>
            <p:cNvPr id="13" name="Google Shape;13;p26"/>
            <p:cNvSpPr/>
            <p:nvPr/>
          </p:nvSpPr>
          <p:spPr>
            <a:xfrm rot="5400000">
              <a:off x="5096" y="3346"/>
              <a:ext cx="156" cy="157"/>
            </a:xfrm>
            <a:custGeom>
              <a:rect b="b" l="l" r="r" t="t"/>
              <a:pathLst>
                <a:path extrusionOk="0" fill="none" h="43200" w="43195">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extrusionOk="0" h="43200" w="43195">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cap="flat" cmpd="sng" w="95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pic>
        <p:nvPicPr>
          <p:cNvPr descr="global" id="14" name="Google Shape;14;p26"/>
          <p:cNvPicPr preferRelativeResize="0"/>
          <p:nvPr/>
        </p:nvPicPr>
        <p:blipFill rotWithShape="1">
          <a:blip r:embed="rId1">
            <a:alphaModFix/>
          </a:blip>
          <a:srcRect b="13512" l="13482" r="12358" t="5404"/>
          <a:stretch/>
        </p:blipFill>
        <p:spPr>
          <a:xfrm>
            <a:off x="8420100" y="6045200"/>
            <a:ext cx="558800" cy="762000"/>
          </a:xfrm>
          <a:prstGeom prst="rect">
            <a:avLst/>
          </a:prstGeom>
          <a:noFill/>
          <a:ln>
            <a:noFill/>
          </a:ln>
        </p:spPr>
      </p:pic>
      <p:cxnSp>
        <p:nvCxnSpPr>
          <p:cNvPr id="15" name="Google Shape;15;p26"/>
          <p:cNvCxnSpPr/>
          <p:nvPr/>
        </p:nvCxnSpPr>
        <p:spPr>
          <a:xfrm rot="10800000">
            <a:off x="990600" y="6248400"/>
            <a:ext cx="7086600" cy="0"/>
          </a:xfrm>
          <a:prstGeom prst="straightConnector1">
            <a:avLst/>
          </a:prstGeom>
          <a:noFill/>
          <a:ln cap="flat" cmpd="sng" w="9525">
            <a:solidFill>
              <a:srgbClr val="000066"/>
            </a:solidFill>
            <a:prstDash val="solid"/>
            <a:miter lim="800000"/>
            <a:headEnd len="med" w="med" type="none"/>
            <a:tailEnd len="med" w="med" type="none"/>
          </a:ln>
        </p:spPr>
      </p:cxnSp>
      <p:pic>
        <p:nvPicPr>
          <p:cNvPr descr="arrow" id="16" name="Google Shape;16;p26"/>
          <p:cNvPicPr preferRelativeResize="0"/>
          <p:nvPr/>
        </p:nvPicPr>
        <p:blipFill rotWithShape="1">
          <a:blip r:embed="rId2">
            <a:alphaModFix/>
          </a:blip>
          <a:srcRect b="0" l="0" r="0" t="0"/>
          <a:stretch/>
        </p:blipFill>
        <p:spPr>
          <a:xfrm>
            <a:off x="244475" y="2819400"/>
            <a:ext cx="8899525" cy="400050"/>
          </a:xfrm>
          <a:prstGeom prst="rect">
            <a:avLst/>
          </a:prstGeom>
          <a:noFill/>
          <a:ln>
            <a:noFill/>
          </a:ln>
        </p:spPr>
      </p:pic>
      <p:sp>
        <p:nvSpPr>
          <p:cNvPr id="17" name="Google Shape;17;p26"/>
          <p:cNvSpPr txBox="1"/>
          <p:nvPr>
            <p:ph type="title"/>
          </p:nvPr>
        </p:nvSpPr>
        <p:spPr>
          <a:xfrm>
            <a:off x="571500" y="304800"/>
            <a:ext cx="7772400" cy="11430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1" i="0" sz="3600" u="none" cap="none" strike="noStrike">
                <a:solidFill>
                  <a:srgbClr val="000099"/>
                </a:solidFill>
                <a:latin typeface="Arial"/>
                <a:ea typeface="Arial"/>
                <a:cs typeface="Arial"/>
                <a:sym typeface="Arial"/>
              </a:defRPr>
            </a:lvl1pPr>
            <a:lvl2pPr lvl="1" marR="0" rtl="0" algn="l">
              <a:spcBef>
                <a:spcPts val="0"/>
              </a:spcBef>
              <a:spcAft>
                <a:spcPts val="0"/>
              </a:spcAft>
              <a:buSzPts val="1400"/>
              <a:buNone/>
              <a:defRPr b="1" i="0" sz="3600" u="none" cap="none" strike="noStrike">
                <a:solidFill>
                  <a:srgbClr val="000099"/>
                </a:solidFill>
                <a:latin typeface="Arial"/>
                <a:ea typeface="Arial"/>
                <a:cs typeface="Arial"/>
                <a:sym typeface="Arial"/>
              </a:defRPr>
            </a:lvl2pPr>
            <a:lvl3pPr lvl="2" marR="0" rtl="0" algn="l">
              <a:spcBef>
                <a:spcPts val="0"/>
              </a:spcBef>
              <a:spcAft>
                <a:spcPts val="0"/>
              </a:spcAft>
              <a:buSzPts val="1400"/>
              <a:buNone/>
              <a:defRPr b="1" i="0" sz="3600" u="none" cap="none" strike="noStrike">
                <a:solidFill>
                  <a:srgbClr val="000099"/>
                </a:solidFill>
                <a:latin typeface="Arial"/>
                <a:ea typeface="Arial"/>
                <a:cs typeface="Arial"/>
                <a:sym typeface="Arial"/>
              </a:defRPr>
            </a:lvl3pPr>
            <a:lvl4pPr lvl="3" marR="0" rtl="0" algn="l">
              <a:spcBef>
                <a:spcPts val="0"/>
              </a:spcBef>
              <a:spcAft>
                <a:spcPts val="0"/>
              </a:spcAft>
              <a:buSzPts val="1400"/>
              <a:buNone/>
              <a:defRPr b="1" i="0" sz="3600" u="none" cap="none" strike="noStrike">
                <a:solidFill>
                  <a:srgbClr val="000099"/>
                </a:solidFill>
                <a:latin typeface="Arial"/>
                <a:ea typeface="Arial"/>
                <a:cs typeface="Arial"/>
                <a:sym typeface="Arial"/>
              </a:defRPr>
            </a:lvl4pPr>
            <a:lvl5pPr lvl="4" marR="0" rtl="0" algn="l">
              <a:spcBef>
                <a:spcPts val="0"/>
              </a:spcBef>
              <a:spcAft>
                <a:spcPts val="0"/>
              </a:spcAft>
              <a:buSzPts val="1400"/>
              <a:buNone/>
              <a:defRPr b="1" i="0" sz="3600" u="none" cap="none" strike="noStrike">
                <a:solidFill>
                  <a:srgbClr val="000099"/>
                </a:solidFill>
                <a:latin typeface="Arial"/>
                <a:ea typeface="Arial"/>
                <a:cs typeface="Arial"/>
                <a:sym typeface="Arial"/>
              </a:defRPr>
            </a:lvl5pPr>
            <a:lvl6pPr lvl="5" marR="0" rtl="0" algn="l">
              <a:spcBef>
                <a:spcPts val="0"/>
              </a:spcBef>
              <a:spcAft>
                <a:spcPts val="0"/>
              </a:spcAft>
              <a:buSzPts val="1400"/>
              <a:buNone/>
              <a:defRPr b="1" i="0" sz="3600" u="none" cap="none" strike="noStrike">
                <a:solidFill>
                  <a:srgbClr val="000099"/>
                </a:solidFill>
                <a:latin typeface="Arial"/>
                <a:ea typeface="Arial"/>
                <a:cs typeface="Arial"/>
                <a:sym typeface="Arial"/>
              </a:defRPr>
            </a:lvl6pPr>
            <a:lvl7pPr lvl="6" marR="0" rtl="0" algn="l">
              <a:spcBef>
                <a:spcPts val="0"/>
              </a:spcBef>
              <a:spcAft>
                <a:spcPts val="0"/>
              </a:spcAft>
              <a:buSzPts val="1400"/>
              <a:buNone/>
              <a:defRPr b="1" i="0" sz="3600" u="none" cap="none" strike="noStrike">
                <a:solidFill>
                  <a:srgbClr val="000099"/>
                </a:solidFill>
                <a:latin typeface="Arial"/>
                <a:ea typeface="Arial"/>
                <a:cs typeface="Arial"/>
                <a:sym typeface="Arial"/>
              </a:defRPr>
            </a:lvl7pPr>
            <a:lvl8pPr lvl="7" marR="0" rtl="0" algn="l">
              <a:spcBef>
                <a:spcPts val="0"/>
              </a:spcBef>
              <a:spcAft>
                <a:spcPts val="0"/>
              </a:spcAft>
              <a:buSzPts val="1400"/>
              <a:buNone/>
              <a:defRPr b="1" i="0" sz="3600" u="none" cap="none" strike="noStrike">
                <a:solidFill>
                  <a:srgbClr val="000099"/>
                </a:solidFill>
                <a:latin typeface="Arial"/>
                <a:ea typeface="Arial"/>
                <a:cs typeface="Arial"/>
                <a:sym typeface="Arial"/>
              </a:defRPr>
            </a:lvl8pPr>
            <a:lvl9pPr lvl="8" marR="0" rtl="0" algn="l">
              <a:spcBef>
                <a:spcPts val="0"/>
              </a:spcBef>
              <a:spcAft>
                <a:spcPts val="0"/>
              </a:spcAft>
              <a:buSzPts val="1400"/>
              <a:buNone/>
              <a:defRPr b="1" i="0" sz="3600" u="none" cap="none" strike="noStrike">
                <a:solidFill>
                  <a:srgbClr val="000099"/>
                </a:solidFill>
                <a:latin typeface="Arial"/>
                <a:ea typeface="Arial"/>
                <a:cs typeface="Arial"/>
                <a:sym typeface="Arial"/>
              </a:defRPr>
            </a:lvl9pPr>
          </a:lstStyle>
          <a:p/>
        </p:txBody>
      </p:sp>
      <p:sp>
        <p:nvSpPr>
          <p:cNvPr descr="Rectangle: Click to edit Master text styles &#10;Second level &#10;Third level &#10;Fourth level &#10;Fifth level" id="18" name="Google Shape;18;p26"/>
          <p:cNvSpPr txBox="1"/>
          <p:nvPr>
            <p:ph idx="1" type="body"/>
          </p:nvPr>
        </p:nvSpPr>
        <p:spPr>
          <a:xfrm>
            <a:off x="571500" y="1676400"/>
            <a:ext cx="8001000" cy="4495800"/>
          </a:xfrm>
          <a:prstGeom prst="rect">
            <a:avLst/>
          </a:prstGeom>
          <a:noFill/>
          <a:ln>
            <a:noFill/>
          </a:ln>
        </p:spPr>
        <p:txBody>
          <a:bodyPr anchorCtr="0" anchor="t" bIns="45700" lIns="91425" spcFirstLastPara="1" rIns="91425" wrap="square" tIns="45700">
            <a:noAutofit/>
          </a:bodyPr>
          <a:lstStyle>
            <a:lvl1pPr indent="-480060" lvl="0" marL="457200" marR="0" rtl="0" algn="l">
              <a:spcBef>
                <a:spcPts val="720"/>
              </a:spcBef>
              <a:spcAft>
                <a:spcPts val="0"/>
              </a:spcAft>
              <a:buClr>
                <a:schemeClr val="lt1"/>
              </a:buClr>
              <a:buSzPts val="3960"/>
              <a:buFont typeface="Arial"/>
              <a:buChar char="•"/>
              <a:defRPr b="0" i="0" sz="3600" u="none" cap="none" strike="noStrike">
                <a:solidFill>
                  <a:srgbClr val="000099"/>
                </a:solidFill>
                <a:latin typeface="Arial"/>
                <a:ea typeface="Arial"/>
                <a:cs typeface="Arial"/>
                <a:sym typeface="Arial"/>
              </a:defRPr>
            </a:lvl1pPr>
            <a:lvl2pPr indent="-431800" lvl="1" marL="914400" marR="0" rtl="0" algn="l">
              <a:spcBef>
                <a:spcPts val="640"/>
              </a:spcBef>
              <a:spcAft>
                <a:spcPts val="0"/>
              </a:spcAft>
              <a:buClr>
                <a:srgbClr val="CCECFF"/>
              </a:buClr>
              <a:buSzPts val="3200"/>
              <a:buFont typeface="Arial"/>
              <a:buChar char="•"/>
              <a:defRPr b="0" i="0" sz="3200" u="none" cap="none" strike="noStrike">
                <a:solidFill>
                  <a:srgbClr val="000099"/>
                </a:solidFill>
                <a:latin typeface="Arial"/>
                <a:ea typeface="Arial"/>
                <a:cs typeface="Arial"/>
                <a:sym typeface="Arial"/>
              </a:defRPr>
            </a:lvl2pPr>
            <a:lvl3pPr indent="-406400" lvl="2" marL="1371600" marR="0" rtl="0" algn="l">
              <a:spcBef>
                <a:spcPts val="560"/>
              </a:spcBef>
              <a:spcAft>
                <a:spcPts val="0"/>
              </a:spcAft>
              <a:buClr>
                <a:schemeClr val="lt1"/>
              </a:buClr>
              <a:buSzPts val="2800"/>
              <a:buFont typeface="Noto Sans Symbols"/>
              <a:buChar char="•"/>
              <a:defRPr b="0" i="0" sz="2800" u="none" cap="none" strike="noStrike">
                <a:solidFill>
                  <a:srgbClr val="000099"/>
                </a:solidFill>
                <a:latin typeface="Arial"/>
                <a:ea typeface="Arial"/>
                <a:cs typeface="Arial"/>
                <a:sym typeface="Arial"/>
              </a:defRPr>
            </a:lvl3pPr>
            <a:lvl4pPr indent="-381000" lvl="3" marL="1828800" marR="0" rtl="0" algn="l">
              <a:spcBef>
                <a:spcPts val="480"/>
              </a:spcBef>
              <a:spcAft>
                <a:spcPts val="0"/>
              </a:spcAft>
              <a:buClr>
                <a:schemeClr val="lt1"/>
              </a:buClr>
              <a:buSzPts val="2400"/>
              <a:buFont typeface="Noto Sans Symbols"/>
              <a:buChar char="•"/>
              <a:defRPr b="0" i="0" sz="2400" u="none" cap="none" strike="noStrike">
                <a:solidFill>
                  <a:srgbClr val="000099"/>
                </a:solidFill>
                <a:latin typeface="Arial"/>
                <a:ea typeface="Arial"/>
                <a:cs typeface="Arial"/>
                <a:sym typeface="Arial"/>
              </a:defRPr>
            </a:lvl4pPr>
            <a:lvl5pPr indent="-355600" lvl="4" marL="2286000" marR="0" rtl="0" algn="l">
              <a:spcBef>
                <a:spcPts val="400"/>
              </a:spcBef>
              <a:spcAft>
                <a:spcPts val="0"/>
              </a:spcAft>
              <a:buClr>
                <a:srgbClr val="CCECFF"/>
              </a:buClr>
              <a:buSzPts val="2000"/>
              <a:buFont typeface="Noto Sans Symbols"/>
              <a:buChar char="•"/>
              <a:defRPr b="0" i="0" sz="2000" u="none" cap="none" strike="noStrike">
                <a:solidFill>
                  <a:srgbClr val="000099"/>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9" name="Google Shape;19;p26"/>
          <p:cNvSpPr txBox="1"/>
          <p:nvPr>
            <p:ph idx="11" type="ftr"/>
          </p:nvPr>
        </p:nvSpPr>
        <p:spPr>
          <a:xfrm>
            <a:off x="1371600" y="6248400"/>
            <a:ext cx="6705600" cy="457200"/>
          </a:xfrm>
          <a:prstGeom prst="rect">
            <a:avLst/>
          </a:prstGeom>
          <a:noFill/>
          <a:ln>
            <a:noFill/>
          </a:ln>
        </p:spPr>
        <p:txBody>
          <a:bodyPr anchorCtr="0" anchor="b" bIns="45700" lIns="91425" spcFirstLastPara="1" rIns="91425" wrap="square" tIns="45700">
            <a:noAutofit/>
          </a:bodyPr>
          <a:lstStyle>
            <a:lvl1pPr lvl="0" marR="0" rtl="0" algn="r">
              <a:lnSpc>
                <a:spcPct val="100000"/>
              </a:lnSpc>
              <a:spcBef>
                <a:spcPts val="0"/>
              </a:spcBef>
              <a:spcAft>
                <a:spcPts val="0"/>
              </a:spcAft>
              <a:buSzPts val="1400"/>
              <a:buNone/>
              <a:defRPr b="0" i="0" sz="1000" u="none">
                <a:solidFill>
                  <a:schemeClr val="dk1"/>
                </a:solidFill>
                <a:latin typeface="Tahoma"/>
                <a:ea typeface="Tahoma"/>
                <a:cs typeface="Tahoma"/>
                <a:sym typeface="Tahoma"/>
              </a:defRPr>
            </a:lvl1pPr>
            <a:lvl2pPr lvl="1"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20" name="Google Shape;20;p26"/>
          <p:cNvSpPr txBox="1"/>
          <p:nvPr>
            <p:ph idx="12" type="sldNum"/>
          </p:nvPr>
        </p:nvSpPr>
        <p:spPr>
          <a:xfrm>
            <a:off x="0" y="6400800"/>
            <a:ext cx="914400" cy="457200"/>
          </a:xfrm>
          <a:prstGeom prst="rect">
            <a:avLst/>
          </a:prstGeom>
          <a:noFill/>
          <a:ln>
            <a:noFill/>
          </a:ln>
        </p:spPr>
        <p:txBody>
          <a:bodyPr anchorCtr="0" anchor="b" bIns="45700" lIns="91425" spcFirstLastPara="1" rIns="91425" wrap="square" tIns="45700">
            <a:noAutofit/>
          </a:bodyPr>
          <a:lstStyle>
            <a:lvl1pPr indent="0" lvl="0" marL="0" marR="0" rtl="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1pPr>
            <a:lvl2pPr indent="0" lvl="1" marL="0" marR="0" rtl="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2pPr>
            <a:lvl3pPr indent="0" lvl="2" marL="0" marR="0" rtl="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3pPr>
            <a:lvl4pPr indent="0" lvl="3" marL="0" marR="0" rtl="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4pPr>
            <a:lvl5pPr indent="0" lvl="4" marL="0" marR="0" rtl="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5pPr>
            <a:lvl6pPr indent="0" lvl="5" marL="0" marR="0" rtl="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6pPr>
            <a:lvl7pPr indent="0" lvl="6" marL="0" marR="0" rtl="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7pPr>
            <a:lvl8pPr indent="0" lvl="7" marL="0" marR="0" rtl="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8pPr>
            <a:lvl9pPr indent="0" lvl="8" marL="0" marR="0" rtl="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9pPr>
          </a:lstStyle>
          <a:p>
            <a:pPr indent="0" lvl="0" marL="0" rtl="0" algn="l">
              <a:spcBef>
                <a:spcPts val="0"/>
              </a:spcBef>
              <a:spcAft>
                <a:spcPts val="0"/>
              </a:spcAft>
              <a:buNone/>
            </a:pPr>
            <a:r>
              <a:rPr lang="en-US"/>
              <a:t>5 - </a:t>
            </a:r>
            <a:fld id="{00000000-1234-1234-1234-123412341234}" type="slidenum">
              <a:rPr lang="en-US"/>
              <a:t>‹#›</a:t>
            </a:fld>
            <a:endParaRPr>
              <a:solidFill>
                <a:srgbClr val="000000"/>
              </a:solidFill>
              <a:latin typeface="Arial"/>
              <a:ea typeface="Arial"/>
              <a:cs typeface="Arial"/>
              <a:sym typeface="Arial"/>
            </a:endParaRPr>
          </a:p>
          <a:p>
            <a:pPr indent="0" lvl="0" marL="0" rtl="0" algn="l">
              <a:spcBef>
                <a:spcPts val="0"/>
              </a:spcBef>
              <a:spcAft>
                <a:spcPts val="0"/>
              </a:spcAft>
              <a:buClr>
                <a:srgbClr val="000000"/>
              </a:buClr>
              <a:buFont typeface="Arial"/>
              <a:buNone/>
            </a:pPr>
            <a:r>
              <a:t/>
            </a:r>
            <a:endParaRPr/>
          </a:p>
        </p:txBody>
      </p:sp>
    </p:spTree>
  </p:cSld>
  <p:clrMap accent1="accent1" accent2="accent2" accent3="accent3" accent4="accent4" accent5="accent5" accent6="accent6" bg1="lt1" bg2="dk2" tx1="dk1" tx2="lt2" folHlink="folHlink" hlink="hlink"/>
  <p:sldLayoutIdLst>
    <p:sldLayoutId id="2147483649"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 name="Shape 26"/>
        <p:cNvGrpSpPr/>
        <p:nvPr/>
      </p:nvGrpSpPr>
      <p:grpSpPr>
        <a:xfrm>
          <a:off x="0" y="0"/>
          <a:ext cx="0" cy="0"/>
          <a:chOff x="0" y="0"/>
          <a:chExt cx="0" cy="0"/>
        </a:xfrm>
      </p:grpSpPr>
      <p:sp>
        <p:nvSpPr>
          <p:cNvPr id="27" name="Google Shape;27;p28"/>
          <p:cNvSpPr txBox="1"/>
          <p:nvPr>
            <p:ph type="title"/>
          </p:nvPr>
        </p:nvSpPr>
        <p:spPr>
          <a:xfrm>
            <a:off x="571500" y="304800"/>
            <a:ext cx="7772400" cy="11430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1" i="0" sz="3600" u="none" cap="none" strike="noStrike">
                <a:solidFill>
                  <a:srgbClr val="000099"/>
                </a:solidFill>
                <a:latin typeface="Arial"/>
                <a:ea typeface="Arial"/>
                <a:cs typeface="Arial"/>
                <a:sym typeface="Arial"/>
              </a:defRPr>
            </a:lvl1pPr>
            <a:lvl2pPr lvl="1" marR="0" rtl="0" algn="l">
              <a:spcBef>
                <a:spcPts val="0"/>
              </a:spcBef>
              <a:spcAft>
                <a:spcPts val="0"/>
              </a:spcAft>
              <a:buSzPts val="1400"/>
              <a:buNone/>
              <a:defRPr b="1" i="0" sz="3600" u="none" cap="none" strike="noStrike">
                <a:solidFill>
                  <a:srgbClr val="000099"/>
                </a:solidFill>
                <a:latin typeface="Arial"/>
                <a:ea typeface="Arial"/>
                <a:cs typeface="Arial"/>
                <a:sym typeface="Arial"/>
              </a:defRPr>
            </a:lvl2pPr>
            <a:lvl3pPr lvl="2" marR="0" rtl="0" algn="l">
              <a:spcBef>
                <a:spcPts val="0"/>
              </a:spcBef>
              <a:spcAft>
                <a:spcPts val="0"/>
              </a:spcAft>
              <a:buSzPts val="1400"/>
              <a:buNone/>
              <a:defRPr b="1" i="0" sz="3600" u="none" cap="none" strike="noStrike">
                <a:solidFill>
                  <a:srgbClr val="000099"/>
                </a:solidFill>
                <a:latin typeface="Arial"/>
                <a:ea typeface="Arial"/>
                <a:cs typeface="Arial"/>
                <a:sym typeface="Arial"/>
              </a:defRPr>
            </a:lvl3pPr>
            <a:lvl4pPr lvl="3" marR="0" rtl="0" algn="l">
              <a:spcBef>
                <a:spcPts val="0"/>
              </a:spcBef>
              <a:spcAft>
                <a:spcPts val="0"/>
              </a:spcAft>
              <a:buSzPts val="1400"/>
              <a:buNone/>
              <a:defRPr b="1" i="0" sz="3600" u="none" cap="none" strike="noStrike">
                <a:solidFill>
                  <a:srgbClr val="000099"/>
                </a:solidFill>
                <a:latin typeface="Arial"/>
                <a:ea typeface="Arial"/>
                <a:cs typeface="Arial"/>
                <a:sym typeface="Arial"/>
              </a:defRPr>
            </a:lvl4pPr>
            <a:lvl5pPr lvl="4" marR="0" rtl="0" algn="l">
              <a:spcBef>
                <a:spcPts val="0"/>
              </a:spcBef>
              <a:spcAft>
                <a:spcPts val="0"/>
              </a:spcAft>
              <a:buSzPts val="1400"/>
              <a:buNone/>
              <a:defRPr b="1" i="0" sz="3600" u="none" cap="none" strike="noStrike">
                <a:solidFill>
                  <a:srgbClr val="000099"/>
                </a:solidFill>
                <a:latin typeface="Arial"/>
                <a:ea typeface="Arial"/>
                <a:cs typeface="Arial"/>
                <a:sym typeface="Arial"/>
              </a:defRPr>
            </a:lvl5pPr>
            <a:lvl6pPr lvl="5" marR="0" rtl="0" algn="l">
              <a:spcBef>
                <a:spcPts val="0"/>
              </a:spcBef>
              <a:spcAft>
                <a:spcPts val="0"/>
              </a:spcAft>
              <a:buSzPts val="1400"/>
              <a:buNone/>
              <a:defRPr b="1" i="0" sz="3600" u="none" cap="none" strike="noStrike">
                <a:solidFill>
                  <a:srgbClr val="000099"/>
                </a:solidFill>
                <a:latin typeface="Arial"/>
                <a:ea typeface="Arial"/>
                <a:cs typeface="Arial"/>
                <a:sym typeface="Arial"/>
              </a:defRPr>
            </a:lvl6pPr>
            <a:lvl7pPr lvl="6" marR="0" rtl="0" algn="l">
              <a:spcBef>
                <a:spcPts val="0"/>
              </a:spcBef>
              <a:spcAft>
                <a:spcPts val="0"/>
              </a:spcAft>
              <a:buSzPts val="1400"/>
              <a:buNone/>
              <a:defRPr b="1" i="0" sz="3600" u="none" cap="none" strike="noStrike">
                <a:solidFill>
                  <a:srgbClr val="000099"/>
                </a:solidFill>
                <a:latin typeface="Arial"/>
                <a:ea typeface="Arial"/>
                <a:cs typeface="Arial"/>
                <a:sym typeface="Arial"/>
              </a:defRPr>
            </a:lvl7pPr>
            <a:lvl8pPr lvl="7" marR="0" rtl="0" algn="l">
              <a:spcBef>
                <a:spcPts val="0"/>
              </a:spcBef>
              <a:spcAft>
                <a:spcPts val="0"/>
              </a:spcAft>
              <a:buSzPts val="1400"/>
              <a:buNone/>
              <a:defRPr b="1" i="0" sz="3600" u="none" cap="none" strike="noStrike">
                <a:solidFill>
                  <a:srgbClr val="000099"/>
                </a:solidFill>
                <a:latin typeface="Arial"/>
                <a:ea typeface="Arial"/>
                <a:cs typeface="Arial"/>
                <a:sym typeface="Arial"/>
              </a:defRPr>
            </a:lvl8pPr>
            <a:lvl9pPr lvl="8" marR="0" rtl="0" algn="l">
              <a:spcBef>
                <a:spcPts val="0"/>
              </a:spcBef>
              <a:spcAft>
                <a:spcPts val="0"/>
              </a:spcAft>
              <a:buSzPts val="1400"/>
              <a:buNone/>
              <a:defRPr b="1" i="0" sz="3600" u="none" cap="none" strike="noStrike">
                <a:solidFill>
                  <a:srgbClr val="000099"/>
                </a:solidFill>
                <a:latin typeface="Arial"/>
                <a:ea typeface="Arial"/>
                <a:cs typeface="Arial"/>
                <a:sym typeface="Arial"/>
              </a:defRPr>
            </a:lvl9pPr>
          </a:lstStyle>
          <a:p/>
        </p:txBody>
      </p:sp>
      <p:sp>
        <p:nvSpPr>
          <p:cNvPr descr="Rectangle: Click to edit Master text styles &#10;Second level &#10;Third level &#10;Fourth level &#10;Fifth level" id="28" name="Google Shape;28;p28"/>
          <p:cNvSpPr txBox="1"/>
          <p:nvPr>
            <p:ph idx="1" type="body"/>
          </p:nvPr>
        </p:nvSpPr>
        <p:spPr>
          <a:xfrm>
            <a:off x="571500" y="1676400"/>
            <a:ext cx="8001000" cy="4495800"/>
          </a:xfrm>
          <a:prstGeom prst="rect">
            <a:avLst/>
          </a:prstGeom>
          <a:noFill/>
          <a:ln>
            <a:noFill/>
          </a:ln>
        </p:spPr>
        <p:txBody>
          <a:bodyPr anchorCtr="0" anchor="t" bIns="45700" lIns="91425" spcFirstLastPara="1" rIns="91425" wrap="square" tIns="45700">
            <a:noAutofit/>
          </a:bodyPr>
          <a:lstStyle>
            <a:lvl1pPr indent="-480060" lvl="0" marL="457200" marR="0" rtl="0" algn="l">
              <a:spcBef>
                <a:spcPts val="720"/>
              </a:spcBef>
              <a:spcAft>
                <a:spcPts val="0"/>
              </a:spcAft>
              <a:buClr>
                <a:schemeClr val="lt1"/>
              </a:buClr>
              <a:buSzPts val="3960"/>
              <a:buFont typeface="Arial"/>
              <a:buChar char="•"/>
              <a:defRPr b="0" i="0" sz="3600" u="none" cap="none" strike="noStrike">
                <a:solidFill>
                  <a:srgbClr val="000099"/>
                </a:solidFill>
                <a:latin typeface="Arial"/>
                <a:ea typeface="Arial"/>
                <a:cs typeface="Arial"/>
                <a:sym typeface="Arial"/>
              </a:defRPr>
            </a:lvl1pPr>
            <a:lvl2pPr indent="-431800" lvl="1" marL="914400" marR="0" rtl="0" algn="l">
              <a:spcBef>
                <a:spcPts val="640"/>
              </a:spcBef>
              <a:spcAft>
                <a:spcPts val="0"/>
              </a:spcAft>
              <a:buClr>
                <a:srgbClr val="CCECFF"/>
              </a:buClr>
              <a:buSzPts val="3200"/>
              <a:buFont typeface="Arial"/>
              <a:buChar char="•"/>
              <a:defRPr b="0" i="0" sz="3200" u="none" cap="none" strike="noStrike">
                <a:solidFill>
                  <a:srgbClr val="000099"/>
                </a:solidFill>
                <a:latin typeface="Arial"/>
                <a:ea typeface="Arial"/>
                <a:cs typeface="Arial"/>
                <a:sym typeface="Arial"/>
              </a:defRPr>
            </a:lvl2pPr>
            <a:lvl3pPr indent="-406400" lvl="2" marL="1371600" marR="0" rtl="0" algn="l">
              <a:spcBef>
                <a:spcPts val="560"/>
              </a:spcBef>
              <a:spcAft>
                <a:spcPts val="0"/>
              </a:spcAft>
              <a:buClr>
                <a:schemeClr val="lt1"/>
              </a:buClr>
              <a:buSzPts val="2800"/>
              <a:buFont typeface="Noto Sans Symbols"/>
              <a:buChar char="•"/>
              <a:defRPr b="0" i="0" sz="2800" u="none" cap="none" strike="noStrike">
                <a:solidFill>
                  <a:srgbClr val="000099"/>
                </a:solidFill>
                <a:latin typeface="Arial"/>
                <a:ea typeface="Arial"/>
                <a:cs typeface="Arial"/>
                <a:sym typeface="Arial"/>
              </a:defRPr>
            </a:lvl3pPr>
            <a:lvl4pPr indent="-381000" lvl="3" marL="1828800" marR="0" rtl="0" algn="l">
              <a:spcBef>
                <a:spcPts val="480"/>
              </a:spcBef>
              <a:spcAft>
                <a:spcPts val="0"/>
              </a:spcAft>
              <a:buClr>
                <a:schemeClr val="lt1"/>
              </a:buClr>
              <a:buSzPts val="2400"/>
              <a:buFont typeface="Noto Sans Symbols"/>
              <a:buChar char="•"/>
              <a:defRPr b="0" i="0" sz="2400" u="none" cap="none" strike="noStrike">
                <a:solidFill>
                  <a:srgbClr val="000099"/>
                </a:solidFill>
                <a:latin typeface="Arial"/>
                <a:ea typeface="Arial"/>
                <a:cs typeface="Arial"/>
                <a:sym typeface="Arial"/>
              </a:defRPr>
            </a:lvl4pPr>
            <a:lvl5pPr indent="-355600" lvl="4" marL="2286000" marR="0" rtl="0" algn="l">
              <a:spcBef>
                <a:spcPts val="400"/>
              </a:spcBef>
              <a:spcAft>
                <a:spcPts val="0"/>
              </a:spcAft>
              <a:buClr>
                <a:srgbClr val="CCECFF"/>
              </a:buClr>
              <a:buSzPts val="2000"/>
              <a:buFont typeface="Noto Sans Symbols"/>
              <a:buChar char="•"/>
              <a:defRPr b="0" i="0" sz="2000" u="none" cap="none" strike="noStrike">
                <a:solidFill>
                  <a:srgbClr val="000099"/>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cxnSp>
        <p:nvCxnSpPr>
          <p:cNvPr id="29" name="Google Shape;29;p28"/>
          <p:cNvCxnSpPr/>
          <p:nvPr/>
        </p:nvCxnSpPr>
        <p:spPr>
          <a:xfrm rot="10800000">
            <a:off x="8593137" y="3427412"/>
            <a:ext cx="0" cy="3286125"/>
          </a:xfrm>
          <a:prstGeom prst="straightConnector1">
            <a:avLst/>
          </a:prstGeom>
          <a:noFill/>
          <a:ln cap="flat" cmpd="sng" w="9525">
            <a:solidFill>
              <a:schemeClr val="lt1"/>
            </a:solidFill>
            <a:prstDash val="solid"/>
            <a:miter lim="800000"/>
            <a:headEnd len="med" w="med" type="none"/>
            <a:tailEnd len="med" w="med" type="none"/>
          </a:ln>
        </p:spPr>
      </p:cxnSp>
      <p:sp>
        <p:nvSpPr>
          <p:cNvPr id="30" name="Google Shape;30;p28"/>
          <p:cNvSpPr/>
          <p:nvPr/>
        </p:nvSpPr>
        <p:spPr>
          <a:xfrm flipH="1" rot="10800000">
            <a:off x="8494712" y="6034087"/>
            <a:ext cx="192087" cy="193675"/>
          </a:xfrm>
          <a:custGeom>
            <a:rect b="b" l="l" r="r" t="t"/>
            <a:pathLst>
              <a:path extrusionOk="0" fill="none" h="43200" w="43195">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extrusionOk="0" h="43200" w="43195">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cap="flat" cmpd="sng" w="95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1" name="Google Shape;31;p28"/>
          <p:cNvSpPr txBox="1"/>
          <p:nvPr>
            <p:ph idx="11" type="ftr"/>
          </p:nvPr>
        </p:nvSpPr>
        <p:spPr>
          <a:xfrm>
            <a:off x="1752600" y="6248400"/>
            <a:ext cx="6324600" cy="457200"/>
          </a:xfrm>
          <a:prstGeom prst="rect">
            <a:avLst/>
          </a:prstGeom>
          <a:noFill/>
          <a:ln>
            <a:noFill/>
          </a:ln>
        </p:spPr>
        <p:txBody>
          <a:bodyPr anchorCtr="0" anchor="b" bIns="45700" lIns="91425" spcFirstLastPara="1" rIns="91425" wrap="square" tIns="45700">
            <a:noAutofit/>
          </a:bodyPr>
          <a:lstStyle>
            <a:lvl1pPr lvl="0" marR="0" rtl="0" algn="r">
              <a:lnSpc>
                <a:spcPct val="100000"/>
              </a:lnSpc>
              <a:spcBef>
                <a:spcPts val="0"/>
              </a:spcBef>
              <a:spcAft>
                <a:spcPts val="0"/>
              </a:spcAft>
              <a:buSzPts val="1400"/>
              <a:buNone/>
              <a:defRPr b="0" i="0" sz="1000" u="none">
                <a:solidFill>
                  <a:schemeClr val="dk1"/>
                </a:solidFill>
                <a:latin typeface="Tahoma"/>
                <a:ea typeface="Tahoma"/>
                <a:cs typeface="Tahoma"/>
                <a:sym typeface="Tahoma"/>
              </a:defRPr>
            </a:lvl1pPr>
            <a:lvl2pPr lvl="1"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32" name="Google Shape;32;p28"/>
          <p:cNvSpPr txBox="1"/>
          <p:nvPr>
            <p:ph idx="12" type="sldNum"/>
          </p:nvPr>
        </p:nvSpPr>
        <p:spPr>
          <a:xfrm>
            <a:off x="0" y="6400800"/>
            <a:ext cx="762000" cy="457200"/>
          </a:xfrm>
          <a:prstGeom prst="rect">
            <a:avLst/>
          </a:prstGeom>
          <a:noFill/>
          <a:ln>
            <a:noFill/>
          </a:ln>
        </p:spPr>
        <p:txBody>
          <a:bodyPr anchorCtr="0" anchor="b" bIns="45700" lIns="91425" spcFirstLastPara="1" rIns="91425" wrap="square" tIns="45700">
            <a:noAutofit/>
          </a:bodyPr>
          <a:lstStyle>
            <a:lvl1pPr indent="0" lvl="0" marL="0" marR="0" rtl="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1pPr>
            <a:lvl2pPr indent="0" lvl="1" marL="0" marR="0" rtl="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2pPr>
            <a:lvl3pPr indent="0" lvl="2" marL="0" marR="0" rtl="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3pPr>
            <a:lvl4pPr indent="0" lvl="3" marL="0" marR="0" rtl="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4pPr>
            <a:lvl5pPr indent="0" lvl="4" marL="0" marR="0" rtl="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5pPr>
            <a:lvl6pPr indent="0" lvl="5" marL="0" marR="0" rtl="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6pPr>
            <a:lvl7pPr indent="0" lvl="6" marL="0" marR="0" rtl="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7pPr>
            <a:lvl8pPr indent="0" lvl="7" marL="0" marR="0" rtl="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8pPr>
            <a:lvl9pPr indent="0" lvl="8" marL="0" marR="0" rtl="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9pPr>
          </a:lstStyle>
          <a:p>
            <a:pPr indent="0" lvl="0" marL="0" rtl="0" algn="l">
              <a:spcBef>
                <a:spcPts val="0"/>
              </a:spcBef>
              <a:spcAft>
                <a:spcPts val="0"/>
              </a:spcAft>
              <a:buNone/>
            </a:pPr>
            <a:r>
              <a:rPr lang="en-US"/>
              <a:t>5 - </a:t>
            </a:r>
            <a:fld id="{00000000-1234-1234-1234-123412341234}" type="slidenum">
              <a:rPr lang="en-US"/>
              <a:t>‹#›</a:t>
            </a:fld>
            <a:endParaRPr>
              <a:solidFill>
                <a:srgbClr val="000000"/>
              </a:solidFill>
              <a:latin typeface="Arial"/>
              <a:ea typeface="Arial"/>
              <a:cs typeface="Arial"/>
              <a:sym typeface="Arial"/>
            </a:endParaRPr>
          </a:p>
          <a:p>
            <a:pPr indent="0" lvl="0" marL="0" rtl="0" algn="l">
              <a:spcBef>
                <a:spcPts val="0"/>
              </a:spcBef>
              <a:spcAft>
                <a:spcPts val="0"/>
              </a:spcAft>
              <a:buClr>
                <a:srgbClr val="000000"/>
              </a:buClr>
              <a:buFont typeface="Arial"/>
              <a:buNone/>
            </a:pPr>
            <a:r>
              <a:t/>
            </a:r>
            <a:endParaRPr/>
          </a:p>
        </p:txBody>
      </p:sp>
      <p:cxnSp>
        <p:nvCxnSpPr>
          <p:cNvPr id="33" name="Google Shape;33;p28"/>
          <p:cNvCxnSpPr/>
          <p:nvPr/>
        </p:nvCxnSpPr>
        <p:spPr>
          <a:xfrm rot="10800000">
            <a:off x="990600" y="6248400"/>
            <a:ext cx="7086600" cy="0"/>
          </a:xfrm>
          <a:prstGeom prst="straightConnector1">
            <a:avLst/>
          </a:prstGeom>
          <a:noFill/>
          <a:ln cap="flat" cmpd="sng" w="9525">
            <a:solidFill>
              <a:srgbClr val="000066"/>
            </a:solidFill>
            <a:prstDash val="solid"/>
            <a:miter lim="800000"/>
            <a:headEnd len="med" w="med" type="none"/>
            <a:tailEnd len="med" w="med" type="none"/>
          </a:ln>
        </p:spPr>
      </p:cxnSp>
      <p:pic>
        <p:nvPicPr>
          <p:cNvPr descr="global" id="34" name="Google Shape;34;p28"/>
          <p:cNvPicPr preferRelativeResize="0"/>
          <p:nvPr/>
        </p:nvPicPr>
        <p:blipFill rotWithShape="1">
          <a:blip r:embed="rId1">
            <a:alphaModFix/>
          </a:blip>
          <a:srcRect b="13512" l="13482" r="12358" t="5404"/>
          <a:stretch/>
        </p:blipFill>
        <p:spPr>
          <a:xfrm>
            <a:off x="8420100" y="6045200"/>
            <a:ext cx="558800" cy="762000"/>
          </a:xfrm>
          <a:prstGeom prst="rect">
            <a:avLst/>
          </a:prstGeom>
          <a:noFill/>
          <a:ln>
            <a:noFill/>
          </a:ln>
        </p:spPr>
      </p:pic>
      <p:pic>
        <p:nvPicPr>
          <p:cNvPr descr="arrow" id="35" name="Google Shape;35;p28"/>
          <p:cNvPicPr preferRelativeResize="0"/>
          <p:nvPr/>
        </p:nvPicPr>
        <p:blipFill rotWithShape="1">
          <a:blip r:embed="rId2">
            <a:alphaModFix/>
          </a:blip>
          <a:srcRect b="0" l="0" r="0" t="0"/>
          <a:stretch/>
        </p:blipFill>
        <p:spPr>
          <a:xfrm>
            <a:off x="152400" y="1371600"/>
            <a:ext cx="8809037" cy="40005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8.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
          <p:cNvSpPr txBox="1"/>
          <p:nvPr/>
        </p:nvSpPr>
        <p:spPr>
          <a:xfrm>
            <a:off x="1371600" y="6248400"/>
            <a:ext cx="6705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Tahoma"/>
              <a:buNone/>
            </a:pPr>
            <a:r>
              <a:rPr b="0" i="0" lang="en-US" sz="1000" u="none">
                <a:solidFill>
                  <a:schemeClr val="dk1"/>
                </a:solidFill>
                <a:latin typeface="Tahoma"/>
                <a:ea typeface="Tahoma"/>
                <a:cs typeface="Tahoma"/>
                <a:sym typeface="Tahoma"/>
              </a:rPr>
              <a:t>PowerPoint Presentation for Dennis, Wixom, &amp; Roth Systems Analysis and Design, 3rd Edition</a:t>
            </a:r>
            <a:endParaRPr/>
          </a:p>
          <a:p>
            <a:pPr indent="0" lvl="0" marL="0" marR="0" rtl="0" algn="r">
              <a:lnSpc>
                <a:spcPct val="100000"/>
              </a:lnSpc>
              <a:spcBef>
                <a:spcPts val="0"/>
              </a:spcBef>
              <a:spcAft>
                <a:spcPts val="0"/>
              </a:spcAft>
              <a:buClr>
                <a:schemeClr val="dk1"/>
              </a:buClr>
              <a:buSzPts val="1000"/>
              <a:buFont typeface="Tahoma"/>
              <a:buNone/>
            </a:pPr>
            <a:r>
              <a:rPr b="0" i="0" lang="en-US" sz="1000" u="none">
                <a:solidFill>
                  <a:schemeClr val="dk1"/>
                </a:solidFill>
                <a:latin typeface="Tahoma"/>
                <a:ea typeface="Tahoma"/>
                <a:cs typeface="Tahoma"/>
                <a:sym typeface="Tahoma"/>
              </a:rPr>
              <a:t>Copyright 2006 © John Wiley &amp; Sons, Inc.  All rights reserved</a:t>
            </a:r>
            <a:r>
              <a:rPr b="0" i="0" lang="en-US" sz="1200" u="none">
                <a:solidFill>
                  <a:schemeClr val="dk1"/>
                </a:solidFill>
                <a:latin typeface="Garamond"/>
                <a:ea typeface="Garamond"/>
                <a:cs typeface="Garamond"/>
                <a:sym typeface="Garamond"/>
              </a:rPr>
              <a:t>.</a:t>
            </a:r>
            <a:endParaRPr/>
          </a:p>
        </p:txBody>
      </p:sp>
      <p:sp>
        <p:nvSpPr>
          <p:cNvPr id="99" name="Google Shape;99;p1"/>
          <p:cNvSpPr txBox="1"/>
          <p:nvPr/>
        </p:nvSpPr>
        <p:spPr>
          <a:xfrm>
            <a:off x="0" y="6400800"/>
            <a:ext cx="9144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Garamond"/>
              <a:buNone/>
            </a:pPr>
            <a:r>
              <a:rPr b="0" i="0" lang="en-US" sz="1400" u="none">
                <a:solidFill>
                  <a:schemeClr val="dk1"/>
                </a:solidFill>
                <a:latin typeface="Garamond"/>
                <a:ea typeface="Garamond"/>
                <a:cs typeface="Garamond"/>
                <a:sym typeface="Garamond"/>
              </a:rPr>
              <a:t>5 - </a:t>
            </a:r>
            <a:fld id="{00000000-1234-1234-1234-123412341234}" type="slidenum">
              <a:rPr b="0" i="0" lang="en-US" sz="1400" u="none">
                <a:solidFill>
                  <a:schemeClr val="dk1"/>
                </a:solidFill>
                <a:latin typeface="Garamond"/>
                <a:ea typeface="Garamond"/>
                <a:cs typeface="Garamond"/>
                <a:sym typeface="Garamond"/>
              </a:rPr>
              <a:t>‹#›</a:t>
            </a:fld>
            <a:endParaRPr/>
          </a:p>
          <a:p>
            <a:pPr indent="0" lvl="0" marL="0" marR="0" rtl="0" algn="l">
              <a:lnSpc>
                <a:spcPct val="100000"/>
              </a:lnSpc>
              <a:spcBef>
                <a:spcPts val="0"/>
              </a:spcBef>
              <a:spcAft>
                <a:spcPts val="0"/>
              </a:spcAft>
              <a:buNone/>
            </a:pPr>
            <a:r>
              <a:t/>
            </a:r>
            <a:endParaRPr b="0" i="0" sz="1400" u="none">
              <a:solidFill>
                <a:schemeClr val="dk1"/>
              </a:solidFill>
              <a:latin typeface="Garamond"/>
              <a:ea typeface="Garamond"/>
              <a:cs typeface="Garamond"/>
              <a:sym typeface="Garamond"/>
            </a:endParaRPr>
          </a:p>
        </p:txBody>
      </p:sp>
      <p:sp>
        <p:nvSpPr>
          <p:cNvPr id="100" name="Google Shape;100;p1"/>
          <p:cNvSpPr txBox="1"/>
          <p:nvPr>
            <p:ph type="ctrTitle"/>
          </p:nvPr>
        </p:nvSpPr>
        <p:spPr>
          <a:xfrm>
            <a:off x="990600" y="1600200"/>
            <a:ext cx="7467600" cy="1295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000099"/>
              </a:buClr>
              <a:buSzPts val="3600"/>
              <a:buFont typeface="Arial"/>
              <a:buNone/>
            </a:pPr>
            <a:r>
              <a:rPr b="1" i="0" lang="en-US" sz="3600" u="none">
                <a:solidFill>
                  <a:srgbClr val="000099"/>
                </a:solidFill>
                <a:latin typeface="Arial"/>
                <a:ea typeface="Arial"/>
                <a:cs typeface="Arial"/>
                <a:sym typeface="Arial"/>
              </a:rPr>
              <a:t>Use Case Analysis</a:t>
            </a:r>
            <a:endParaRPr/>
          </a:p>
        </p:txBody>
      </p:sp>
      <p:sp>
        <p:nvSpPr>
          <p:cNvPr descr="Rectangle: Click to edit Master text styles &#10;Second level &#10;Third level &#10;Fourth level &#10;Fifth level" id="101" name="Google Shape;101;p1"/>
          <p:cNvSpPr txBox="1"/>
          <p:nvPr>
            <p:ph idx="1" type="subTitle"/>
          </p:nvPr>
        </p:nvSpPr>
        <p:spPr>
          <a:xfrm>
            <a:off x="990600" y="3200400"/>
            <a:ext cx="7239000" cy="2286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3960"/>
              <a:buFont typeface="Arial"/>
              <a:buNone/>
            </a:pPr>
            <a:r>
              <a:rPr b="0" i="0" lang="en-US" sz="3600" u="none">
                <a:solidFill>
                  <a:srgbClr val="000099"/>
                </a:solidFill>
                <a:latin typeface="Arial"/>
                <a:ea typeface="Arial"/>
                <a:cs typeface="Arial"/>
                <a:sym typeface="Arial"/>
              </a:rPr>
              <a:t>Chapter 5</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0"/>
          <p:cNvSpPr txBox="1"/>
          <p:nvPr/>
        </p:nvSpPr>
        <p:spPr>
          <a:xfrm>
            <a:off x="1752600" y="6248400"/>
            <a:ext cx="6324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Tahoma"/>
              <a:buNone/>
            </a:pPr>
            <a:r>
              <a:rPr b="0" i="0" lang="en-US" sz="1000" u="none">
                <a:solidFill>
                  <a:schemeClr val="dk1"/>
                </a:solidFill>
                <a:latin typeface="Tahoma"/>
                <a:ea typeface="Tahoma"/>
                <a:cs typeface="Tahoma"/>
                <a:sym typeface="Tahoma"/>
              </a:rPr>
              <a:t>PowerPoint Presentation for Dennis, Wixom, &amp; Roth Systems Analysis and Design, 3rd Edition</a:t>
            </a:r>
            <a:endParaRPr/>
          </a:p>
          <a:p>
            <a:pPr indent="0" lvl="0" marL="0" marR="0" rtl="0" algn="r">
              <a:lnSpc>
                <a:spcPct val="100000"/>
              </a:lnSpc>
              <a:spcBef>
                <a:spcPts val="0"/>
              </a:spcBef>
              <a:spcAft>
                <a:spcPts val="0"/>
              </a:spcAft>
              <a:buClr>
                <a:schemeClr val="dk1"/>
              </a:buClr>
              <a:buSzPts val="1000"/>
              <a:buFont typeface="Tahoma"/>
              <a:buNone/>
            </a:pPr>
            <a:r>
              <a:rPr b="0" i="0" lang="en-US" sz="1000" u="none">
                <a:solidFill>
                  <a:schemeClr val="dk1"/>
                </a:solidFill>
                <a:latin typeface="Tahoma"/>
                <a:ea typeface="Tahoma"/>
                <a:cs typeface="Tahoma"/>
                <a:sym typeface="Tahoma"/>
              </a:rPr>
              <a:t>Copyright 2006 © John Wiley &amp; Sons, Inc.  All rights reserved.</a:t>
            </a:r>
            <a:endParaRPr/>
          </a:p>
        </p:txBody>
      </p:sp>
      <p:sp>
        <p:nvSpPr>
          <p:cNvPr id="171" name="Google Shape;171;p10"/>
          <p:cNvSpPr txBox="1"/>
          <p:nvPr/>
        </p:nvSpPr>
        <p:spPr>
          <a:xfrm>
            <a:off x="0" y="6400800"/>
            <a:ext cx="762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Garamond"/>
              <a:buNone/>
            </a:pPr>
            <a:r>
              <a:rPr b="0" i="0" lang="en-US" sz="1400" u="none">
                <a:solidFill>
                  <a:schemeClr val="dk1"/>
                </a:solidFill>
                <a:latin typeface="Garamond"/>
                <a:ea typeface="Garamond"/>
                <a:cs typeface="Garamond"/>
                <a:sym typeface="Garamond"/>
              </a:rPr>
              <a:t>5 - </a:t>
            </a:r>
            <a:fld id="{00000000-1234-1234-1234-123412341234}" type="slidenum">
              <a:rPr b="0" i="0" lang="en-US" sz="1400" u="none">
                <a:solidFill>
                  <a:schemeClr val="dk1"/>
                </a:solidFill>
                <a:latin typeface="Garamond"/>
                <a:ea typeface="Garamond"/>
                <a:cs typeface="Garamond"/>
                <a:sym typeface="Garamond"/>
              </a:rPr>
              <a:t>‹#›</a:t>
            </a:fld>
            <a:endParaRPr/>
          </a:p>
          <a:p>
            <a:pPr indent="0" lvl="0" marL="0" marR="0" rtl="0" algn="l">
              <a:lnSpc>
                <a:spcPct val="100000"/>
              </a:lnSpc>
              <a:spcBef>
                <a:spcPts val="0"/>
              </a:spcBef>
              <a:spcAft>
                <a:spcPts val="0"/>
              </a:spcAft>
              <a:buNone/>
            </a:pPr>
            <a:r>
              <a:t/>
            </a:r>
            <a:endParaRPr b="0" i="0" sz="1400" u="none">
              <a:solidFill>
                <a:schemeClr val="dk1"/>
              </a:solidFill>
              <a:latin typeface="Garamond"/>
              <a:ea typeface="Garamond"/>
              <a:cs typeface="Garamond"/>
              <a:sym typeface="Garamond"/>
            </a:endParaRPr>
          </a:p>
        </p:txBody>
      </p:sp>
      <p:sp>
        <p:nvSpPr>
          <p:cNvPr id="172" name="Google Shape;172;p10"/>
          <p:cNvSpPr txBox="1"/>
          <p:nvPr>
            <p:ph type="title"/>
          </p:nvPr>
        </p:nvSpPr>
        <p:spPr>
          <a:xfrm>
            <a:off x="5715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0099"/>
              </a:buClr>
              <a:buSzPts val="3600"/>
              <a:buFont typeface="Arial"/>
              <a:buNone/>
            </a:pPr>
            <a:r>
              <a:rPr b="1" i="0" lang="en-US" sz="3600" u="none">
                <a:solidFill>
                  <a:srgbClr val="000099"/>
                </a:solidFill>
                <a:latin typeface="Arial"/>
                <a:ea typeface="Arial"/>
                <a:cs typeface="Arial"/>
                <a:sym typeface="Arial"/>
              </a:rPr>
              <a:t>Process of Developing Use Cases</a:t>
            </a:r>
            <a:endParaRPr/>
          </a:p>
        </p:txBody>
      </p:sp>
      <p:sp>
        <p:nvSpPr>
          <p:cNvPr descr="Rectangle: Click to edit Master text styles &#10;Second level &#10;Third level &#10;Fourth level &#10;Fifth level" id="173" name="Google Shape;173;p10"/>
          <p:cNvSpPr txBox="1"/>
          <p:nvPr>
            <p:ph idx="1" type="body"/>
          </p:nvPr>
        </p:nvSpPr>
        <p:spPr>
          <a:xfrm>
            <a:off x="571500" y="1676400"/>
            <a:ext cx="8001000" cy="4495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3960"/>
              <a:buFont typeface="Arial"/>
              <a:buChar char="•"/>
            </a:pPr>
            <a:r>
              <a:rPr b="0" i="0" lang="en-US" sz="3600" u="none">
                <a:solidFill>
                  <a:srgbClr val="000099"/>
                </a:solidFill>
                <a:latin typeface="Arial"/>
                <a:ea typeface="Arial"/>
                <a:cs typeface="Arial"/>
                <a:sym typeface="Arial"/>
              </a:rPr>
              <a:t>Identify the major use cases</a:t>
            </a:r>
            <a:endParaRPr/>
          </a:p>
          <a:p>
            <a:pPr indent="-342900" lvl="0" marL="342900" rtl="0" algn="l">
              <a:lnSpc>
                <a:spcPct val="100000"/>
              </a:lnSpc>
              <a:spcBef>
                <a:spcPts val="720"/>
              </a:spcBef>
              <a:spcAft>
                <a:spcPts val="0"/>
              </a:spcAft>
              <a:buSzPts val="3960"/>
              <a:buFont typeface="Arial"/>
              <a:buChar char="•"/>
            </a:pPr>
            <a:r>
              <a:rPr b="0" i="0" lang="en-US" sz="3600" u="none">
                <a:solidFill>
                  <a:srgbClr val="000099"/>
                </a:solidFill>
                <a:latin typeface="Arial"/>
                <a:ea typeface="Arial"/>
                <a:cs typeface="Arial"/>
                <a:sym typeface="Arial"/>
              </a:rPr>
              <a:t>Identify the major steps within each use case</a:t>
            </a:r>
            <a:endParaRPr/>
          </a:p>
          <a:p>
            <a:pPr indent="-342900" lvl="0" marL="342900" rtl="0" algn="l">
              <a:lnSpc>
                <a:spcPct val="100000"/>
              </a:lnSpc>
              <a:spcBef>
                <a:spcPts val="720"/>
              </a:spcBef>
              <a:spcAft>
                <a:spcPts val="0"/>
              </a:spcAft>
              <a:buSzPts val="3960"/>
              <a:buFont typeface="Arial"/>
              <a:buChar char="•"/>
            </a:pPr>
            <a:r>
              <a:rPr b="0" i="0" lang="en-US" sz="3600" u="none">
                <a:solidFill>
                  <a:srgbClr val="000099"/>
                </a:solidFill>
                <a:latin typeface="Arial"/>
                <a:ea typeface="Arial"/>
                <a:cs typeface="Arial"/>
                <a:sym typeface="Arial"/>
              </a:rPr>
              <a:t>Identify elements within steps</a:t>
            </a:r>
            <a:endParaRPr/>
          </a:p>
          <a:p>
            <a:pPr indent="-342900" lvl="0" marL="342900" rtl="0" algn="l">
              <a:lnSpc>
                <a:spcPct val="100000"/>
              </a:lnSpc>
              <a:spcBef>
                <a:spcPts val="720"/>
              </a:spcBef>
              <a:spcAft>
                <a:spcPts val="0"/>
              </a:spcAft>
              <a:buSzPts val="3960"/>
              <a:buFont typeface="Arial"/>
              <a:buChar char="•"/>
            </a:pPr>
            <a:r>
              <a:rPr b="0" i="0" lang="en-US" sz="3600" u="none">
                <a:solidFill>
                  <a:srgbClr val="000099"/>
                </a:solidFill>
                <a:latin typeface="Arial"/>
                <a:ea typeface="Arial"/>
                <a:cs typeface="Arial"/>
                <a:sym typeface="Arial"/>
              </a:rPr>
              <a:t>Confirm the use case</a:t>
            </a:r>
            <a:endParaRPr/>
          </a:p>
          <a:p>
            <a:pPr indent="-342900" lvl="0" marL="342900" rtl="0" algn="l">
              <a:lnSpc>
                <a:spcPct val="100000"/>
              </a:lnSpc>
              <a:spcBef>
                <a:spcPts val="720"/>
              </a:spcBef>
              <a:spcAft>
                <a:spcPts val="0"/>
              </a:spcAft>
              <a:buSzPts val="3960"/>
              <a:buFont typeface="Arial"/>
              <a:buChar char="•"/>
            </a:pPr>
            <a:r>
              <a:rPr b="0" i="0" lang="en-US" sz="3600" u="none">
                <a:solidFill>
                  <a:srgbClr val="000099"/>
                </a:solidFill>
                <a:latin typeface="Arial"/>
                <a:ea typeface="Arial"/>
                <a:cs typeface="Arial"/>
                <a:sym typeface="Arial"/>
              </a:rPr>
              <a:t>Cycle through the above steps iteratively</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1"/>
          <p:cNvSpPr txBox="1"/>
          <p:nvPr/>
        </p:nvSpPr>
        <p:spPr>
          <a:xfrm>
            <a:off x="1752600" y="6248400"/>
            <a:ext cx="6324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Tahoma"/>
              <a:buNone/>
            </a:pPr>
            <a:r>
              <a:rPr b="0" i="0" lang="en-US" sz="1000" u="none">
                <a:solidFill>
                  <a:schemeClr val="dk1"/>
                </a:solidFill>
                <a:latin typeface="Tahoma"/>
                <a:ea typeface="Tahoma"/>
                <a:cs typeface="Tahoma"/>
                <a:sym typeface="Tahoma"/>
              </a:rPr>
              <a:t>PowerPoint Presentation for Dennis, Wixom, &amp; Roth Systems Analysis and Design, 3rd Edition</a:t>
            </a:r>
            <a:endParaRPr/>
          </a:p>
          <a:p>
            <a:pPr indent="0" lvl="0" marL="0" marR="0" rtl="0" algn="r">
              <a:lnSpc>
                <a:spcPct val="100000"/>
              </a:lnSpc>
              <a:spcBef>
                <a:spcPts val="0"/>
              </a:spcBef>
              <a:spcAft>
                <a:spcPts val="0"/>
              </a:spcAft>
              <a:buClr>
                <a:schemeClr val="dk1"/>
              </a:buClr>
              <a:buSzPts val="1000"/>
              <a:buFont typeface="Tahoma"/>
              <a:buNone/>
            </a:pPr>
            <a:r>
              <a:rPr b="0" i="0" lang="en-US" sz="1000" u="none">
                <a:solidFill>
                  <a:schemeClr val="dk1"/>
                </a:solidFill>
                <a:latin typeface="Tahoma"/>
                <a:ea typeface="Tahoma"/>
                <a:cs typeface="Tahoma"/>
                <a:sym typeface="Tahoma"/>
              </a:rPr>
              <a:t>Copyright 2006 © John Wiley &amp; Sons, Inc.  All rights reserved.</a:t>
            </a:r>
            <a:endParaRPr/>
          </a:p>
        </p:txBody>
      </p:sp>
      <p:sp>
        <p:nvSpPr>
          <p:cNvPr id="180" name="Google Shape;180;p11"/>
          <p:cNvSpPr txBox="1"/>
          <p:nvPr/>
        </p:nvSpPr>
        <p:spPr>
          <a:xfrm>
            <a:off x="0" y="6400800"/>
            <a:ext cx="762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Garamond"/>
              <a:buNone/>
            </a:pPr>
            <a:r>
              <a:rPr b="0" i="0" lang="en-US" sz="1400" u="none">
                <a:solidFill>
                  <a:schemeClr val="dk1"/>
                </a:solidFill>
                <a:latin typeface="Garamond"/>
                <a:ea typeface="Garamond"/>
                <a:cs typeface="Garamond"/>
                <a:sym typeface="Garamond"/>
              </a:rPr>
              <a:t>5 - </a:t>
            </a:r>
            <a:fld id="{00000000-1234-1234-1234-123412341234}" type="slidenum">
              <a:rPr b="0" i="0" lang="en-US" sz="1400" u="none">
                <a:solidFill>
                  <a:schemeClr val="dk1"/>
                </a:solidFill>
                <a:latin typeface="Garamond"/>
                <a:ea typeface="Garamond"/>
                <a:cs typeface="Garamond"/>
                <a:sym typeface="Garamond"/>
              </a:rPr>
              <a:t>‹#›</a:t>
            </a:fld>
            <a:endParaRPr/>
          </a:p>
          <a:p>
            <a:pPr indent="0" lvl="0" marL="0" marR="0" rtl="0" algn="l">
              <a:lnSpc>
                <a:spcPct val="100000"/>
              </a:lnSpc>
              <a:spcBef>
                <a:spcPts val="0"/>
              </a:spcBef>
              <a:spcAft>
                <a:spcPts val="0"/>
              </a:spcAft>
              <a:buNone/>
            </a:pPr>
            <a:r>
              <a:t/>
            </a:r>
            <a:endParaRPr b="0" i="0" sz="1400" u="none">
              <a:solidFill>
                <a:schemeClr val="dk1"/>
              </a:solidFill>
              <a:latin typeface="Garamond"/>
              <a:ea typeface="Garamond"/>
              <a:cs typeface="Garamond"/>
              <a:sym typeface="Garamond"/>
            </a:endParaRPr>
          </a:p>
        </p:txBody>
      </p:sp>
      <p:sp>
        <p:nvSpPr>
          <p:cNvPr id="181" name="Google Shape;181;p11"/>
          <p:cNvSpPr txBox="1"/>
          <p:nvPr>
            <p:ph type="title"/>
          </p:nvPr>
        </p:nvSpPr>
        <p:spPr>
          <a:xfrm>
            <a:off x="5715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0099"/>
              </a:buClr>
              <a:buSzPts val="3200"/>
              <a:buFont typeface="Arial"/>
              <a:buNone/>
            </a:pPr>
            <a:r>
              <a:rPr b="1" i="0" lang="en-US" sz="3200" u="none">
                <a:solidFill>
                  <a:srgbClr val="000099"/>
                </a:solidFill>
                <a:latin typeface="Arial"/>
                <a:ea typeface="Arial"/>
                <a:cs typeface="Arial"/>
                <a:sym typeface="Arial"/>
              </a:rPr>
              <a:t>Step 1: </a:t>
            </a:r>
            <a:br>
              <a:rPr b="1" i="0" lang="en-US" sz="3200" u="none">
                <a:solidFill>
                  <a:srgbClr val="000099"/>
                </a:solidFill>
                <a:latin typeface="Arial"/>
                <a:ea typeface="Arial"/>
                <a:cs typeface="Arial"/>
                <a:sym typeface="Arial"/>
              </a:rPr>
            </a:br>
            <a:r>
              <a:rPr b="1" i="0" lang="en-US" sz="3200" u="none">
                <a:solidFill>
                  <a:srgbClr val="000099"/>
                </a:solidFill>
                <a:latin typeface="Arial"/>
                <a:ea typeface="Arial"/>
                <a:cs typeface="Arial"/>
                <a:sym typeface="Arial"/>
              </a:rPr>
              <a:t>  </a:t>
            </a:r>
            <a:r>
              <a:rPr b="1" i="0" lang="en-US" sz="3200" u="none">
                <a:solidFill>
                  <a:srgbClr val="3399FF"/>
                </a:solidFill>
                <a:latin typeface="Arial"/>
                <a:ea typeface="Arial"/>
                <a:cs typeface="Arial"/>
                <a:sym typeface="Arial"/>
              </a:rPr>
              <a:t>Identify the major use cases</a:t>
            </a:r>
            <a:endParaRPr/>
          </a:p>
        </p:txBody>
      </p:sp>
      <p:graphicFrame>
        <p:nvGraphicFramePr>
          <p:cNvPr id="182" name="Google Shape;182;p11"/>
          <p:cNvGraphicFramePr/>
          <p:nvPr/>
        </p:nvGraphicFramePr>
        <p:xfrm>
          <a:off x="228600" y="1719262"/>
          <a:ext cx="3000000" cy="3000000"/>
        </p:xfrm>
        <a:graphic>
          <a:graphicData uri="http://schemas.openxmlformats.org/drawingml/2006/table">
            <a:tbl>
              <a:tblPr>
                <a:noFill/>
                <a:tableStyleId>{878BF67F-6583-4D3D-A0FD-177B947AC324}</a:tableStyleId>
              </a:tblPr>
              <a:tblGrid>
                <a:gridCol w="2828925"/>
                <a:gridCol w="5857875"/>
              </a:tblGrid>
              <a:tr h="762000">
                <a:tc>
                  <a:txBody>
                    <a:bodyPr/>
                    <a:lstStyle/>
                    <a:p>
                      <a:pPr indent="0" lvl="0" marL="0" marR="0" rtl="0" algn="ctr">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Activities</a:t>
                      </a:r>
                      <a:endParaRPr/>
                    </a:p>
                    <a:p>
                      <a:pPr indent="0" lvl="0" marL="0" marR="0" rtl="0" algn="l">
                        <a:spcBef>
                          <a:spcPts val="0"/>
                        </a:spcBef>
                        <a:spcAft>
                          <a:spcPts val="0"/>
                        </a:spcAft>
                        <a:buNone/>
                      </a:pPr>
                      <a:r>
                        <a:t/>
                      </a:r>
                      <a:endParaRPr b="1" i="0" sz="2000" u="none">
                        <a:solidFill>
                          <a:schemeClr val="dk1"/>
                        </a:solidFill>
                        <a:latin typeface="Arial"/>
                        <a:ea typeface="Arial"/>
                        <a:cs typeface="Arial"/>
                        <a:sym typeface="Arial"/>
                      </a:endParaRPr>
                    </a:p>
                  </a:txBody>
                  <a:tcPr marT="45700" marB="457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Typical Questions Asked</a:t>
                      </a:r>
                      <a:endParaRPr/>
                    </a:p>
                    <a:p>
                      <a:pPr indent="0" lvl="0" marL="0" marR="0" rtl="0" algn="l">
                        <a:spcBef>
                          <a:spcPts val="0"/>
                        </a:spcBef>
                        <a:spcAft>
                          <a:spcPts val="0"/>
                        </a:spcAft>
                        <a:buNone/>
                      </a:pPr>
                      <a:r>
                        <a:t/>
                      </a:r>
                      <a:endParaRPr b="1" i="0" sz="2000" u="none">
                        <a:solidFill>
                          <a:schemeClr val="dk1"/>
                        </a:solidFill>
                        <a:latin typeface="Arial"/>
                        <a:ea typeface="Arial"/>
                        <a:cs typeface="Arial"/>
                        <a:sym typeface="Arial"/>
                      </a:endParaRPr>
                    </a:p>
                  </a:txBody>
                  <a:tcPr marT="45700" marB="457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02025">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Start a use case form for each use case</a:t>
                      </a:r>
                      <a:endParaRPr/>
                    </a:p>
                    <a:p>
                      <a:pPr indent="0" lvl="0" marL="0" marR="0" rtl="0" algn="l">
                        <a:lnSpc>
                          <a:spcPct val="100000"/>
                        </a:lnSpc>
                        <a:spcBef>
                          <a:spcPts val="36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If more than nine, group into packages of related usecases.</a:t>
                      </a:r>
                      <a:endParaRPr/>
                    </a:p>
                    <a:p>
                      <a:pPr indent="0" lvl="0" marL="0" marR="0" rtl="0" algn="l">
                        <a:lnSpc>
                          <a:spcPct val="100000"/>
                        </a:lnSpc>
                        <a:spcBef>
                          <a:spcPts val="36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(These packages are</a:t>
                      </a:r>
                      <a:endParaRPr/>
                    </a:p>
                    <a:p>
                      <a:pPr indent="0" lvl="0" marL="0" marR="0" rtl="0" algn="l">
                        <a:lnSpc>
                          <a:spcPct val="100000"/>
                        </a:lnSpc>
                        <a:spcBef>
                          <a:spcPts val="36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then treated as the major processes for the top level of the process model, with the use</a:t>
                      </a:r>
                      <a:endParaRPr/>
                    </a:p>
                    <a:p>
                      <a:pPr indent="0" lvl="0" marL="0" marR="0" rtl="0" algn="l">
                        <a:lnSpc>
                          <a:spcPct val="100000"/>
                        </a:lnSpc>
                        <a:spcBef>
                          <a:spcPts val="36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cases appearing on lower levels)</a:t>
                      </a:r>
                      <a:endParaRPr/>
                    </a:p>
                  </a:txBody>
                  <a:tcPr marT="45700" marB="457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Ask </a:t>
                      </a:r>
                      <a:r>
                        <a:rPr b="1" i="1" lang="en-US" sz="1800" u="none">
                          <a:solidFill>
                            <a:schemeClr val="dk1"/>
                          </a:solidFill>
                          <a:latin typeface="Arial"/>
                          <a:ea typeface="Arial"/>
                          <a:cs typeface="Arial"/>
                          <a:sym typeface="Arial"/>
                        </a:rPr>
                        <a:t>who</a:t>
                      </a:r>
                      <a:r>
                        <a:rPr b="0" i="0" lang="en-US" sz="1800" u="none">
                          <a:solidFill>
                            <a:schemeClr val="dk1"/>
                          </a:solidFill>
                          <a:latin typeface="Arial"/>
                          <a:ea typeface="Arial"/>
                          <a:cs typeface="Arial"/>
                          <a:sym typeface="Arial"/>
                        </a:rPr>
                        <a:t>, </a:t>
                      </a:r>
                      <a:r>
                        <a:rPr b="1" i="1" lang="en-US" sz="1800" u="none">
                          <a:solidFill>
                            <a:schemeClr val="dk1"/>
                          </a:solidFill>
                          <a:latin typeface="Arial"/>
                          <a:ea typeface="Arial"/>
                          <a:cs typeface="Arial"/>
                          <a:sym typeface="Arial"/>
                        </a:rPr>
                        <a:t>what</a:t>
                      </a:r>
                      <a:r>
                        <a:rPr b="0" i="0" lang="en-US" sz="1800" u="none">
                          <a:solidFill>
                            <a:schemeClr val="dk1"/>
                          </a:solidFill>
                          <a:latin typeface="Arial"/>
                          <a:ea typeface="Arial"/>
                          <a:cs typeface="Arial"/>
                          <a:sym typeface="Arial"/>
                        </a:rPr>
                        <a:t>, and </a:t>
                      </a:r>
                      <a:r>
                        <a:rPr b="1" i="1" lang="en-US" sz="1800" u="none">
                          <a:solidFill>
                            <a:schemeClr val="dk1"/>
                          </a:solidFill>
                          <a:latin typeface="Arial"/>
                          <a:ea typeface="Arial"/>
                          <a:cs typeface="Arial"/>
                          <a:sym typeface="Arial"/>
                        </a:rPr>
                        <a:t>where</a:t>
                      </a:r>
                      <a:r>
                        <a:rPr b="0" i="0" lang="en-US" sz="1800" u="none">
                          <a:solidFill>
                            <a:schemeClr val="dk1"/>
                          </a:solidFill>
                          <a:latin typeface="Arial"/>
                          <a:ea typeface="Arial"/>
                          <a:cs typeface="Arial"/>
                          <a:sym typeface="Arial"/>
                        </a:rPr>
                        <a:t> about the tasks and their inputs and outputs:</a:t>
                      </a:r>
                      <a:endParaRPr/>
                    </a:p>
                    <a:p>
                      <a:pPr indent="0" lvl="0" marL="0" marR="0" rtl="0" algn="l">
                        <a:lnSpc>
                          <a:spcPct val="100000"/>
                        </a:lnSpc>
                        <a:spcBef>
                          <a:spcPts val="36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What are the major tasks performed?</a:t>
                      </a:r>
                      <a:endParaRPr/>
                    </a:p>
                    <a:p>
                      <a:pPr indent="0" lvl="0" marL="0" marR="0" rtl="0" algn="l">
                        <a:lnSpc>
                          <a:spcPct val="100000"/>
                        </a:lnSpc>
                        <a:spcBef>
                          <a:spcPts val="36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What triggers this task?  What tells you to perform this task?</a:t>
                      </a:r>
                      <a:endParaRPr/>
                    </a:p>
                    <a:p>
                      <a:pPr indent="0" lvl="0" marL="0" marR="0" rtl="0" algn="l">
                        <a:lnSpc>
                          <a:spcPct val="100000"/>
                        </a:lnSpc>
                        <a:spcBef>
                          <a:spcPts val="36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What information/forms/reports do you need to perform this task?</a:t>
                      </a:r>
                      <a:endParaRPr/>
                    </a:p>
                    <a:p>
                      <a:pPr indent="0" lvl="0" marL="0" marR="0" rtl="0" algn="l">
                        <a:lnSpc>
                          <a:spcPct val="100000"/>
                        </a:lnSpc>
                        <a:spcBef>
                          <a:spcPts val="36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Who gives you these information/forms/reports?</a:t>
                      </a:r>
                      <a:endParaRPr/>
                    </a:p>
                    <a:p>
                      <a:pPr indent="0" lvl="0" marL="0" marR="0" rtl="0" algn="l">
                        <a:lnSpc>
                          <a:spcPct val="100000"/>
                        </a:lnSpc>
                        <a:spcBef>
                          <a:spcPts val="36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What information/forms/reports does this produce and where do they go?</a:t>
                      </a:r>
                      <a:endParaRPr/>
                    </a:p>
                    <a:p>
                      <a:pPr indent="0" lvl="0" marL="0" marR="0" rtl="0" algn="l">
                        <a:spcBef>
                          <a:spcPts val="0"/>
                        </a:spcBef>
                        <a:spcAft>
                          <a:spcPts val="0"/>
                        </a:spcAft>
                        <a:buNone/>
                      </a:pPr>
                      <a:r>
                        <a:t/>
                      </a:r>
                      <a:endParaRPr b="0" i="0" sz="1800" u="none">
                        <a:solidFill>
                          <a:schemeClr val="dk1"/>
                        </a:solidFill>
                        <a:latin typeface="Arial"/>
                        <a:ea typeface="Arial"/>
                        <a:cs typeface="Arial"/>
                        <a:sym typeface="Arial"/>
                      </a:endParaRPr>
                    </a:p>
                  </a:txBody>
                  <a:tcPr marT="45700" marB="457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12"/>
          <p:cNvSpPr txBox="1"/>
          <p:nvPr/>
        </p:nvSpPr>
        <p:spPr>
          <a:xfrm>
            <a:off x="1752600" y="6248400"/>
            <a:ext cx="6324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Tahoma"/>
              <a:buNone/>
            </a:pPr>
            <a:r>
              <a:rPr b="0" i="0" lang="en-US" sz="1000" u="none">
                <a:solidFill>
                  <a:schemeClr val="dk1"/>
                </a:solidFill>
                <a:latin typeface="Tahoma"/>
                <a:ea typeface="Tahoma"/>
                <a:cs typeface="Tahoma"/>
                <a:sym typeface="Tahoma"/>
              </a:rPr>
              <a:t>PowerPoint Presentation for Dennis, Wixom, &amp; Roth Systems Analysis and Design, 3rd Edition</a:t>
            </a:r>
            <a:endParaRPr/>
          </a:p>
          <a:p>
            <a:pPr indent="0" lvl="0" marL="0" marR="0" rtl="0" algn="r">
              <a:lnSpc>
                <a:spcPct val="100000"/>
              </a:lnSpc>
              <a:spcBef>
                <a:spcPts val="0"/>
              </a:spcBef>
              <a:spcAft>
                <a:spcPts val="0"/>
              </a:spcAft>
              <a:buClr>
                <a:schemeClr val="dk1"/>
              </a:buClr>
              <a:buSzPts val="1000"/>
              <a:buFont typeface="Tahoma"/>
              <a:buNone/>
            </a:pPr>
            <a:r>
              <a:rPr b="0" i="0" lang="en-US" sz="1000" u="none">
                <a:solidFill>
                  <a:schemeClr val="dk1"/>
                </a:solidFill>
                <a:latin typeface="Tahoma"/>
                <a:ea typeface="Tahoma"/>
                <a:cs typeface="Tahoma"/>
                <a:sym typeface="Tahoma"/>
              </a:rPr>
              <a:t>Copyright 2006 © John Wiley &amp; Sons, Inc.  All rights reserved.</a:t>
            </a:r>
            <a:endParaRPr/>
          </a:p>
        </p:txBody>
      </p:sp>
      <p:sp>
        <p:nvSpPr>
          <p:cNvPr id="188" name="Google Shape;188;p12"/>
          <p:cNvSpPr txBox="1"/>
          <p:nvPr/>
        </p:nvSpPr>
        <p:spPr>
          <a:xfrm>
            <a:off x="0" y="6400800"/>
            <a:ext cx="762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Garamond"/>
              <a:buNone/>
            </a:pPr>
            <a:r>
              <a:rPr b="0" i="0" lang="en-US" sz="1400" u="none">
                <a:solidFill>
                  <a:schemeClr val="dk1"/>
                </a:solidFill>
                <a:latin typeface="Garamond"/>
                <a:ea typeface="Garamond"/>
                <a:cs typeface="Garamond"/>
                <a:sym typeface="Garamond"/>
              </a:rPr>
              <a:t>5 - </a:t>
            </a:r>
            <a:fld id="{00000000-1234-1234-1234-123412341234}" type="slidenum">
              <a:rPr b="0" i="0" lang="en-US" sz="1400" u="none">
                <a:solidFill>
                  <a:schemeClr val="dk1"/>
                </a:solidFill>
                <a:latin typeface="Garamond"/>
                <a:ea typeface="Garamond"/>
                <a:cs typeface="Garamond"/>
                <a:sym typeface="Garamond"/>
              </a:rPr>
              <a:t>‹#›</a:t>
            </a:fld>
            <a:endParaRPr/>
          </a:p>
          <a:p>
            <a:pPr indent="0" lvl="0" marL="0" marR="0" rtl="0" algn="l">
              <a:lnSpc>
                <a:spcPct val="100000"/>
              </a:lnSpc>
              <a:spcBef>
                <a:spcPts val="0"/>
              </a:spcBef>
              <a:spcAft>
                <a:spcPts val="0"/>
              </a:spcAft>
              <a:buNone/>
            </a:pPr>
            <a:r>
              <a:t/>
            </a:r>
            <a:endParaRPr b="0" i="0" sz="1400" u="none">
              <a:solidFill>
                <a:schemeClr val="dk1"/>
              </a:solidFill>
              <a:latin typeface="Garamond"/>
              <a:ea typeface="Garamond"/>
              <a:cs typeface="Garamond"/>
              <a:sym typeface="Garamond"/>
            </a:endParaRPr>
          </a:p>
        </p:txBody>
      </p:sp>
      <p:sp>
        <p:nvSpPr>
          <p:cNvPr id="189" name="Google Shape;189;p12"/>
          <p:cNvSpPr txBox="1"/>
          <p:nvPr>
            <p:ph type="title"/>
          </p:nvPr>
        </p:nvSpPr>
        <p:spPr>
          <a:xfrm>
            <a:off x="5715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0099"/>
              </a:buClr>
              <a:buSzPts val="3200"/>
              <a:buFont typeface="Arial"/>
              <a:buNone/>
            </a:pPr>
            <a:r>
              <a:rPr b="1" i="0" lang="en-US" sz="3200" u="none">
                <a:solidFill>
                  <a:srgbClr val="000099"/>
                </a:solidFill>
                <a:latin typeface="Arial"/>
                <a:ea typeface="Arial"/>
                <a:cs typeface="Arial"/>
                <a:sym typeface="Arial"/>
              </a:rPr>
              <a:t>Sample List of Events-Actions Based on Requirements Definition</a:t>
            </a:r>
            <a:endParaRPr/>
          </a:p>
        </p:txBody>
      </p:sp>
      <p:pic>
        <p:nvPicPr>
          <p:cNvPr descr="Chapter_05_Illus5" id="190" name="Google Shape;190;p12"/>
          <p:cNvPicPr preferRelativeResize="0"/>
          <p:nvPr/>
        </p:nvPicPr>
        <p:blipFill rotWithShape="1">
          <a:blip r:embed="rId3">
            <a:alphaModFix/>
          </a:blip>
          <a:srcRect b="43939" l="10783" r="9802" t="35606"/>
          <a:stretch/>
        </p:blipFill>
        <p:spPr>
          <a:xfrm>
            <a:off x="533400" y="1828800"/>
            <a:ext cx="8153400" cy="41148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13"/>
          <p:cNvSpPr txBox="1"/>
          <p:nvPr/>
        </p:nvSpPr>
        <p:spPr>
          <a:xfrm>
            <a:off x="1752600" y="6248400"/>
            <a:ext cx="6324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Tahoma"/>
              <a:buNone/>
            </a:pPr>
            <a:r>
              <a:rPr b="0" i="0" lang="en-US" sz="1000" u="none">
                <a:solidFill>
                  <a:schemeClr val="dk1"/>
                </a:solidFill>
                <a:latin typeface="Tahoma"/>
                <a:ea typeface="Tahoma"/>
                <a:cs typeface="Tahoma"/>
                <a:sym typeface="Tahoma"/>
              </a:rPr>
              <a:t>PowerPoint Presentation for Dennis, Wixom, &amp; Roth Systems Analysis and Design, 3rd Edition</a:t>
            </a:r>
            <a:endParaRPr/>
          </a:p>
          <a:p>
            <a:pPr indent="0" lvl="0" marL="0" marR="0" rtl="0" algn="r">
              <a:lnSpc>
                <a:spcPct val="100000"/>
              </a:lnSpc>
              <a:spcBef>
                <a:spcPts val="0"/>
              </a:spcBef>
              <a:spcAft>
                <a:spcPts val="0"/>
              </a:spcAft>
              <a:buClr>
                <a:schemeClr val="dk1"/>
              </a:buClr>
              <a:buSzPts val="1000"/>
              <a:buFont typeface="Tahoma"/>
              <a:buNone/>
            </a:pPr>
            <a:r>
              <a:rPr b="0" i="0" lang="en-US" sz="1000" u="none">
                <a:solidFill>
                  <a:schemeClr val="dk1"/>
                </a:solidFill>
                <a:latin typeface="Tahoma"/>
                <a:ea typeface="Tahoma"/>
                <a:cs typeface="Tahoma"/>
                <a:sym typeface="Tahoma"/>
              </a:rPr>
              <a:t>Copyright 2006 © John Wiley &amp; Sons, Inc.  All rights reserved.</a:t>
            </a:r>
            <a:endParaRPr/>
          </a:p>
        </p:txBody>
      </p:sp>
      <p:sp>
        <p:nvSpPr>
          <p:cNvPr id="196" name="Google Shape;196;p13"/>
          <p:cNvSpPr txBox="1"/>
          <p:nvPr/>
        </p:nvSpPr>
        <p:spPr>
          <a:xfrm>
            <a:off x="0" y="6400800"/>
            <a:ext cx="762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Garamond"/>
              <a:buNone/>
            </a:pPr>
            <a:r>
              <a:rPr b="0" i="0" lang="en-US" sz="1400" u="none">
                <a:solidFill>
                  <a:schemeClr val="dk1"/>
                </a:solidFill>
                <a:latin typeface="Garamond"/>
                <a:ea typeface="Garamond"/>
                <a:cs typeface="Garamond"/>
                <a:sym typeface="Garamond"/>
              </a:rPr>
              <a:t>5 - </a:t>
            </a:r>
            <a:fld id="{00000000-1234-1234-1234-123412341234}" type="slidenum">
              <a:rPr b="0" i="0" lang="en-US" sz="1400" u="none">
                <a:solidFill>
                  <a:schemeClr val="dk1"/>
                </a:solidFill>
                <a:latin typeface="Garamond"/>
                <a:ea typeface="Garamond"/>
                <a:cs typeface="Garamond"/>
                <a:sym typeface="Garamond"/>
              </a:rPr>
              <a:t>‹#›</a:t>
            </a:fld>
            <a:endParaRPr/>
          </a:p>
          <a:p>
            <a:pPr indent="0" lvl="0" marL="0" marR="0" rtl="0" algn="l">
              <a:lnSpc>
                <a:spcPct val="100000"/>
              </a:lnSpc>
              <a:spcBef>
                <a:spcPts val="0"/>
              </a:spcBef>
              <a:spcAft>
                <a:spcPts val="0"/>
              </a:spcAft>
              <a:buNone/>
            </a:pPr>
            <a:r>
              <a:t/>
            </a:r>
            <a:endParaRPr b="0" i="0" sz="1400" u="none">
              <a:solidFill>
                <a:schemeClr val="dk1"/>
              </a:solidFill>
              <a:latin typeface="Garamond"/>
              <a:ea typeface="Garamond"/>
              <a:cs typeface="Garamond"/>
              <a:sym typeface="Garamond"/>
            </a:endParaRPr>
          </a:p>
        </p:txBody>
      </p:sp>
      <p:sp>
        <p:nvSpPr>
          <p:cNvPr id="197" name="Google Shape;197;p13"/>
          <p:cNvSpPr txBox="1"/>
          <p:nvPr>
            <p:ph type="title"/>
          </p:nvPr>
        </p:nvSpPr>
        <p:spPr>
          <a:xfrm>
            <a:off x="5715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0099"/>
              </a:buClr>
              <a:buSzPts val="3200"/>
              <a:buFont typeface="Arial"/>
              <a:buNone/>
            </a:pPr>
            <a:r>
              <a:rPr b="1" i="0" lang="en-US" sz="3200" u="none">
                <a:solidFill>
                  <a:srgbClr val="000099"/>
                </a:solidFill>
                <a:latin typeface="Arial"/>
                <a:ea typeface="Arial"/>
                <a:cs typeface="Arial"/>
                <a:sym typeface="Arial"/>
              </a:rPr>
              <a:t>Step 2: </a:t>
            </a:r>
            <a:r>
              <a:rPr b="1" i="0" lang="en-US" sz="3200" u="none">
                <a:solidFill>
                  <a:srgbClr val="3399FF"/>
                </a:solidFill>
                <a:latin typeface="Arial"/>
                <a:ea typeface="Arial"/>
                <a:cs typeface="Arial"/>
                <a:sym typeface="Arial"/>
              </a:rPr>
              <a:t>Identify the major steps within each use case</a:t>
            </a:r>
            <a:endParaRPr/>
          </a:p>
        </p:txBody>
      </p:sp>
      <p:graphicFrame>
        <p:nvGraphicFramePr>
          <p:cNvPr id="198" name="Google Shape;198;p13"/>
          <p:cNvGraphicFramePr/>
          <p:nvPr/>
        </p:nvGraphicFramePr>
        <p:xfrm>
          <a:off x="571500" y="1676400"/>
          <a:ext cx="3000000" cy="3000000"/>
        </p:xfrm>
        <a:graphic>
          <a:graphicData uri="http://schemas.openxmlformats.org/drawingml/2006/table">
            <a:tbl>
              <a:tblPr>
                <a:noFill/>
                <a:tableStyleId>{878BF67F-6583-4D3D-A0FD-177B947AC324}</a:tableStyleId>
              </a:tblPr>
              <a:tblGrid>
                <a:gridCol w="2605075"/>
                <a:gridCol w="5395900"/>
              </a:tblGrid>
              <a:tr h="809625">
                <a:tc>
                  <a:txBody>
                    <a:bodyPr/>
                    <a:lstStyle/>
                    <a:p>
                      <a:pPr indent="0" lvl="0" marL="0" marR="0" rtl="0" algn="ctr">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Activities</a:t>
                      </a:r>
                      <a:endParaRPr/>
                    </a:p>
                    <a:p>
                      <a:pPr indent="0" lvl="0" marL="0" marR="0" rtl="0" algn="l">
                        <a:spcBef>
                          <a:spcPts val="0"/>
                        </a:spcBef>
                        <a:spcAft>
                          <a:spcPts val="0"/>
                        </a:spcAft>
                        <a:buNone/>
                      </a:pPr>
                      <a:r>
                        <a:t/>
                      </a:r>
                      <a:endParaRPr b="1" i="0" sz="2000" u="none">
                        <a:solidFill>
                          <a:schemeClr val="dk1"/>
                        </a:solidFill>
                        <a:latin typeface="Arial"/>
                        <a:ea typeface="Arial"/>
                        <a:cs typeface="Arial"/>
                        <a:sym typeface="Arial"/>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Typical Questions Asked</a:t>
                      </a:r>
                      <a:endParaRPr/>
                    </a:p>
                    <a:p>
                      <a:pPr indent="0" lvl="0" marL="0" marR="0" rtl="0" algn="l">
                        <a:spcBef>
                          <a:spcPts val="0"/>
                        </a:spcBef>
                        <a:spcAft>
                          <a:spcPts val="0"/>
                        </a:spcAft>
                        <a:buNone/>
                      </a:pPr>
                      <a:r>
                        <a:t/>
                      </a:r>
                      <a:endParaRPr b="1" i="0" sz="2000" u="none">
                        <a:solidFill>
                          <a:schemeClr val="dk1"/>
                        </a:solidFill>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86175">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For each use case, fill in the major steps needed to process the inputs and produce the outputs</a:t>
                      </a:r>
                      <a:endParaRPr/>
                    </a:p>
                    <a:p>
                      <a:pPr indent="0" lvl="0" marL="0" marR="0" rtl="0" algn="l">
                        <a:lnSpc>
                          <a:spcPct val="100000"/>
                        </a:lnSpc>
                        <a:spcBef>
                          <a:spcPts val="640"/>
                        </a:spcBef>
                        <a:spcAft>
                          <a:spcPts val="0"/>
                        </a:spcAft>
                        <a:buClr>
                          <a:schemeClr val="dk1"/>
                        </a:buClr>
                        <a:buSzPts val="3200"/>
                        <a:buFont typeface="Arial"/>
                        <a:buNone/>
                      </a:pPr>
                      <a:r>
                        <a:t/>
                      </a:r>
                      <a:endParaRPr b="0" i="0" sz="3200" u="none">
                        <a:solidFill>
                          <a:schemeClr val="dk1"/>
                        </a:solidFill>
                        <a:latin typeface="Arial"/>
                        <a:ea typeface="Arial"/>
                        <a:cs typeface="Arial"/>
                        <a:sym typeface="Arial"/>
                      </a:endParaRPr>
                    </a:p>
                    <a:p>
                      <a:pPr indent="0" lvl="0" marL="0" marR="0" rtl="0" algn="l">
                        <a:spcBef>
                          <a:spcPts val="0"/>
                        </a:spcBef>
                        <a:spcAft>
                          <a:spcPts val="0"/>
                        </a:spcAft>
                        <a:buNone/>
                      </a:pPr>
                      <a:r>
                        <a:t/>
                      </a:r>
                      <a:endParaRPr b="0" i="0" sz="3200" u="none">
                        <a:solidFill>
                          <a:schemeClr val="dk1"/>
                        </a:solidFill>
                        <a:latin typeface="Arial"/>
                        <a:ea typeface="Arial"/>
                        <a:cs typeface="Arial"/>
                        <a:sym typeface="Arial"/>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Ask </a:t>
                      </a:r>
                      <a:r>
                        <a:rPr b="1" i="1" lang="en-US" sz="1800" u="none">
                          <a:solidFill>
                            <a:schemeClr val="dk1"/>
                          </a:solidFill>
                          <a:latin typeface="Arial"/>
                          <a:ea typeface="Arial"/>
                          <a:cs typeface="Arial"/>
                          <a:sym typeface="Arial"/>
                        </a:rPr>
                        <a:t>how</a:t>
                      </a:r>
                      <a:r>
                        <a:rPr b="0" i="0" lang="en-US" sz="1800" u="none">
                          <a:solidFill>
                            <a:schemeClr val="dk1"/>
                          </a:solidFill>
                          <a:latin typeface="Arial"/>
                          <a:ea typeface="Arial"/>
                          <a:cs typeface="Arial"/>
                          <a:sym typeface="Arial"/>
                        </a:rPr>
                        <a:t> about each use case:</a:t>
                      </a:r>
                      <a:endParaRPr/>
                    </a:p>
                    <a:p>
                      <a:pPr indent="0" lvl="0" marL="0" marR="0" rtl="0" algn="l">
                        <a:lnSpc>
                          <a:spcPct val="100000"/>
                        </a:lnSpc>
                        <a:spcBef>
                          <a:spcPts val="36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How do you produce this report?</a:t>
                      </a:r>
                      <a:endParaRPr/>
                    </a:p>
                    <a:p>
                      <a:pPr indent="0" lvl="0" marL="0" marR="0" rtl="0" algn="l">
                        <a:lnSpc>
                          <a:spcPct val="100000"/>
                        </a:lnSpc>
                        <a:spcBef>
                          <a:spcPts val="36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How do you change the information on the report?</a:t>
                      </a:r>
                      <a:endParaRPr/>
                    </a:p>
                    <a:p>
                      <a:pPr indent="0" lvl="0" marL="0" marR="0" rtl="0" algn="l">
                        <a:lnSpc>
                          <a:spcPct val="100000"/>
                        </a:lnSpc>
                        <a:spcBef>
                          <a:spcPts val="36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How do you process forms?</a:t>
                      </a:r>
                      <a:endParaRPr/>
                    </a:p>
                    <a:p>
                      <a:pPr indent="0" lvl="0" marL="0" marR="0" rtl="0" algn="l">
                        <a:lnSpc>
                          <a:spcPct val="100000"/>
                        </a:lnSpc>
                        <a:spcBef>
                          <a:spcPts val="36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What tools do you use to do this step (e.g., on paper, by email, by phone)?</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14"/>
          <p:cNvSpPr txBox="1"/>
          <p:nvPr/>
        </p:nvSpPr>
        <p:spPr>
          <a:xfrm>
            <a:off x="1752600" y="6248400"/>
            <a:ext cx="6324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Tahoma"/>
              <a:buNone/>
            </a:pPr>
            <a:r>
              <a:rPr b="0" i="0" lang="en-US" sz="1000" u="none">
                <a:solidFill>
                  <a:schemeClr val="dk1"/>
                </a:solidFill>
                <a:latin typeface="Tahoma"/>
                <a:ea typeface="Tahoma"/>
                <a:cs typeface="Tahoma"/>
                <a:sym typeface="Tahoma"/>
              </a:rPr>
              <a:t>PowerPoint Presentation for Dennis, Wixom, &amp; Roth Systems Analysis and Design, 3rd Edition</a:t>
            </a:r>
            <a:endParaRPr/>
          </a:p>
          <a:p>
            <a:pPr indent="0" lvl="0" marL="0" marR="0" rtl="0" algn="r">
              <a:lnSpc>
                <a:spcPct val="100000"/>
              </a:lnSpc>
              <a:spcBef>
                <a:spcPts val="0"/>
              </a:spcBef>
              <a:spcAft>
                <a:spcPts val="0"/>
              </a:spcAft>
              <a:buClr>
                <a:schemeClr val="dk1"/>
              </a:buClr>
              <a:buSzPts val="1000"/>
              <a:buFont typeface="Tahoma"/>
              <a:buNone/>
            </a:pPr>
            <a:r>
              <a:rPr b="0" i="0" lang="en-US" sz="1000" u="none">
                <a:solidFill>
                  <a:schemeClr val="dk1"/>
                </a:solidFill>
                <a:latin typeface="Tahoma"/>
                <a:ea typeface="Tahoma"/>
                <a:cs typeface="Tahoma"/>
                <a:sym typeface="Tahoma"/>
              </a:rPr>
              <a:t>Copyright 2006 © John Wiley &amp; Sons, Inc.  All rights reserved.</a:t>
            </a:r>
            <a:endParaRPr/>
          </a:p>
        </p:txBody>
      </p:sp>
      <p:sp>
        <p:nvSpPr>
          <p:cNvPr id="204" name="Google Shape;204;p14"/>
          <p:cNvSpPr txBox="1"/>
          <p:nvPr/>
        </p:nvSpPr>
        <p:spPr>
          <a:xfrm>
            <a:off x="0" y="6400800"/>
            <a:ext cx="762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Garamond"/>
              <a:buNone/>
            </a:pPr>
            <a:r>
              <a:rPr b="0" i="0" lang="en-US" sz="1400" u="none">
                <a:solidFill>
                  <a:schemeClr val="dk1"/>
                </a:solidFill>
                <a:latin typeface="Garamond"/>
                <a:ea typeface="Garamond"/>
                <a:cs typeface="Garamond"/>
                <a:sym typeface="Garamond"/>
              </a:rPr>
              <a:t>5 - </a:t>
            </a:r>
            <a:fld id="{00000000-1234-1234-1234-123412341234}" type="slidenum">
              <a:rPr b="0" i="0" lang="en-US" sz="1400" u="none">
                <a:solidFill>
                  <a:schemeClr val="dk1"/>
                </a:solidFill>
                <a:latin typeface="Garamond"/>
                <a:ea typeface="Garamond"/>
                <a:cs typeface="Garamond"/>
                <a:sym typeface="Garamond"/>
              </a:rPr>
              <a:t>‹#›</a:t>
            </a:fld>
            <a:endParaRPr/>
          </a:p>
          <a:p>
            <a:pPr indent="0" lvl="0" marL="0" marR="0" rtl="0" algn="l">
              <a:lnSpc>
                <a:spcPct val="100000"/>
              </a:lnSpc>
              <a:spcBef>
                <a:spcPts val="0"/>
              </a:spcBef>
              <a:spcAft>
                <a:spcPts val="0"/>
              </a:spcAft>
              <a:buNone/>
            </a:pPr>
            <a:r>
              <a:t/>
            </a:r>
            <a:endParaRPr b="0" i="0" sz="1400" u="none">
              <a:solidFill>
                <a:schemeClr val="dk1"/>
              </a:solidFill>
              <a:latin typeface="Garamond"/>
              <a:ea typeface="Garamond"/>
              <a:cs typeface="Garamond"/>
              <a:sym typeface="Garamond"/>
            </a:endParaRPr>
          </a:p>
        </p:txBody>
      </p:sp>
      <p:sp>
        <p:nvSpPr>
          <p:cNvPr id="205" name="Google Shape;205;p14"/>
          <p:cNvSpPr txBox="1"/>
          <p:nvPr>
            <p:ph type="title"/>
          </p:nvPr>
        </p:nvSpPr>
        <p:spPr>
          <a:xfrm>
            <a:off x="5715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0099"/>
              </a:buClr>
              <a:buSzPts val="3200"/>
              <a:buFont typeface="Arial"/>
              <a:buNone/>
            </a:pPr>
            <a:r>
              <a:rPr b="1" i="0" lang="en-US" sz="3200" u="none">
                <a:solidFill>
                  <a:srgbClr val="000099"/>
                </a:solidFill>
                <a:latin typeface="Arial"/>
                <a:ea typeface="Arial"/>
                <a:cs typeface="Arial"/>
                <a:sym typeface="Arial"/>
              </a:rPr>
              <a:t>Step 3:</a:t>
            </a:r>
            <a:br>
              <a:rPr b="1" i="0" lang="en-US" sz="3200" u="none">
                <a:solidFill>
                  <a:srgbClr val="000099"/>
                </a:solidFill>
                <a:latin typeface="Arial"/>
                <a:ea typeface="Arial"/>
                <a:cs typeface="Arial"/>
                <a:sym typeface="Arial"/>
              </a:rPr>
            </a:br>
            <a:r>
              <a:rPr b="1" i="0" lang="en-US" sz="3200" u="none">
                <a:solidFill>
                  <a:srgbClr val="000099"/>
                </a:solidFill>
                <a:latin typeface="Arial"/>
                <a:ea typeface="Arial"/>
                <a:cs typeface="Arial"/>
                <a:sym typeface="Arial"/>
              </a:rPr>
              <a:t>  </a:t>
            </a:r>
            <a:r>
              <a:rPr b="1" i="0" lang="en-US" sz="3200" u="none">
                <a:solidFill>
                  <a:srgbClr val="3399FF"/>
                </a:solidFill>
                <a:latin typeface="Arial"/>
                <a:ea typeface="Arial"/>
                <a:cs typeface="Arial"/>
                <a:sym typeface="Arial"/>
              </a:rPr>
              <a:t>Identify elements within steps</a:t>
            </a:r>
            <a:endParaRPr/>
          </a:p>
        </p:txBody>
      </p:sp>
      <p:graphicFrame>
        <p:nvGraphicFramePr>
          <p:cNvPr id="206" name="Google Shape;206;p14"/>
          <p:cNvGraphicFramePr/>
          <p:nvPr/>
        </p:nvGraphicFramePr>
        <p:xfrm>
          <a:off x="571500" y="1676400"/>
          <a:ext cx="3000000" cy="3000000"/>
        </p:xfrm>
        <a:graphic>
          <a:graphicData uri="http://schemas.openxmlformats.org/drawingml/2006/table">
            <a:tbl>
              <a:tblPr>
                <a:noFill/>
                <a:tableStyleId>{878BF67F-6583-4D3D-A0FD-177B947AC324}</a:tableStyleId>
              </a:tblPr>
              <a:tblGrid>
                <a:gridCol w="2605075"/>
                <a:gridCol w="5395900"/>
              </a:tblGrid>
              <a:tr h="809625">
                <a:tc>
                  <a:txBody>
                    <a:bodyPr/>
                    <a:lstStyle/>
                    <a:p>
                      <a:pPr indent="0" lvl="0" marL="0" marR="0" rtl="0" algn="ctr">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Activities</a:t>
                      </a:r>
                      <a:endParaRPr/>
                    </a:p>
                    <a:p>
                      <a:pPr indent="0" lvl="0" marL="0" marR="0" rtl="0" algn="l">
                        <a:spcBef>
                          <a:spcPts val="0"/>
                        </a:spcBef>
                        <a:spcAft>
                          <a:spcPts val="0"/>
                        </a:spcAft>
                        <a:buNone/>
                      </a:pPr>
                      <a:r>
                        <a:t/>
                      </a:r>
                      <a:endParaRPr b="1" i="0" sz="2000" u="none">
                        <a:solidFill>
                          <a:schemeClr val="dk1"/>
                        </a:solidFill>
                        <a:latin typeface="Arial"/>
                        <a:ea typeface="Arial"/>
                        <a:cs typeface="Arial"/>
                        <a:sym typeface="Arial"/>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Typical Questions Asked</a:t>
                      </a:r>
                      <a:endParaRPr/>
                    </a:p>
                    <a:p>
                      <a:pPr indent="0" lvl="0" marL="0" marR="0" rtl="0" algn="l">
                        <a:spcBef>
                          <a:spcPts val="0"/>
                        </a:spcBef>
                        <a:spcAft>
                          <a:spcPts val="0"/>
                        </a:spcAft>
                        <a:buNone/>
                      </a:pPr>
                      <a:r>
                        <a:t/>
                      </a:r>
                      <a:endParaRPr b="1" i="0" sz="2000" u="none">
                        <a:solidFill>
                          <a:schemeClr val="dk1"/>
                        </a:solidFill>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86175">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For each step, identify its triggers and its inputs and outputs</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Ask </a:t>
                      </a:r>
                      <a:r>
                        <a:rPr b="1" i="1" lang="en-US" sz="1800" u="none">
                          <a:solidFill>
                            <a:schemeClr val="dk1"/>
                          </a:solidFill>
                          <a:latin typeface="Arial"/>
                          <a:ea typeface="Arial"/>
                          <a:cs typeface="Arial"/>
                          <a:sym typeface="Arial"/>
                        </a:rPr>
                        <a:t>how</a:t>
                      </a:r>
                      <a:r>
                        <a:rPr b="0" i="0" lang="en-US" sz="1800" u="none">
                          <a:solidFill>
                            <a:schemeClr val="dk1"/>
                          </a:solidFill>
                          <a:latin typeface="Arial"/>
                          <a:ea typeface="Arial"/>
                          <a:cs typeface="Arial"/>
                          <a:sym typeface="Arial"/>
                        </a:rPr>
                        <a:t> about each step</a:t>
                      </a:r>
                      <a:endParaRPr/>
                    </a:p>
                    <a:p>
                      <a:pPr indent="0" lvl="0" marL="0" marR="0" rtl="0" algn="l">
                        <a:lnSpc>
                          <a:spcPct val="100000"/>
                        </a:lnSpc>
                        <a:spcBef>
                          <a:spcPts val="36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How does the person know when to perform this step?</a:t>
                      </a:r>
                      <a:endParaRPr/>
                    </a:p>
                    <a:p>
                      <a:pPr indent="0" lvl="0" marL="0" marR="0" rtl="0" algn="l">
                        <a:lnSpc>
                          <a:spcPct val="100000"/>
                        </a:lnSpc>
                        <a:spcBef>
                          <a:spcPts val="36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What forms/reports/data does this step produce?</a:t>
                      </a:r>
                      <a:endParaRPr/>
                    </a:p>
                    <a:p>
                      <a:pPr indent="0" lvl="0" marL="0" marR="0" rtl="0" algn="l">
                        <a:lnSpc>
                          <a:spcPct val="100000"/>
                        </a:lnSpc>
                        <a:spcBef>
                          <a:spcPts val="36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What forms/reports/data does this step need?</a:t>
                      </a:r>
                      <a:endParaRPr/>
                    </a:p>
                    <a:p>
                      <a:pPr indent="0" lvl="0" marL="0" marR="0" rtl="0" algn="l">
                        <a:lnSpc>
                          <a:spcPct val="100000"/>
                        </a:lnSpc>
                        <a:spcBef>
                          <a:spcPts val="36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What happens when this form/report/data is not available?</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15"/>
          <p:cNvSpPr txBox="1"/>
          <p:nvPr/>
        </p:nvSpPr>
        <p:spPr>
          <a:xfrm>
            <a:off x="1752600" y="6248400"/>
            <a:ext cx="6324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Tahoma"/>
              <a:buNone/>
            </a:pPr>
            <a:r>
              <a:rPr b="0" i="0" lang="en-US" sz="1000" u="none">
                <a:solidFill>
                  <a:schemeClr val="dk1"/>
                </a:solidFill>
                <a:latin typeface="Tahoma"/>
                <a:ea typeface="Tahoma"/>
                <a:cs typeface="Tahoma"/>
                <a:sym typeface="Tahoma"/>
              </a:rPr>
              <a:t>PowerPoint Presentation for Dennis, Wixom, &amp; Roth Systems Analysis and Design, 3rd Edition</a:t>
            </a:r>
            <a:endParaRPr/>
          </a:p>
          <a:p>
            <a:pPr indent="0" lvl="0" marL="0" marR="0" rtl="0" algn="r">
              <a:lnSpc>
                <a:spcPct val="100000"/>
              </a:lnSpc>
              <a:spcBef>
                <a:spcPts val="0"/>
              </a:spcBef>
              <a:spcAft>
                <a:spcPts val="0"/>
              </a:spcAft>
              <a:buClr>
                <a:schemeClr val="dk1"/>
              </a:buClr>
              <a:buSzPts val="1000"/>
              <a:buFont typeface="Tahoma"/>
              <a:buNone/>
            </a:pPr>
            <a:r>
              <a:rPr b="0" i="0" lang="en-US" sz="1000" u="none">
                <a:solidFill>
                  <a:schemeClr val="dk1"/>
                </a:solidFill>
                <a:latin typeface="Tahoma"/>
                <a:ea typeface="Tahoma"/>
                <a:cs typeface="Tahoma"/>
                <a:sym typeface="Tahoma"/>
              </a:rPr>
              <a:t>Copyright 2006 © John Wiley &amp; Sons, Inc.  All rights reserved.</a:t>
            </a:r>
            <a:endParaRPr/>
          </a:p>
        </p:txBody>
      </p:sp>
      <p:sp>
        <p:nvSpPr>
          <p:cNvPr id="212" name="Google Shape;212;p15"/>
          <p:cNvSpPr txBox="1"/>
          <p:nvPr/>
        </p:nvSpPr>
        <p:spPr>
          <a:xfrm>
            <a:off x="0" y="6400800"/>
            <a:ext cx="762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Garamond"/>
              <a:buNone/>
            </a:pPr>
            <a:r>
              <a:rPr b="0" i="0" lang="en-US" sz="1400" u="none">
                <a:solidFill>
                  <a:schemeClr val="dk1"/>
                </a:solidFill>
                <a:latin typeface="Garamond"/>
                <a:ea typeface="Garamond"/>
                <a:cs typeface="Garamond"/>
                <a:sym typeface="Garamond"/>
              </a:rPr>
              <a:t>5 - </a:t>
            </a:r>
            <a:fld id="{00000000-1234-1234-1234-123412341234}" type="slidenum">
              <a:rPr b="0" i="0" lang="en-US" sz="1400" u="none">
                <a:solidFill>
                  <a:schemeClr val="dk1"/>
                </a:solidFill>
                <a:latin typeface="Garamond"/>
                <a:ea typeface="Garamond"/>
                <a:cs typeface="Garamond"/>
                <a:sym typeface="Garamond"/>
              </a:rPr>
              <a:t>‹#›</a:t>
            </a:fld>
            <a:endParaRPr/>
          </a:p>
          <a:p>
            <a:pPr indent="0" lvl="0" marL="0" marR="0" rtl="0" algn="l">
              <a:lnSpc>
                <a:spcPct val="100000"/>
              </a:lnSpc>
              <a:spcBef>
                <a:spcPts val="0"/>
              </a:spcBef>
              <a:spcAft>
                <a:spcPts val="0"/>
              </a:spcAft>
              <a:buNone/>
            </a:pPr>
            <a:r>
              <a:t/>
            </a:r>
            <a:endParaRPr b="0" i="0" sz="1400" u="none">
              <a:solidFill>
                <a:schemeClr val="dk1"/>
              </a:solidFill>
              <a:latin typeface="Garamond"/>
              <a:ea typeface="Garamond"/>
              <a:cs typeface="Garamond"/>
              <a:sym typeface="Garamond"/>
            </a:endParaRPr>
          </a:p>
        </p:txBody>
      </p:sp>
      <p:sp>
        <p:nvSpPr>
          <p:cNvPr id="213" name="Google Shape;213;p15"/>
          <p:cNvSpPr txBox="1"/>
          <p:nvPr>
            <p:ph type="title"/>
          </p:nvPr>
        </p:nvSpPr>
        <p:spPr>
          <a:xfrm>
            <a:off x="5715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0099"/>
              </a:buClr>
              <a:buSzPts val="3200"/>
              <a:buFont typeface="Arial"/>
              <a:buNone/>
            </a:pPr>
            <a:r>
              <a:rPr b="1" i="0" lang="en-US" sz="3200" u="none">
                <a:solidFill>
                  <a:srgbClr val="000099"/>
                </a:solidFill>
                <a:latin typeface="Arial"/>
                <a:ea typeface="Arial"/>
                <a:cs typeface="Arial"/>
                <a:sym typeface="Arial"/>
              </a:rPr>
              <a:t>Step 4:</a:t>
            </a:r>
            <a:br>
              <a:rPr b="1" i="0" lang="en-US" sz="3200" u="none">
                <a:solidFill>
                  <a:srgbClr val="000099"/>
                </a:solidFill>
                <a:latin typeface="Arial"/>
                <a:ea typeface="Arial"/>
                <a:cs typeface="Arial"/>
                <a:sym typeface="Arial"/>
              </a:rPr>
            </a:br>
            <a:r>
              <a:rPr b="1" i="0" lang="en-US" sz="3200" u="none">
                <a:solidFill>
                  <a:srgbClr val="000099"/>
                </a:solidFill>
                <a:latin typeface="Arial"/>
                <a:ea typeface="Arial"/>
                <a:cs typeface="Arial"/>
                <a:sym typeface="Arial"/>
              </a:rPr>
              <a:t>  </a:t>
            </a:r>
            <a:r>
              <a:rPr b="1" i="0" lang="en-US" sz="3200" u="none">
                <a:solidFill>
                  <a:srgbClr val="3399FF"/>
                </a:solidFill>
                <a:latin typeface="Arial"/>
                <a:ea typeface="Arial"/>
                <a:cs typeface="Arial"/>
                <a:sym typeface="Arial"/>
              </a:rPr>
              <a:t>Confirm the use case</a:t>
            </a:r>
            <a:endParaRPr/>
          </a:p>
        </p:txBody>
      </p:sp>
      <p:graphicFrame>
        <p:nvGraphicFramePr>
          <p:cNvPr id="214" name="Google Shape;214;p15"/>
          <p:cNvGraphicFramePr/>
          <p:nvPr/>
        </p:nvGraphicFramePr>
        <p:xfrm>
          <a:off x="571500" y="1676400"/>
          <a:ext cx="3000000" cy="3000000"/>
        </p:xfrm>
        <a:graphic>
          <a:graphicData uri="http://schemas.openxmlformats.org/drawingml/2006/table">
            <a:tbl>
              <a:tblPr>
                <a:noFill/>
                <a:tableStyleId>{878BF67F-6583-4D3D-A0FD-177B947AC324}</a:tableStyleId>
              </a:tblPr>
              <a:tblGrid>
                <a:gridCol w="2605075"/>
                <a:gridCol w="5395900"/>
              </a:tblGrid>
              <a:tr h="809625">
                <a:tc>
                  <a:txBody>
                    <a:bodyPr/>
                    <a:lstStyle/>
                    <a:p>
                      <a:pPr indent="0" lvl="0" marL="0" marR="0" rtl="0" algn="ctr">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Activities</a:t>
                      </a:r>
                      <a:endParaRPr/>
                    </a:p>
                    <a:p>
                      <a:pPr indent="0" lvl="0" marL="0" marR="0" rtl="0" algn="l">
                        <a:spcBef>
                          <a:spcPts val="0"/>
                        </a:spcBef>
                        <a:spcAft>
                          <a:spcPts val="0"/>
                        </a:spcAft>
                        <a:buNone/>
                      </a:pPr>
                      <a:r>
                        <a:t/>
                      </a:r>
                      <a:endParaRPr b="1" i="0" sz="2000" u="none">
                        <a:solidFill>
                          <a:schemeClr val="dk1"/>
                        </a:solidFill>
                        <a:latin typeface="Arial"/>
                        <a:ea typeface="Arial"/>
                        <a:cs typeface="Arial"/>
                        <a:sym typeface="Arial"/>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Typical Questions Asked</a:t>
                      </a:r>
                      <a:endParaRPr/>
                    </a:p>
                    <a:p>
                      <a:pPr indent="0" lvl="0" marL="0" marR="0" rtl="0" algn="l">
                        <a:spcBef>
                          <a:spcPts val="0"/>
                        </a:spcBef>
                        <a:spcAft>
                          <a:spcPts val="0"/>
                        </a:spcAft>
                        <a:buNone/>
                      </a:pPr>
                      <a:r>
                        <a:t/>
                      </a:r>
                      <a:endParaRPr b="1" i="0" sz="2000" u="none">
                        <a:solidFill>
                          <a:schemeClr val="dk1"/>
                        </a:solidFill>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86175">
                <a:tc>
                  <a:txBody>
                    <a:bodyPr/>
                    <a:lstStyle/>
                    <a:p>
                      <a:pPr indent="-114300" lvl="0" marL="0" marR="0" rtl="0" algn="l">
                        <a:lnSpc>
                          <a:spcPct val="100000"/>
                        </a:lnSpc>
                        <a:spcBef>
                          <a:spcPts val="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For each use case, validate that it is correct and complete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114300" lvl="0" marL="0" marR="0" rtl="0" algn="l">
                        <a:lnSpc>
                          <a:spcPct val="100000"/>
                        </a:lnSpc>
                        <a:spcBef>
                          <a:spcPts val="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Ask the user to execute the process using the written steps in the use case – that is, have the user role-play the use case</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16"/>
          <p:cNvSpPr txBox="1"/>
          <p:nvPr>
            <p:ph type="title"/>
          </p:nvPr>
        </p:nvSpPr>
        <p:spPr>
          <a:xfrm>
            <a:off x="603250" y="0"/>
            <a:ext cx="7810500" cy="609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000099"/>
              </a:buClr>
              <a:buSzPts val="2800"/>
              <a:buFont typeface="Arial"/>
              <a:buNone/>
            </a:pPr>
            <a:r>
              <a:rPr b="1" i="0" lang="en-US" sz="2800" u="none">
                <a:solidFill>
                  <a:srgbClr val="000099"/>
                </a:solidFill>
                <a:latin typeface="Arial"/>
                <a:ea typeface="Arial"/>
                <a:cs typeface="Arial"/>
                <a:sym typeface="Arial"/>
              </a:rPr>
              <a:t>Example 1a: Request a Chemical Use Case</a:t>
            </a:r>
            <a:endParaRPr/>
          </a:p>
        </p:txBody>
      </p:sp>
      <p:sp>
        <p:nvSpPr>
          <p:cNvPr descr="Rectangle: Click to edit Master text styles &#10;Second level &#10;Third level &#10;Fourth level &#10;Fifth level" id="221" name="Google Shape;221;p16"/>
          <p:cNvSpPr/>
          <p:nvPr>
            <p:ph idx="2" type="tbl"/>
          </p:nvPr>
        </p:nvSpPr>
        <p:spPr>
          <a:xfrm>
            <a:off x="571500" y="1676400"/>
            <a:ext cx="8001000" cy="4495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2" name="Google Shape;222;p16"/>
          <p:cNvSpPr txBox="1"/>
          <p:nvPr/>
        </p:nvSpPr>
        <p:spPr>
          <a:xfrm>
            <a:off x="1752600" y="6248400"/>
            <a:ext cx="6324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Tahoma"/>
              <a:buNone/>
            </a:pPr>
            <a:r>
              <a:rPr b="0" i="0" lang="en-US" sz="1000" u="none">
                <a:solidFill>
                  <a:schemeClr val="dk1"/>
                </a:solidFill>
                <a:latin typeface="Tahoma"/>
                <a:ea typeface="Tahoma"/>
                <a:cs typeface="Tahoma"/>
                <a:sym typeface="Tahoma"/>
              </a:rPr>
              <a:t>PowerPoint Presentation for Dennis, Wixom, &amp; Roth Systems Analysis and Design, 3rd Edition</a:t>
            </a:r>
            <a:endParaRPr/>
          </a:p>
          <a:p>
            <a:pPr indent="0" lvl="0" marL="0" marR="0" rtl="0" algn="r">
              <a:lnSpc>
                <a:spcPct val="100000"/>
              </a:lnSpc>
              <a:spcBef>
                <a:spcPts val="0"/>
              </a:spcBef>
              <a:spcAft>
                <a:spcPts val="0"/>
              </a:spcAft>
              <a:buClr>
                <a:schemeClr val="dk1"/>
              </a:buClr>
              <a:buSzPts val="1000"/>
              <a:buFont typeface="Tahoma"/>
              <a:buNone/>
            </a:pPr>
            <a:r>
              <a:rPr b="0" i="0" lang="en-US" sz="1000" u="none">
                <a:solidFill>
                  <a:schemeClr val="dk1"/>
                </a:solidFill>
                <a:latin typeface="Tahoma"/>
                <a:ea typeface="Tahoma"/>
                <a:cs typeface="Tahoma"/>
                <a:sym typeface="Tahoma"/>
              </a:rPr>
              <a:t>Copyright 2006 © John Wiley &amp; Sons, Inc.  All rights reserved.</a:t>
            </a:r>
            <a:endParaRPr/>
          </a:p>
        </p:txBody>
      </p:sp>
      <p:sp>
        <p:nvSpPr>
          <p:cNvPr id="223" name="Google Shape;223;p16"/>
          <p:cNvSpPr txBox="1"/>
          <p:nvPr/>
        </p:nvSpPr>
        <p:spPr>
          <a:xfrm>
            <a:off x="0" y="6400800"/>
            <a:ext cx="762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Garamond"/>
              <a:buNone/>
            </a:pPr>
            <a:r>
              <a:rPr b="0" i="0" lang="en-US" sz="1400" u="none">
                <a:solidFill>
                  <a:schemeClr val="dk1"/>
                </a:solidFill>
                <a:latin typeface="Garamond"/>
                <a:ea typeface="Garamond"/>
                <a:cs typeface="Garamond"/>
                <a:sym typeface="Garamond"/>
              </a:rPr>
              <a:t>5 - </a:t>
            </a:r>
            <a:fld id="{00000000-1234-1234-1234-123412341234}" type="slidenum">
              <a:rPr b="0" i="0" lang="en-US" sz="1400" u="none">
                <a:solidFill>
                  <a:schemeClr val="dk1"/>
                </a:solidFill>
                <a:latin typeface="Garamond"/>
                <a:ea typeface="Garamond"/>
                <a:cs typeface="Garamond"/>
                <a:sym typeface="Garamond"/>
              </a:rPr>
              <a:t>‹#›</a:t>
            </a:fld>
            <a:endParaRPr/>
          </a:p>
          <a:p>
            <a:pPr indent="0" lvl="0" marL="0" marR="0" rtl="0" algn="l">
              <a:lnSpc>
                <a:spcPct val="100000"/>
              </a:lnSpc>
              <a:spcBef>
                <a:spcPts val="0"/>
              </a:spcBef>
              <a:spcAft>
                <a:spcPts val="0"/>
              </a:spcAft>
              <a:buNone/>
            </a:pPr>
            <a:r>
              <a:t/>
            </a:r>
            <a:endParaRPr b="0" i="0" sz="1400" u="none">
              <a:solidFill>
                <a:schemeClr val="dk1"/>
              </a:solidFill>
              <a:latin typeface="Garamond"/>
              <a:ea typeface="Garamond"/>
              <a:cs typeface="Garamond"/>
              <a:sym typeface="Garamond"/>
            </a:endParaRPr>
          </a:p>
        </p:txBody>
      </p:sp>
      <p:pic>
        <p:nvPicPr>
          <p:cNvPr id="224" name="Google Shape;224;p16"/>
          <p:cNvPicPr preferRelativeResize="0"/>
          <p:nvPr/>
        </p:nvPicPr>
        <p:blipFill rotWithShape="1">
          <a:blip r:embed="rId3">
            <a:alphaModFix/>
          </a:blip>
          <a:srcRect b="0" l="0" r="0" t="0"/>
          <a:stretch/>
        </p:blipFill>
        <p:spPr>
          <a:xfrm>
            <a:off x="19050" y="609600"/>
            <a:ext cx="9161462" cy="64262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17"/>
          <p:cNvSpPr txBox="1"/>
          <p:nvPr>
            <p:ph type="title"/>
          </p:nvPr>
        </p:nvSpPr>
        <p:spPr>
          <a:xfrm>
            <a:off x="304800" y="457200"/>
            <a:ext cx="7658100" cy="533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000099"/>
              </a:buClr>
              <a:buSzPts val="2800"/>
              <a:buFont typeface="Arial"/>
              <a:buNone/>
            </a:pPr>
            <a:r>
              <a:rPr b="1" i="0" lang="en-US" sz="2800" u="none">
                <a:solidFill>
                  <a:srgbClr val="000099"/>
                </a:solidFill>
                <a:latin typeface="Arial"/>
                <a:ea typeface="Arial"/>
                <a:cs typeface="Arial"/>
                <a:sym typeface="Arial"/>
              </a:rPr>
              <a:t>Request a Chemical Use Case </a:t>
            </a:r>
            <a:r>
              <a:rPr b="1" i="0" lang="en-US" sz="2000" u="none">
                <a:solidFill>
                  <a:srgbClr val="000099"/>
                </a:solidFill>
                <a:latin typeface="Arial"/>
                <a:ea typeface="Arial"/>
                <a:cs typeface="Arial"/>
                <a:sym typeface="Arial"/>
              </a:rPr>
              <a:t>cont.</a:t>
            </a:r>
            <a:endParaRPr/>
          </a:p>
        </p:txBody>
      </p:sp>
      <p:pic>
        <p:nvPicPr>
          <p:cNvPr id="231" name="Google Shape;231;p17"/>
          <p:cNvPicPr preferRelativeResize="0"/>
          <p:nvPr>
            <p:ph idx="2" type="tbl"/>
          </p:nvPr>
        </p:nvPicPr>
        <p:blipFill rotWithShape="1">
          <a:blip r:embed="rId3">
            <a:alphaModFix/>
          </a:blip>
          <a:srcRect b="0" l="0" r="0" t="0"/>
          <a:stretch/>
        </p:blipFill>
        <p:spPr>
          <a:xfrm>
            <a:off x="38100" y="1371600"/>
            <a:ext cx="9121775" cy="4648200"/>
          </a:xfrm>
          <a:prstGeom prst="rect">
            <a:avLst/>
          </a:prstGeom>
          <a:noFill/>
          <a:ln>
            <a:noFill/>
          </a:ln>
        </p:spPr>
      </p:pic>
      <p:sp>
        <p:nvSpPr>
          <p:cNvPr id="232" name="Google Shape;232;p17"/>
          <p:cNvSpPr txBox="1"/>
          <p:nvPr/>
        </p:nvSpPr>
        <p:spPr>
          <a:xfrm>
            <a:off x="1752600" y="6248400"/>
            <a:ext cx="6324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Tahoma"/>
              <a:buNone/>
            </a:pPr>
            <a:r>
              <a:rPr b="0" i="0" lang="en-US" sz="1000" u="none">
                <a:solidFill>
                  <a:schemeClr val="dk1"/>
                </a:solidFill>
                <a:latin typeface="Tahoma"/>
                <a:ea typeface="Tahoma"/>
                <a:cs typeface="Tahoma"/>
                <a:sym typeface="Tahoma"/>
              </a:rPr>
              <a:t>PowerPoint Presentation for Dennis, Wixom, &amp; Roth Systems Analysis and Design, 3rd Edition</a:t>
            </a:r>
            <a:endParaRPr/>
          </a:p>
          <a:p>
            <a:pPr indent="0" lvl="0" marL="0" marR="0" rtl="0" algn="r">
              <a:lnSpc>
                <a:spcPct val="100000"/>
              </a:lnSpc>
              <a:spcBef>
                <a:spcPts val="0"/>
              </a:spcBef>
              <a:spcAft>
                <a:spcPts val="0"/>
              </a:spcAft>
              <a:buClr>
                <a:schemeClr val="dk1"/>
              </a:buClr>
              <a:buSzPts val="1000"/>
              <a:buFont typeface="Tahoma"/>
              <a:buNone/>
            </a:pPr>
            <a:r>
              <a:rPr b="0" i="0" lang="en-US" sz="1000" u="none">
                <a:solidFill>
                  <a:schemeClr val="dk1"/>
                </a:solidFill>
                <a:latin typeface="Tahoma"/>
                <a:ea typeface="Tahoma"/>
                <a:cs typeface="Tahoma"/>
                <a:sym typeface="Tahoma"/>
              </a:rPr>
              <a:t>Copyright 2006 © John Wiley &amp; Sons, Inc.  All rights reserved.</a:t>
            </a:r>
            <a:endParaRPr/>
          </a:p>
        </p:txBody>
      </p:sp>
      <p:sp>
        <p:nvSpPr>
          <p:cNvPr id="233" name="Google Shape;233;p17"/>
          <p:cNvSpPr txBox="1"/>
          <p:nvPr/>
        </p:nvSpPr>
        <p:spPr>
          <a:xfrm>
            <a:off x="0" y="6400800"/>
            <a:ext cx="762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Garamond"/>
              <a:buNone/>
            </a:pPr>
            <a:r>
              <a:rPr b="0" i="0" lang="en-US" sz="1400" u="none">
                <a:solidFill>
                  <a:schemeClr val="dk1"/>
                </a:solidFill>
                <a:latin typeface="Garamond"/>
                <a:ea typeface="Garamond"/>
                <a:cs typeface="Garamond"/>
                <a:sym typeface="Garamond"/>
              </a:rPr>
              <a:t>5 - </a:t>
            </a:r>
            <a:fld id="{00000000-1234-1234-1234-123412341234}" type="slidenum">
              <a:rPr b="0" i="0" lang="en-US" sz="1400" u="none">
                <a:solidFill>
                  <a:schemeClr val="dk1"/>
                </a:solidFill>
                <a:latin typeface="Garamond"/>
                <a:ea typeface="Garamond"/>
                <a:cs typeface="Garamond"/>
                <a:sym typeface="Garamond"/>
              </a:rPr>
              <a:t>‹#›</a:t>
            </a:fld>
            <a:endParaRPr/>
          </a:p>
          <a:p>
            <a:pPr indent="0" lvl="0" marL="0" marR="0" rtl="0" algn="l">
              <a:lnSpc>
                <a:spcPct val="100000"/>
              </a:lnSpc>
              <a:spcBef>
                <a:spcPts val="0"/>
              </a:spcBef>
              <a:spcAft>
                <a:spcPts val="0"/>
              </a:spcAft>
              <a:buNone/>
            </a:pPr>
            <a:r>
              <a:t/>
            </a:r>
            <a:endParaRPr b="0" i="0" sz="1400" u="none">
              <a:solidFill>
                <a:schemeClr val="dk1"/>
              </a:solidFill>
              <a:latin typeface="Garamond"/>
              <a:ea typeface="Garamond"/>
              <a:cs typeface="Garamond"/>
              <a:sym typeface="Garamon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18"/>
          <p:cNvSpPr txBox="1"/>
          <p:nvPr>
            <p:ph type="title"/>
          </p:nvPr>
        </p:nvSpPr>
        <p:spPr>
          <a:xfrm>
            <a:off x="-15875" y="7937"/>
            <a:ext cx="9144000" cy="8985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000099"/>
              </a:buClr>
              <a:buSzPts val="2800"/>
              <a:buFont typeface="Arial"/>
              <a:buNone/>
            </a:pPr>
            <a:r>
              <a:rPr b="1" i="0" lang="en-US" sz="2800" u="none">
                <a:solidFill>
                  <a:srgbClr val="000099"/>
                </a:solidFill>
                <a:latin typeface="Arial"/>
                <a:ea typeface="Arial"/>
                <a:cs typeface="Arial"/>
                <a:sym typeface="Arial"/>
              </a:rPr>
              <a:t>Example 1b: Request a chemical use case – casual format</a:t>
            </a:r>
            <a:endParaRPr/>
          </a:p>
        </p:txBody>
      </p:sp>
      <p:pic>
        <p:nvPicPr>
          <p:cNvPr id="240" name="Google Shape;240;p18"/>
          <p:cNvPicPr preferRelativeResize="0"/>
          <p:nvPr>
            <p:ph idx="2" type="tbl"/>
          </p:nvPr>
        </p:nvPicPr>
        <p:blipFill rotWithShape="1">
          <a:blip r:embed="rId3">
            <a:alphaModFix/>
          </a:blip>
          <a:srcRect b="0" l="0" r="0" t="0"/>
          <a:stretch/>
        </p:blipFill>
        <p:spPr>
          <a:xfrm>
            <a:off x="152400" y="900112"/>
            <a:ext cx="8975700" cy="6312000"/>
          </a:xfrm>
          <a:prstGeom prst="rect">
            <a:avLst/>
          </a:prstGeom>
          <a:noFill/>
          <a:ln>
            <a:noFill/>
          </a:ln>
        </p:spPr>
      </p:pic>
      <p:sp>
        <p:nvSpPr>
          <p:cNvPr id="241" name="Google Shape;241;p18"/>
          <p:cNvSpPr txBox="1"/>
          <p:nvPr/>
        </p:nvSpPr>
        <p:spPr>
          <a:xfrm>
            <a:off x="1752600" y="6248400"/>
            <a:ext cx="6324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Tahoma"/>
              <a:buNone/>
            </a:pPr>
            <a:r>
              <a:rPr b="0" i="0" lang="en-US" sz="1000" u="none">
                <a:solidFill>
                  <a:schemeClr val="dk1"/>
                </a:solidFill>
                <a:latin typeface="Tahoma"/>
                <a:ea typeface="Tahoma"/>
                <a:cs typeface="Tahoma"/>
                <a:sym typeface="Tahoma"/>
              </a:rPr>
              <a:t>PowerPoint Presentation for Dennis, Wixom, &amp; Roth Systems Analysis and Design, 3rd Edition</a:t>
            </a:r>
            <a:endParaRPr/>
          </a:p>
          <a:p>
            <a:pPr indent="0" lvl="0" marL="0" marR="0" rtl="0" algn="r">
              <a:lnSpc>
                <a:spcPct val="100000"/>
              </a:lnSpc>
              <a:spcBef>
                <a:spcPts val="0"/>
              </a:spcBef>
              <a:spcAft>
                <a:spcPts val="0"/>
              </a:spcAft>
              <a:buClr>
                <a:schemeClr val="dk1"/>
              </a:buClr>
              <a:buSzPts val="1000"/>
              <a:buFont typeface="Tahoma"/>
              <a:buNone/>
            </a:pPr>
            <a:r>
              <a:rPr b="0" i="0" lang="en-US" sz="1000" u="none">
                <a:solidFill>
                  <a:schemeClr val="dk1"/>
                </a:solidFill>
                <a:latin typeface="Tahoma"/>
                <a:ea typeface="Tahoma"/>
                <a:cs typeface="Tahoma"/>
                <a:sym typeface="Tahoma"/>
              </a:rPr>
              <a:t>Copyright 2006 © John Wiley &amp; Sons, Inc.  All rights reserved.</a:t>
            </a:r>
            <a:endParaRPr/>
          </a:p>
        </p:txBody>
      </p:sp>
      <p:sp>
        <p:nvSpPr>
          <p:cNvPr id="242" name="Google Shape;242;p18"/>
          <p:cNvSpPr txBox="1"/>
          <p:nvPr/>
        </p:nvSpPr>
        <p:spPr>
          <a:xfrm>
            <a:off x="0" y="6400800"/>
            <a:ext cx="762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Garamond"/>
              <a:buNone/>
            </a:pPr>
            <a:r>
              <a:rPr b="0" i="0" lang="en-US" sz="1400" u="none">
                <a:solidFill>
                  <a:schemeClr val="dk1"/>
                </a:solidFill>
                <a:latin typeface="Garamond"/>
                <a:ea typeface="Garamond"/>
                <a:cs typeface="Garamond"/>
                <a:sym typeface="Garamond"/>
              </a:rPr>
              <a:t>5 - </a:t>
            </a:r>
            <a:fld id="{00000000-1234-1234-1234-123412341234}" type="slidenum">
              <a:rPr b="0" i="0" lang="en-US" sz="1400" u="none">
                <a:solidFill>
                  <a:schemeClr val="dk1"/>
                </a:solidFill>
                <a:latin typeface="Garamond"/>
                <a:ea typeface="Garamond"/>
                <a:cs typeface="Garamond"/>
                <a:sym typeface="Garamond"/>
              </a:rPr>
              <a:t>‹#›</a:t>
            </a:fld>
            <a:endParaRPr/>
          </a:p>
          <a:p>
            <a:pPr indent="0" lvl="0" marL="0" marR="0" rtl="0" algn="l">
              <a:lnSpc>
                <a:spcPct val="100000"/>
              </a:lnSpc>
              <a:spcBef>
                <a:spcPts val="0"/>
              </a:spcBef>
              <a:spcAft>
                <a:spcPts val="0"/>
              </a:spcAft>
              <a:buNone/>
            </a:pPr>
            <a:r>
              <a:t/>
            </a:r>
            <a:endParaRPr b="0" i="0" sz="1400" u="none">
              <a:solidFill>
                <a:schemeClr val="dk1"/>
              </a:solidFill>
              <a:latin typeface="Garamond"/>
              <a:ea typeface="Garamond"/>
              <a:cs typeface="Garamond"/>
              <a:sym typeface="Garamon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19"/>
          <p:cNvSpPr txBox="1"/>
          <p:nvPr>
            <p:ph type="title"/>
          </p:nvPr>
        </p:nvSpPr>
        <p:spPr>
          <a:xfrm>
            <a:off x="571500" y="304800"/>
            <a:ext cx="7772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000099"/>
              </a:buClr>
              <a:buSzPts val="2800"/>
              <a:buFont typeface="Arial"/>
              <a:buNone/>
            </a:pPr>
            <a:r>
              <a:rPr b="1" i="0" lang="en-US" sz="2800" u="none">
                <a:solidFill>
                  <a:srgbClr val="000099"/>
                </a:solidFill>
                <a:latin typeface="Arial"/>
                <a:ea typeface="Arial"/>
                <a:cs typeface="Arial"/>
                <a:sym typeface="Arial"/>
              </a:rPr>
              <a:t>Use Cases and the Functional Requirements</a:t>
            </a:r>
            <a:endParaRPr/>
          </a:p>
        </p:txBody>
      </p:sp>
      <p:sp>
        <p:nvSpPr>
          <p:cNvPr descr="Rectangle: Click to edit Master text styles &#10;Second level &#10;Third level &#10;Fourth level &#10;Fifth level" id="248" name="Google Shape;248;p19"/>
          <p:cNvSpPr txBox="1"/>
          <p:nvPr>
            <p:ph idx="1" type="body"/>
          </p:nvPr>
        </p:nvSpPr>
        <p:spPr>
          <a:xfrm>
            <a:off x="381000" y="1905000"/>
            <a:ext cx="7962900" cy="4191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lt1"/>
              </a:buClr>
              <a:buSzPts val="2640"/>
              <a:buFont typeface="Arial"/>
              <a:buChar char="•"/>
            </a:pPr>
            <a:r>
              <a:rPr b="0" i="0" lang="en-US" sz="2400" u="none" cap="none" strike="noStrike">
                <a:solidFill>
                  <a:srgbClr val="000099"/>
                </a:solidFill>
                <a:latin typeface="Arial"/>
                <a:ea typeface="Arial"/>
                <a:cs typeface="Arial"/>
                <a:sym typeface="Arial"/>
              </a:rPr>
              <a:t>use cases are very helpful tools to use to understand user requirements</a:t>
            </a:r>
            <a:r>
              <a:rPr b="0" i="0" lang="en-US" sz="3600" u="none" cap="none" strike="noStrike">
                <a:solidFill>
                  <a:srgbClr val="000099"/>
                </a:solidFill>
                <a:latin typeface="Arial"/>
                <a:ea typeface="Arial"/>
                <a:cs typeface="Arial"/>
                <a:sym typeface="Arial"/>
              </a:rPr>
              <a:t>.</a:t>
            </a:r>
            <a:endParaRPr/>
          </a:p>
          <a:p>
            <a:pPr indent="-342900" lvl="0" marL="342900" marR="0" rtl="0" algn="l">
              <a:lnSpc>
                <a:spcPct val="100000"/>
              </a:lnSpc>
              <a:spcBef>
                <a:spcPts val="480"/>
              </a:spcBef>
              <a:spcAft>
                <a:spcPts val="0"/>
              </a:spcAft>
              <a:buClr>
                <a:schemeClr val="lt1"/>
              </a:buClr>
              <a:buSzPts val="2640"/>
              <a:buFont typeface="Arial"/>
              <a:buChar char="•"/>
            </a:pPr>
            <a:r>
              <a:rPr b="0" i="0" lang="en-US" sz="2400" u="none" cap="none" strike="noStrike">
                <a:solidFill>
                  <a:srgbClr val="000099"/>
                </a:solidFill>
                <a:latin typeface="Arial"/>
                <a:ea typeface="Arial"/>
                <a:cs typeface="Arial"/>
                <a:sym typeface="Arial"/>
              </a:rPr>
              <a:t>However, they omit a lot of details that are necessary to know before the system can be developed.</a:t>
            </a:r>
            <a:endParaRPr/>
          </a:p>
          <a:p>
            <a:pPr indent="-342900" lvl="0" marL="342900" marR="0" rtl="0" algn="l">
              <a:lnSpc>
                <a:spcPct val="100000"/>
              </a:lnSpc>
              <a:spcBef>
                <a:spcPts val="480"/>
              </a:spcBef>
              <a:spcAft>
                <a:spcPts val="0"/>
              </a:spcAft>
              <a:buClr>
                <a:schemeClr val="lt1"/>
              </a:buClr>
              <a:buSzPts val="2640"/>
              <a:buFont typeface="Arial"/>
              <a:buChar char="•"/>
            </a:pPr>
            <a:r>
              <a:rPr b="0" i="0" lang="en-US" sz="2400" u="none" cap="none" strike="noStrike">
                <a:solidFill>
                  <a:srgbClr val="000099"/>
                </a:solidFill>
                <a:latin typeface="Arial"/>
                <a:ea typeface="Arial"/>
                <a:cs typeface="Arial"/>
                <a:sym typeface="Arial"/>
              </a:rPr>
              <a:t>System analyst needs to transform the user’s view into the developer’s view by creating functional requirements</a:t>
            </a:r>
            <a:endParaRPr/>
          </a:p>
          <a:p>
            <a:pPr indent="-342900" lvl="0" marL="342900" marR="0" rtl="0" algn="l">
              <a:lnSpc>
                <a:spcPct val="100000"/>
              </a:lnSpc>
              <a:spcBef>
                <a:spcPts val="480"/>
              </a:spcBef>
              <a:spcAft>
                <a:spcPts val="0"/>
              </a:spcAft>
              <a:buClr>
                <a:schemeClr val="lt1"/>
              </a:buClr>
              <a:buSzPts val="2640"/>
              <a:buFont typeface="Arial"/>
              <a:buChar char="•"/>
            </a:pPr>
            <a:r>
              <a:rPr b="0" i="0" lang="en-US" sz="2400" u="none" cap="none" strike="noStrike">
                <a:solidFill>
                  <a:srgbClr val="000099"/>
                </a:solidFill>
                <a:latin typeface="Arial"/>
                <a:ea typeface="Arial"/>
                <a:cs typeface="Arial"/>
                <a:sym typeface="Arial"/>
              </a:rPr>
              <a:t>The requirements give more information to the developer about what the system must do to allow the user to accomplish his goals.</a:t>
            </a:r>
            <a:endParaRPr/>
          </a:p>
        </p:txBody>
      </p:sp>
      <p:sp>
        <p:nvSpPr>
          <p:cNvPr id="249" name="Google Shape;249;p19"/>
          <p:cNvSpPr txBox="1"/>
          <p:nvPr/>
        </p:nvSpPr>
        <p:spPr>
          <a:xfrm>
            <a:off x="1752600" y="6248400"/>
            <a:ext cx="6324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Tahoma"/>
              <a:buNone/>
            </a:pPr>
            <a:r>
              <a:rPr b="0" i="0" lang="en-US" sz="1000" u="none">
                <a:solidFill>
                  <a:schemeClr val="dk1"/>
                </a:solidFill>
                <a:latin typeface="Tahoma"/>
                <a:ea typeface="Tahoma"/>
                <a:cs typeface="Tahoma"/>
                <a:sym typeface="Tahoma"/>
              </a:rPr>
              <a:t>PowerPoint Presentation for Dennis, Wixom, &amp; Roth Systems Analysis and Design, 3rd Edition</a:t>
            </a:r>
            <a:endParaRPr/>
          </a:p>
          <a:p>
            <a:pPr indent="0" lvl="0" marL="0" marR="0" rtl="0" algn="r">
              <a:lnSpc>
                <a:spcPct val="100000"/>
              </a:lnSpc>
              <a:spcBef>
                <a:spcPts val="0"/>
              </a:spcBef>
              <a:spcAft>
                <a:spcPts val="0"/>
              </a:spcAft>
              <a:buClr>
                <a:schemeClr val="dk1"/>
              </a:buClr>
              <a:buSzPts val="1000"/>
              <a:buFont typeface="Tahoma"/>
              <a:buNone/>
            </a:pPr>
            <a:r>
              <a:rPr b="0" i="0" lang="en-US" sz="1000" u="none">
                <a:solidFill>
                  <a:schemeClr val="dk1"/>
                </a:solidFill>
                <a:latin typeface="Tahoma"/>
                <a:ea typeface="Tahoma"/>
                <a:cs typeface="Tahoma"/>
                <a:sym typeface="Tahoma"/>
              </a:rPr>
              <a:t>Copyright 2006 © John Wiley &amp; Sons, Inc.  All rights reserved.</a:t>
            </a:r>
            <a:endParaRPr/>
          </a:p>
        </p:txBody>
      </p:sp>
      <p:sp>
        <p:nvSpPr>
          <p:cNvPr id="250" name="Google Shape;250;p19"/>
          <p:cNvSpPr txBox="1"/>
          <p:nvPr/>
        </p:nvSpPr>
        <p:spPr>
          <a:xfrm>
            <a:off x="0" y="6400800"/>
            <a:ext cx="762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Garamond"/>
              <a:buNone/>
            </a:pPr>
            <a:r>
              <a:rPr b="0" i="0" lang="en-US" sz="1400" u="none">
                <a:solidFill>
                  <a:schemeClr val="dk1"/>
                </a:solidFill>
                <a:latin typeface="Garamond"/>
                <a:ea typeface="Garamond"/>
                <a:cs typeface="Garamond"/>
                <a:sym typeface="Garamond"/>
              </a:rPr>
              <a:t>5 - </a:t>
            </a:r>
            <a:fld id="{00000000-1234-1234-1234-123412341234}" type="slidenum">
              <a:rPr b="0" i="0" lang="en-US" sz="1400" u="none">
                <a:solidFill>
                  <a:schemeClr val="dk1"/>
                </a:solidFill>
                <a:latin typeface="Garamond"/>
                <a:ea typeface="Garamond"/>
                <a:cs typeface="Garamond"/>
                <a:sym typeface="Garamond"/>
              </a:rPr>
              <a:t>‹#›</a:t>
            </a:fld>
            <a:endParaRPr/>
          </a:p>
          <a:p>
            <a:pPr indent="0" lvl="0" marL="0" marR="0" rtl="0" algn="l">
              <a:lnSpc>
                <a:spcPct val="100000"/>
              </a:lnSpc>
              <a:spcBef>
                <a:spcPts val="0"/>
              </a:spcBef>
              <a:spcAft>
                <a:spcPts val="0"/>
              </a:spcAft>
              <a:buNone/>
            </a:pPr>
            <a:r>
              <a:t/>
            </a:r>
            <a:endParaRPr b="0" i="0" sz="1400" u="none">
              <a:solidFill>
                <a:schemeClr val="dk1"/>
              </a:solidFill>
              <a:latin typeface="Garamond"/>
              <a:ea typeface="Garamond"/>
              <a:cs typeface="Garamond"/>
              <a:sym typeface="Garamon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
          <p:cNvSpPr txBox="1"/>
          <p:nvPr/>
        </p:nvSpPr>
        <p:spPr>
          <a:xfrm>
            <a:off x="1752600" y="6248400"/>
            <a:ext cx="6324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Tahoma"/>
              <a:buNone/>
            </a:pPr>
            <a:r>
              <a:rPr b="0" i="0" lang="en-US" sz="1000" u="none">
                <a:solidFill>
                  <a:schemeClr val="dk1"/>
                </a:solidFill>
                <a:latin typeface="Tahoma"/>
                <a:ea typeface="Tahoma"/>
                <a:cs typeface="Tahoma"/>
                <a:sym typeface="Tahoma"/>
              </a:rPr>
              <a:t>PowerPoint Presentation for Dennis, Wixom, &amp; Roth Systems Analysis and Design, 3rd Edition</a:t>
            </a:r>
            <a:endParaRPr/>
          </a:p>
          <a:p>
            <a:pPr indent="0" lvl="0" marL="0" marR="0" rtl="0" algn="r">
              <a:lnSpc>
                <a:spcPct val="100000"/>
              </a:lnSpc>
              <a:spcBef>
                <a:spcPts val="0"/>
              </a:spcBef>
              <a:spcAft>
                <a:spcPts val="0"/>
              </a:spcAft>
              <a:buClr>
                <a:schemeClr val="dk1"/>
              </a:buClr>
              <a:buSzPts val="1000"/>
              <a:buFont typeface="Tahoma"/>
              <a:buNone/>
            </a:pPr>
            <a:r>
              <a:rPr b="0" i="0" lang="en-US" sz="1000" u="none">
                <a:solidFill>
                  <a:schemeClr val="dk1"/>
                </a:solidFill>
                <a:latin typeface="Tahoma"/>
                <a:ea typeface="Tahoma"/>
                <a:cs typeface="Tahoma"/>
                <a:sym typeface="Tahoma"/>
              </a:rPr>
              <a:t>Copyright 2006 © John Wiley &amp; Sons, Inc.  All rights reserved.</a:t>
            </a:r>
            <a:endParaRPr/>
          </a:p>
        </p:txBody>
      </p:sp>
      <p:sp>
        <p:nvSpPr>
          <p:cNvPr id="107" name="Google Shape;107;p2"/>
          <p:cNvSpPr txBox="1"/>
          <p:nvPr/>
        </p:nvSpPr>
        <p:spPr>
          <a:xfrm>
            <a:off x="0" y="6400800"/>
            <a:ext cx="762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Garamond"/>
              <a:buNone/>
            </a:pPr>
            <a:r>
              <a:rPr b="0" i="0" lang="en-US" sz="1400" u="none">
                <a:solidFill>
                  <a:schemeClr val="dk1"/>
                </a:solidFill>
                <a:latin typeface="Garamond"/>
                <a:ea typeface="Garamond"/>
                <a:cs typeface="Garamond"/>
                <a:sym typeface="Garamond"/>
              </a:rPr>
              <a:t>5 - </a:t>
            </a:r>
            <a:fld id="{00000000-1234-1234-1234-123412341234}" type="slidenum">
              <a:rPr b="0" i="0" lang="en-US" sz="1400" u="none">
                <a:solidFill>
                  <a:schemeClr val="dk1"/>
                </a:solidFill>
                <a:latin typeface="Garamond"/>
                <a:ea typeface="Garamond"/>
                <a:cs typeface="Garamond"/>
                <a:sym typeface="Garamond"/>
              </a:rPr>
              <a:t>‹#›</a:t>
            </a:fld>
            <a:endParaRPr/>
          </a:p>
          <a:p>
            <a:pPr indent="0" lvl="0" marL="0" marR="0" rtl="0" algn="l">
              <a:lnSpc>
                <a:spcPct val="100000"/>
              </a:lnSpc>
              <a:spcBef>
                <a:spcPts val="0"/>
              </a:spcBef>
              <a:spcAft>
                <a:spcPts val="0"/>
              </a:spcAft>
              <a:buNone/>
            </a:pPr>
            <a:r>
              <a:t/>
            </a:r>
            <a:endParaRPr b="0" i="0" sz="1400" u="none">
              <a:solidFill>
                <a:schemeClr val="dk1"/>
              </a:solidFill>
              <a:latin typeface="Garamond"/>
              <a:ea typeface="Garamond"/>
              <a:cs typeface="Garamond"/>
              <a:sym typeface="Garamond"/>
            </a:endParaRPr>
          </a:p>
        </p:txBody>
      </p:sp>
      <p:sp>
        <p:nvSpPr>
          <p:cNvPr id="108" name="Google Shape;108;p2"/>
          <p:cNvSpPr txBox="1"/>
          <p:nvPr>
            <p:ph type="title"/>
          </p:nvPr>
        </p:nvSpPr>
        <p:spPr>
          <a:xfrm>
            <a:off x="5715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0099"/>
              </a:buClr>
              <a:buSzPts val="3600"/>
              <a:buFont typeface="Arial"/>
              <a:buNone/>
            </a:pPr>
            <a:r>
              <a:rPr b="1" i="0" lang="en-US" sz="3600" u="none">
                <a:solidFill>
                  <a:srgbClr val="000099"/>
                </a:solidFill>
                <a:latin typeface="Arial"/>
                <a:ea typeface="Arial"/>
                <a:cs typeface="Arial"/>
                <a:sym typeface="Arial"/>
              </a:rPr>
              <a:t>Key Ideas</a:t>
            </a:r>
            <a:endParaRPr/>
          </a:p>
        </p:txBody>
      </p:sp>
      <p:sp>
        <p:nvSpPr>
          <p:cNvPr descr="Rectangle: Click to edit Master text styles &#10;Second level &#10;Third level &#10;Fourth level &#10;Fifth level" id="109" name="Google Shape;109;p2"/>
          <p:cNvSpPr txBox="1"/>
          <p:nvPr>
            <p:ph idx="1" type="body"/>
          </p:nvPr>
        </p:nvSpPr>
        <p:spPr>
          <a:xfrm>
            <a:off x="571500" y="1676400"/>
            <a:ext cx="8001000" cy="4495800"/>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SzPts val="3520"/>
              <a:buFont typeface="Arial"/>
              <a:buChar char="•"/>
            </a:pPr>
            <a:r>
              <a:rPr b="0" i="0" lang="en-US" sz="3200" u="none">
                <a:solidFill>
                  <a:srgbClr val="000099"/>
                </a:solidFill>
                <a:latin typeface="Arial"/>
                <a:ea typeface="Arial"/>
                <a:cs typeface="Arial"/>
                <a:sym typeface="Arial"/>
              </a:rPr>
              <a:t>Use cases are a text-based method of describing and documenting complex processes</a:t>
            </a:r>
            <a:endParaRPr/>
          </a:p>
          <a:p>
            <a:pPr indent="-342900" lvl="0" marL="342900" rtl="0" algn="l">
              <a:lnSpc>
                <a:spcPct val="80000"/>
              </a:lnSpc>
              <a:spcBef>
                <a:spcPts val="640"/>
              </a:spcBef>
              <a:spcAft>
                <a:spcPts val="0"/>
              </a:spcAft>
              <a:buSzPts val="3520"/>
              <a:buFont typeface="Arial"/>
              <a:buChar char="•"/>
            </a:pPr>
            <a:r>
              <a:rPr b="0" i="0" lang="en-US" sz="3200" u="none">
                <a:solidFill>
                  <a:srgbClr val="000099"/>
                </a:solidFill>
                <a:latin typeface="Arial"/>
                <a:ea typeface="Arial"/>
                <a:cs typeface="Arial"/>
                <a:sym typeface="Arial"/>
              </a:rPr>
              <a:t>Use cases add detail to the requirements outlined in the requirement definition</a:t>
            </a:r>
            <a:endParaRPr/>
          </a:p>
          <a:p>
            <a:pPr indent="-342900" lvl="0" marL="342900" rtl="0" algn="l">
              <a:lnSpc>
                <a:spcPct val="80000"/>
              </a:lnSpc>
              <a:spcBef>
                <a:spcPts val="640"/>
              </a:spcBef>
              <a:spcAft>
                <a:spcPts val="0"/>
              </a:spcAft>
              <a:buSzPts val="3520"/>
              <a:buFont typeface="Arial"/>
              <a:buChar char="•"/>
            </a:pPr>
            <a:r>
              <a:rPr b="0" i="0" lang="en-US" sz="3200" u="none">
                <a:solidFill>
                  <a:srgbClr val="000099"/>
                </a:solidFill>
                <a:latin typeface="Arial"/>
                <a:ea typeface="Arial"/>
                <a:cs typeface="Arial"/>
                <a:sym typeface="Arial"/>
              </a:rPr>
              <a:t>Systems analysts work with users to develop use cases</a:t>
            </a:r>
            <a:endParaRPr/>
          </a:p>
          <a:p>
            <a:pPr indent="-342900" lvl="0" marL="342900" rtl="0" algn="l">
              <a:lnSpc>
                <a:spcPct val="80000"/>
              </a:lnSpc>
              <a:spcBef>
                <a:spcPts val="640"/>
              </a:spcBef>
              <a:spcAft>
                <a:spcPts val="0"/>
              </a:spcAft>
              <a:buSzPts val="3520"/>
              <a:buFont typeface="Arial"/>
              <a:buChar char="•"/>
            </a:pPr>
            <a:r>
              <a:rPr b="0" i="0" lang="en-US" sz="3200" u="none">
                <a:solidFill>
                  <a:srgbClr val="000099"/>
                </a:solidFill>
                <a:latin typeface="Arial"/>
                <a:ea typeface="Arial"/>
                <a:cs typeface="Arial"/>
                <a:sym typeface="Arial"/>
              </a:rPr>
              <a:t>Systems analysts develop process and data models later based on the use cases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20"/>
          <p:cNvSpPr txBox="1"/>
          <p:nvPr>
            <p:ph type="title"/>
          </p:nvPr>
        </p:nvSpPr>
        <p:spPr>
          <a:xfrm>
            <a:off x="571500" y="304800"/>
            <a:ext cx="7772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000099"/>
              </a:buClr>
              <a:buSzPts val="2800"/>
              <a:buFont typeface="Arial"/>
              <a:buNone/>
            </a:pPr>
            <a:r>
              <a:rPr b="1" i="0" lang="en-US" sz="2800" u="none">
                <a:solidFill>
                  <a:srgbClr val="000099"/>
                </a:solidFill>
                <a:latin typeface="Arial"/>
                <a:ea typeface="Arial"/>
                <a:cs typeface="Arial"/>
                <a:sym typeface="Arial"/>
              </a:rPr>
              <a:t>Request a chemical (Normal Course)</a:t>
            </a:r>
            <a:br>
              <a:rPr b="1" i="0" lang="en-US" sz="2800" u="none">
                <a:solidFill>
                  <a:srgbClr val="000099"/>
                </a:solidFill>
                <a:latin typeface="Arial"/>
                <a:ea typeface="Arial"/>
                <a:cs typeface="Arial"/>
                <a:sym typeface="Arial"/>
              </a:rPr>
            </a:br>
            <a:r>
              <a:rPr b="1" i="0" lang="en-US" sz="2800" u="none">
                <a:solidFill>
                  <a:srgbClr val="000099"/>
                </a:solidFill>
                <a:latin typeface="Arial"/>
                <a:ea typeface="Arial"/>
                <a:cs typeface="Arial"/>
                <a:sym typeface="Arial"/>
              </a:rPr>
              <a:t>Functional Requirements</a:t>
            </a:r>
            <a:endParaRPr/>
          </a:p>
        </p:txBody>
      </p:sp>
      <p:pic>
        <p:nvPicPr>
          <p:cNvPr id="257" name="Google Shape;257;p20"/>
          <p:cNvPicPr preferRelativeResize="0"/>
          <p:nvPr>
            <p:ph idx="1" type="body"/>
          </p:nvPr>
        </p:nvPicPr>
        <p:blipFill rotWithShape="1">
          <a:blip r:embed="rId3">
            <a:alphaModFix/>
          </a:blip>
          <a:srcRect b="0" l="0" r="0" t="0"/>
          <a:stretch/>
        </p:blipFill>
        <p:spPr>
          <a:xfrm>
            <a:off x="457200" y="1525587"/>
            <a:ext cx="7886700" cy="4597400"/>
          </a:xfrm>
          <a:prstGeom prst="rect">
            <a:avLst/>
          </a:prstGeom>
          <a:noFill/>
          <a:ln>
            <a:noFill/>
          </a:ln>
        </p:spPr>
      </p:pic>
      <p:sp>
        <p:nvSpPr>
          <p:cNvPr id="258" name="Google Shape;258;p20"/>
          <p:cNvSpPr txBox="1"/>
          <p:nvPr/>
        </p:nvSpPr>
        <p:spPr>
          <a:xfrm>
            <a:off x="1752600" y="6248400"/>
            <a:ext cx="6324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Tahoma"/>
              <a:buNone/>
            </a:pPr>
            <a:r>
              <a:rPr b="0" i="0" lang="en-US" sz="1000" u="none">
                <a:solidFill>
                  <a:schemeClr val="dk1"/>
                </a:solidFill>
                <a:latin typeface="Tahoma"/>
                <a:ea typeface="Tahoma"/>
                <a:cs typeface="Tahoma"/>
                <a:sym typeface="Tahoma"/>
              </a:rPr>
              <a:t>PowerPoint Presentation for Dennis, Wixom, &amp; Roth Systems Analysis and Design, 3rd Edition</a:t>
            </a:r>
            <a:endParaRPr/>
          </a:p>
          <a:p>
            <a:pPr indent="0" lvl="0" marL="0" marR="0" rtl="0" algn="r">
              <a:lnSpc>
                <a:spcPct val="100000"/>
              </a:lnSpc>
              <a:spcBef>
                <a:spcPts val="0"/>
              </a:spcBef>
              <a:spcAft>
                <a:spcPts val="0"/>
              </a:spcAft>
              <a:buClr>
                <a:schemeClr val="dk1"/>
              </a:buClr>
              <a:buSzPts val="1000"/>
              <a:buFont typeface="Tahoma"/>
              <a:buNone/>
            </a:pPr>
            <a:r>
              <a:rPr b="0" i="0" lang="en-US" sz="1000" u="none">
                <a:solidFill>
                  <a:schemeClr val="dk1"/>
                </a:solidFill>
                <a:latin typeface="Tahoma"/>
                <a:ea typeface="Tahoma"/>
                <a:cs typeface="Tahoma"/>
                <a:sym typeface="Tahoma"/>
              </a:rPr>
              <a:t>Copyright 2006 © John Wiley &amp; Sons, Inc.  All rights reserved.</a:t>
            </a:r>
            <a:endParaRPr/>
          </a:p>
        </p:txBody>
      </p:sp>
      <p:sp>
        <p:nvSpPr>
          <p:cNvPr id="259" name="Google Shape;259;p20"/>
          <p:cNvSpPr txBox="1"/>
          <p:nvPr/>
        </p:nvSpPr>
        <p:spPr>
          <a:xfrm>
            <a:off x="0" y="6400800"/>
            <a:ext cx="762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Garamond"/>
              <a:buNone/>
            </a:pPr>
            <a:r>
              <a:rPr b="0" i="0" lang="en-US" sz="1400" u="none">
                <a:solidFill>
                  <a:schemeClr val="dk1"/>
                </a:solidFill>
                <a:latin typeface="Garamond"/>
                <a:ea typeface="Garamond"/>
                <a:cs typeface="Garamond"/>
                <a:sym typeface="Garamond"/>
              </a:rPr>
              <a:t>5 - </a:t>
            </a:r>
            <a:fld id="{00000000-1234-1234-1234-123412341234}" type="slidenum">
              <a:rPr b="0" i="0" lang="en-US" sz="1400" u="none">
                <a:solidFill>
                  <a:schemeClr val="dk1"/>
                </a:solidFill>
                <a:latin typeface="Garamond"/>
                <a:ea typeface="Garamond"/>
                <a:cs typeface="Garamond"/>
                <a:sym typeface="Garamond"/>
              </a:rPr>
              <a:t>‹#›</a:t>
            </a:fld>
            <a:endParaRPr/>
          </a:p>
          <a:p>
            <a:pPr indent="0" lvl="0" marL="0" marR="0" rtl="0" algn="l">
              <a:lnSpc>
                <a:spcPct val="100000"/>
              </a:lnSpc>
              <a:spcBef>
                <a:spcPts val="0"/>
              </a:spcBef>
              <a:spcAft>
                <a:spcPts val="0"/>
              </a:spcAft>
              <a:buNone/>
            </a:pPr>
            <a:r>
              <a:t/>
            </a:r>
            <a:endParaRPr b="0" i="0" sz="1400" u="none">
              <a:solidFill>
                <a:schemeClr val="dk1"/>
              </a:solidFill>
              <a:latin typeface="Garamond"/>
              <a:ea typeface="Garamond"/>
              <a:cs typeface="Garamond"/>
              <a:sym typeface="Garamon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21"/>
          <p:cNvSpPr txBox="1"/>
          <p:nvPr>
            <p:ph type="title"/>
          </p:nvPr>
        </p:nvSpPr>
        <p:spPr>
          <a:xfrm>
            <a:off x="571500" y="304800"/>
            <a:ext cx="7772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000099"/>
              </a:buClr>
              <a:buSzPts val="3600"/>
              <a:buFont typeface="Arial"/>
              <a:buNone/>
            </a:pPr>
            <a:r>
              <a:rPr b="1" i="0" lang="en-US" sz="3600" u="none">
                <a:solidFill>
                  <a:srgbClr val="000099"/>
                </a:solidFill>
                <a:latin typeface="Arial"/>
                <a:ea typeface="Arial"/>
                <a:cs typeface="Arial"/>
                <a:sym typeface="Arial"/>
              </a:rPr>
              <a:t>Exercise 1</a:t>
            </a:r>
            <a:endParaRPr/>
          </a:p>
        </p:txBody>
      </p:sp>
      <p:sp>
        <p:nvSpPr>
          <p:cNvPr descr="Rectangle: Click to edit Master text styles &#10;Second level &#10;Third level &#10;Fourth level &#10;Fifth level" id="265" name="Google Shape;265;p21"/>
          <p:cNvSpPr txBox="1"/>
          <p:nvPr>
            <p:ph idx="1" type="body"/>
          </p:nvPr>
        </p:nvSpPr>
        <p:spPr>
          <a:xfrm>
            <a:off x="571500" y="1676400"/>
            <a:ext cx="8001000" cy="4495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lt1"/>
              </a:buClr>
              <a:buSzPts val="2750"/>
              <a:buFont typeface="Arial"/>
              <a:buChar char="•"/>
            </a:pPr>
            <a:r>
              <a:rPr b="0" i="0" lang="en-US" sz="2500" u="none" cap="none" strike="noStrike">
                <a:solidFill>
                  <a:srgbClr val="000099"/>
                </a:solidFill>
                <a:latin typeface="Arial"/>
                <a:ea typeface="Arial"/>
                <a:cs typeface="Arial"/>
                <a:sym typeface="Arial"/>
              </a:rPr>
              <a:t>Read through the interview transcript for Holiday Travel Vehicles (HTV) scenario</a:t>
            </a:r>
            <a:endParaRPr/>
          </a:p>
          <a:p>
            <a:pPr indent="-342900" lvl="0" marL="342900" marR="0" rtl="0" algn="l">
              <a:lnSpc>
                <a:spcPct val="100000"/>
              </a:lnSpc>
              <a:spcBef>
                <a:spcPts val="500"/>
              </a:spcBef>
              <a:spcAft>
                <a:spcPts val="0"/>
              </a:spcAft>
              <a:buClr>
                <a:schemeClr val="lt1"/>
              </a:buClr>
              <a:buSzPts val="2750"/>
              <a:buFont typeface="Arial"/>
              <a:buChar char="•"/>
            </a:pPr>
            <a:r>
              <a:rPr b="0" i="0" lang="en-US" sz="2500" u="none" cap="none" strike="noStrike">
                <a:solidFill>
                  <a:srgbClr val="000099"/>
                </a:solidFill>
                <a:latin typeface="Arial"/>
                <a:ea typeface="Arial"/>
                <a:cs typeface="Arial"/>
                <a:sym typeface="Arial"/>
              </a:rPr>
              <a:t>Identify the major events that occur in the typical operations of HTV and represent this in an event/response table</a:t>
            </a:r>
            <a:endParaRPr/>
          </a:p>
          <a:p>
            <a:pPr indent="-285750" lvl="1" marL="742950" marR="0" rtl="0" algn="l">
              <a:lnSpc>
                <a:spcPct val="100000"/>
              </a:lnSpc>
              <a:spcBef>
                <a:spcPts val="400"/>
              </a:spcBef>
              <a:spcAft>
                <a:spcPts val="0"/>
              </a:spcAft>
              <a:buClr>
                <a:srgbClr val="CCECFF"/>
              </a:buClr>
              <a:buSzPts val="2000"/>
              <a:buFont typeface="Arial"/>
              <a:buChar char="•"/>
            </a:pPr>
            <a:r>
              <a:rPr b="0" i="0" lang="en-US" sz="2000" u="none" cap="none" strike="noStrike">
                <a:solidFill>
                  <a:srgbClr val="000099"/>
                </a:solidFill>
                <a:latin typeface="Arial"/>
                <a:ea typeface="Arial"/>
                <a:cs typeface="Arial"/>
                <a:sym typeface="Arial"/>
              </a:rPr>
              <a:t>The events suggest the primary things the users must accomplish with the system, and the responses describe the final results of the activities performed when the event occurs.</a:t>
            </a:r>
            <a:endParaRPr/>
          </a:p>
          <a:p>
            <a:pPr indent="-342900" lvl="0" marL="342900" marR="0" rtl="0" algn="l">
              <a:lnSpc>
                <a:spcPct val="100000"/>
              </a:lnSpc>
              <a:spcBef>
                <a:spcPts val="500"/>
              </a:spcBef>
              <a:spcAft>
                <a:spcPts val="0"/>
              </a:spcAft>
              <a:buClr>
                <a:schemeClr val="lt1"/>
              </a:buClr>
              <a:buSzPts val="2750"/>
              <a:buFont typeface="Arial"/>
              <a:buChar char="•"/>
            </a:pPr>
            <a:r>
              <a:rPr b="0" i="0" lang="en-US" sz="2500" u="none" cap="none" strike="noStrike">
                <a:solidFill>
                  <a:srgbClr val="000099"/>
                </a:solidFill>
                <a:latin typeface="Arial"/>
                <a:ea typeface="Arial"/>
                <a:cs typeface="Arial"/>
                <a:sym typeface="Arial"/>
              </a:rPr>
              <a:t>Identify and develop the major use cases in this case</a:t>
            </a:r>
            <a:endParaRPr/>
          </a:p>
          <a:p>
            <a:pPr indent="-147320" lvl="0" marL="342900" marR="0" rtl="0" algn="l">
              <a:lnSpc>
                <a:spcPct val="100000"/>
              </a:lnSpc>
              <a:spcBef>
                <a:spcPts val="560"/>
              </a:spcBef>
              <a:spcAft>
                <a:spcPts val="0"/>
              </a:spcAft>
              <a:buClr>
                <a:schemeClr val="lt1"/>
              </a:buClr>
              <a:buSzPts val="3080"/>
              <a:buFont typeface="Arial"/>
              <a:buNone/>
            </a:pPr>
            <a:r>
              <a:t/>
            </a:r>
            <a:endParaRPr b="0" i="0" sz="2800" u="none" cap="none" strike="noStrike">
              <a:solidFill>
                <a:srgbClr val="000099"/>
              </a:solidFill>
              <a:latin typeface="Arial"/>
              <a:ea typeface="Arial"/>
              <a:cs typeface="Arial"/>
              <a:sym typeface="Arial"/>
            </a:endParaRPr>
          </a:p>
          <a:p>
            <a:pPr indent="-147320" lvl="0" marL="342900" marR="0" rtl="0" algn="l">
              <a:lnSpc>
                <a:spcPct val="100000"/>
              </a:lnSpc>
              <a:spcBef>
                <a:spcPts val="560"/>
              </a:spcBef>
              <a:spcAft>
                <a:spcPts val="0"/>
              </a:spcAft>
              <a:buClr>
                <a:schemeClr val="lt1"/>
              </a:buClr>
              <a:buSzPts val="3080"/>
              <a:buFont typeface="Arial"/>
              <a:buNone/>
            </a:pPr>
            <a:r>
              <a:t/>
            </a:r>
            <a:endParaRPr b="0" i="0" sz="2800" u="none" cap="none" strike="noStrike">
              <a:solidFill>
                <a:srgbClr val="000099"/>
              </a:solidFill>
              <a:latin typeface="Arial"/>
              <a:ea typeface="Arial"/>
              <a:cs typeface="Arial"/>
              <a:sym typeface="Arial"/>
            </a:endParaRPr>
          </a:p>
          <a:p>
            <a:pPr indent="-147320" lvl="0" marL="342900" marR="0" rtl="0" algn="l">
              <a:lnSpc>
                <a:spcPct val="100000"/>
              </a:lnSpc>
              <a:spcBef>
                <a:spcPts val="560"/>
              </a:spcBef>
              <a:spcAft>
                <a:spcPts val="0"/>
              </a:spcAft>
              <a:buClr>
                <a:schemeClr val="lt1"/>
              </a:buClr>
              <a:buSzPts val="3080"/>
              <a:buFont typeface="Arial"/>
              <a:buNone/>
            </a:pPr>
            <a:r>
              <a:t/>
            </a:r>
            <a:endParaRPr b="0" i="0" sz="2800" u="none" cap="none" strike="noStrike">
              <a:solidFill>
                <a:srgbClr val="000099"/>
              </a:solidFill>
              <a:latin typeface="Arial"/>
              <a:ea typeface="Arial"/>
              <a:cs typeface="Arial"/>
              <a:sym typeface="Arial"/>
            </a:endParaRPr>
          </a:p>
          <a:p>
            <a:pPr indent="-147320" lvl="0" marL="342900" marR="0" rtl="0" algn="l">
              <a:spcBef>
                <a:spcPts val="560"/>
              </a:spcBef>
              <a:spcAft>
                <a:spcPts val="0"/>
              </a:spcAft>
              <a:buClr>
                <a:schemeClr val="lt1"/>
              </a:buClr>
              <a:buSzPts val="3080"/>
              <a:buFont typeface="Arial"/>
              <a:buNone/>
            </a:pPr>
            <a:r>
              <a:t/>
            </a:r>
            <a:endParaRPr b="0" i="0" sz="2800" u="none">
              <a:solidFill>
                <a:srgbClr val="000099"/>
              </a:solidFill>
              <a:latin typeface="Arial"/>
              <a:ea typeface="Arial"/>
              <a:cs typeface="Arial"/>
              <a:sym typeface="Arial"/>
            </a:endParaRPr>
          </a:p>
        </p:txBody>
      </p:sp>
      <p:sp>
        <p:nvSpPr>
          <p:cNvPr id="266" name="Google Shape;266;p21"/>
          <p:cNvSpPr txBox="1"/>
          <p:nvPr/>
        </p:nvSpPr>
        <p:spPr>
          <a:xfrm>
            <a:off x="1752600" y="6248400"/>
            <a:ext cx="6324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Tahoma"/>
              <a:buNone/>
            </a:pPr>
            <a:r>
              <a:rPr b="0" i="0" lang="en-US" sz="1000" u="none">
                <a:solidFill>
                  <a:schemeClr val="dk1"/>
                </a:solidFill>
                <a:latin typeface="Tahoma"/>
                <a:ea typeface="Tahoma"/>
                <a:cs typeface="Tahoma"/>
                <a:sym typeface="Tahoma"/>
              </a:rPr>
              <a:t>PowerPoint Presentation for Dennis, Wixom, &amp; Roth Systems Analysis and Design, 3rd Edition</a:t>
            </a:r>
            <a:endParaRPr/>
          </a:p>
          <a:p>
            <a:pPr indent="0" lvl="0" marL="0" marR="0" rtl="0" algn="r">
              <a:lnSpc>
                <a:spcPct val="100000"/>
              </a:lnSpc>
              <a:spcBef>
                <a:spcPts val="0"/>
              </a:spcBef>
              <a:spcAft>
                <a:spcPts val="0"/>
              </a:spcAft>
              <a:buClr>
                <a:schemeClr val="dk1"/>
              </a:buClr>
              <a:buSzPts val="1000"/>
              <a:buFont typeface="Tahoma"/>
              <a:buNone/>
            </a:pPr>
            <a:r>
              <a:rPr b="0" i="0" lang="en-US" sz="1000" u="none">
                <a:solidFill>
                  <a:schemeClr val="dk1"/>
                </a:solidFill>
                <a:latin typeface="Tahoma"/>
                <a:ea typeface="Tahoma"/>
                <a:cs typeface="Tahoma"/>
                <a:sym typeface="Tahoma"/>
              </a:rPr>
              <a:t>Copyright 2006 © John Wiley &amp; Sons, Inc.  All rights reserved.</a:t>
            </a:r>
            <a:endParaRPr/>
          </a:p>
        </p:txBody>
      </p:sp>
      <p:sp>
        <p:nvSpPr>
          <p:cNvPr id="267" name="Google Shape;267;p21"/>
          <p:cNvSpPr txBox="1"/>
          <p:nvPr/>
        </p:nvSpPr>
        <p:spPr>
          <a:xfrm>
            <a:off x="0" y="6400800"/>
            <a:ext cx="762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Garamond"/>
              <a:buNone/>
            </a:pPr>
            <a:r>
              <a:rPr b="0" i="0" lang="en-US" sz="1400" u="none">
                <a:solidFill>
                  <a:schemeClr val="dk1"/>
                </a:solidFill>
                <a:latin typeface="Garamond"/>
                <a:ea typeface="Garamond"/>
                <a:cs typeface="Garamond"/>
                <a:sym typeface="Garamond"/>
              </a:rPr>
              <a:t>5 - </a:t>
            </a:r>
            <a:fld id="{00000000-1234-1234-1234-123412341234}" type="slidenum">
              <a:rPr b="0" i="0" lang="en-US" sz="1400" u="none">
                <a:solidFill>
                  <a:schemeClr val="dk1"/>
                </a:solidFill>
                <a:latin typeface="Garamond"/>
                <a:ea typeface="Garamond"/>
                <a:cs typeface="Garamond"/>
                <a:sym typeface="Garamond"/>
              </a:rPr>
              <a:t>‹#›</a:t>
            </a:fld>
            <a:endParaRPr/>
          </a:p>
          <a:p>
            <a:pPr indent="0" lvl="0" marL="0" marR="0" rtl="0" algn="l">
              <a:lnSpc>
                <a:spcPct val="100000"/>
              </a:lnSpc>
              <a:spcBef>
                <a:spcPts val="0"/>
              </a:spcBef>
              <a:spcAft>
                <a:spcPts val="0"/>
              </a:spcAft>
              <a:buNone/>
            </a:pPr>
            <a:r>
              <a:t/>
            </a:r>
            <a:endParaRPr b="0" i="0" sz="1400" u="none">
              <a:solidFill>
                <a:schemeClr val="dk1"/>
              </a:solidFill>
              <a:latin typeface="Garamond"/>
              <a:ea typeface="Garamond"/>
              <a:cs typeface="Garamond"/>
              <a:sym typeface="Garamon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22"/>
          <p:cNvSpPr txBox="1"/>
          <p:nvPr>
            <p:ph type="title"/>
          </p:nvPr>
        </p:nvSpPr>
        <p:spPr>
          <a:xfrm>
            <a:off x="571500" y="304800"/>
            <a:ext cx="7772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000099"/>
              </a:buClr>
              <a:buSzPts val="3600"/>
              <a:buFont typeface="Arial"/>
              <a:buNone/>
            </a:pPr>
            <a:r>
              <a:rPr b="1" i="0" lang="en-US" sz="3600" u="none">
                <a:solidFill>
                  <a:srgbClr val="000099"/>
                </a:solidFill>
                <a:latin typeface="Arial"/>
                <a:ea typeface="Arial"/>
                <a:cs typeface="Arial"/>
                <a:sym typeface="Arial"/>
              </a:rPr>
              <a:t>Exercise 2</a:t>
            </a:r>
            <a:endParaRPr/>
          </a:p>
        </p:txBody>
      </p:sp>
      <p:sp>
        <p:nvSpPr>
          <p:cNvPr descr="Rectangle: Click to edit Master text styles &#10;Second level &#10;Third level &#10;Fourth level &#10;Fifth level" id="273" name="Google Shape;273;p22"/>
          <p:cNvSpPr txBox="1"/>
          <p:nvPr>
            <p:ph idx="1" type="body"/>
          </p:nvPr>
        </p:nvSpPr>
        <p:spPr>
          <a:xfrm>
            <a:off x="342900" y="1752600"/>
            <a:ext cx="8001000" cy="4038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2640"/>
              <a:buFont typeface="Arial"/>
              <a:buNone/>
            </a:pPr>
            <a:r>
              <a:rPr b="0" i="0" lang="en-US" sz="2400" u="none">
                <a:solidFill>
                  <a:srgbClr val="000099"/>
                </a:solidFill>
                <a:latin typeface="Arial"/>
                <a:ea typeface="Arial"/>
                <a:cs typeface="Arial"/>
                <a:sym typeface="Arial"/>
              </a:rPr>
              <a:t>Identify and create a set of use cases for the dentist office system described below:</a:t>
            </a:r>
            <a:endParaRPr/>
          </a:p>
          <a:p>
            <a:pPr indent="0" lvl="0" marL="0" marR="0" rtl="0" algn="l">
              <a:lnSpc>
                <a:spcPct val="100000"/>
              </a:lnSpc>
              <a:spcBef>
                <a:spcPts val="480"/>
              </a:spcBef>
              <a:spcAft>
                <a:spcPts val="0"/>
              </a:spcAft>
              <a:buClr>
                <a:schemeClr val="lt1"/>
              </a:buClr>
              <a:buSzPts val="2640"/>
              <a:buFont typeface="Arial"/>
              <a:buNone/>
            </a:pPr>
            <a:r>
              <a:t/>
            </a:r>
            <a:endParaRPr b="0" i="0" sz="2400" u="none">
              <a:solidFill>
                <a:srgbClr val="000099"/>
              </a:solidFill>
              <a:latin typeface="Arial"/>
              <a:ea typeface="Arial"/>
              <a:cs typeface="Arial"/>
              <a:sym typeface="Arial"/>
            </a:endParaRPr>
          </a:p>
          <a:p>
            <a:pPr indent="0" lvl="0" marL="0" marR="0" rtl="0" algn="l">
              <a:lnSpc>
                <a:spcPct val="100000"/>
              </a:lnSpc>
              <a:spcBef>
                <a:spcPts val="480"/>
              </a:spcBef>
              <a:spcAft>
                <a:spcPts val="0"/>
              </a:spcAft>
              <a:buClr>
                <a:schemeClr val="lt1"/>
              </a:buClr>
              <a:buSzPts val="2640"/>
              <a:buFont typeface="Arial"/>
              <a:buNone/>
            </a:pPr>
            <a:r>
              <a:rPr b="0" i="0" lang="en-US" sz="2400" u="none">
                <a:solidFill>
                  <a:srgbClr val="000099"/>
                </a:solidFill>
                <a:latin typeface="Arial"/>
                <a:ea typeface="Arial"/>
                <a:cs typeface="Arial"/>
                <a:sym typeface="Arial"/>
              </a:rPr>
              <a:t>When new patients are seen for the first time, they complete a patient information form that asks for their name, address, phone number, and brief medical history, which are stored in the patient information file. When a patient calls to schedule a new appointment or change an existing appointment, the receptionist checks the appointment file for an available time. Once a good time is found for the patient, the appointment is scheduled. </a:t>
            </a:r>
            <a:endParaRPr/>
          </a:p>
        </p:txBody>
      </p:sp>
      <p:sp>
        <p:nvSpPr>
          <p:cNvPr id="274" name="Google Shape;274;p22"/>
          <p:cNvSpPr txBox="1"/>
          <p:nvPr/>
        </p:nvSpPr>
        <p:spPr>
          <a:xfrm>
            <a:off x="1752600" y="6248400"/>
            <a:ext cx="6324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Tahoma"/>
              <a:buNone/>
            </a:pPr>
            <a:r>
              <a:rPr b="0" i="0" lang="en-US" sz="1000" u="none">
                <a:solidFill>
                  <a:schemeClr val="dk1"/>
                </a:solidFill>
                <a:latin typeface="Tahoma"/>
                <a:ea typeface="Tahoma"/>
                <a:cs typeface="Tahoma"/>
                <a:sym typeface="Tahoma"/>
              </a:rPr>
              <a:t>PowerPoint Presentation for Dennis, Wixom, &amp; Roth Systems Analysis and Design, 3rd Edition</a:t>
            </a:r>
            <a:endParaRPr/>
          </a:p>
          <a:p>
            <a:pPr indent="0" lvl="0" marL="0" marR="0" rtl="0" algn="r">
              <a:lnSpc>
                <a:spcPct val="100000"/>
              </a:lnSpc>
              <a:spcBef>
                <a:spcPts val="0"/>
              </a:spcBef>
              <a:spcAft>
                <a:spcPts val="0"/>
              </a:spcAft>
              <a:buClr>
                <a:schemeClr val="dk1"/>
              </a:buClr>
              <a:buSzPts val="1000"/>
              <a:buFont typeface="Tahoma"/>
              <a:buNone/>
            </a:pPr>
            <a:r>
              <a:rPr b="0" i="0" lang="en-US" sz="1000" u="none">
                <a:solidFill>
                  <a:schemeClr val="dk1"/>
                </a:solidFill>
                <a:latin typeface="Tahoma"/>
                <a:ea typeface="Tahoma"/>
                <a:cs typeface="Tahoma"/>
                <a:sym typeface="Tahoma"/>
              </a:rPr>
              <a:t>Copyright 2006 © John Wiley &amp; Sons, Inc.  All rights reserved.</a:t>
            </a:r>
            <a:endParaRPr/>
          </a:p>
        </p:txBody>
      </p:sp>
      <p:sp>
        <p:nvSpPr>
          <p:cNvPr id="275" name="Google Shape;275;p22"/>
          <p:cNvSpPr txBox="1"/>
          <p:nvPr/>
        </p:nvSpPr>
        <p:spPr>
          <a:xfrm>
            <a:off x="0" y="6400800"/>
            <a:ext cx="762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Garamond"/>
              <a:buNone/>
            </a:pPr>
            <a:r>
              <a:rPr b="0" i="0" lang="en-US" sz="1400" u="none">
                <a:solidFill>
                  <a:schemeClr val="dk1"/>
                </a:solidFill>
                <a:latin typeface="Garamond"/>
                <a:ea typeface="Garamond"/>
                <a:cs typeface="Garamond"/>
                <a:sym typeface="Garamond"/>
              </a:rPr>
              <a:t>5 - </a:t>
            </a:r>
            <a:fld id="{00000000-1234-1234-1234-123412341234}" type="slidenum">
              <a:rPr b="0" i="0" lang="en-US" sz="1400" u="none">
                <a:solidFill>
                  <a:schemeClr val="dk1"/>
                </a:solidFill>
                <a:latin typeface="Garamond"/>
                <a:ea typeface="Garamond"/>
                <a:cs typeface="Garamond"/>
                <a:sym typeface="Garamond"/>
              </a:rPr>
              <a:t>‹#›</a:t>
            </a:fld>
            <a:endParaRPr/>
          </a:p>
          <a:p>
            <a:pPr indent="0" lvl="0" marL="0" marR="0" rtl="0" algn="l">
              <a:lnSpc>
                <a:spcPct val="100000"/>
              </a:lnSpc>
              <a:spcBef>
                <a:spcPts val="0"/>
              </a:spcBef>
              <a:spcAft>
                <a:spcPts val="0"/>
              </a:spcAft>
              <a:buNone/>
            </a:pPr>
            <a:r>
              <a:t/>
            </a:r>
            <a:endParaRPr b="0" i="0" sz="1400" u="none">
              <a:solidFill>
                <a:schemeClr val="dk1"/>
              </a:solidFill>
              <a:latin typeface="Garamond"/>
              <a:ea typeface="Garamond"/>
              <a:cs typeface="Garamond"/>
              <a:sym typeface="Garamon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23"/>
          <p:cNvSpPr txBox="1"/>
          <p:nvPr>
            <p:ph type="title"/>
          </p:nvPr>
        </p:nvSpPr>
        <p:spPr>
          <a:xfrm>
            <a:off x="571500" y="304800"/>
            <a:ext cx="7772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000099"/>
              </a:buClr>
              <a:buSzPts val="3600"/>
              <a:buFont typeface="Arial"/>
              <a:buNone/>
            </a:pPr>
            <a:r>
              <a:rPr b="1" i="0" lang="en-US" sz="3600" u="none">
                <a:solidFill>
                  <a:srgbClr val="000099"/>
                </a:solidFill>
                <a:latin typeface="Arial"/>
                <a:ea typeface="Arial"/>
                <a:cs typeface="Arial"/>
                <a:sym typeface="Arial"/>
              </a:rPr>
              <a:t>Exercise 2 </a:t>
            </a:r>
            <a:r>
              <a:rPr b="1" i="0" lang="en-US" sz="2400" u="none">
                <a:solidFill>
                  <a:srgbClr val="000099"/>
                </a:solidFill>
                <a:latin typeface="Arial"/>
                <a:ea typeface="Arial"/>
                <a:cs typeface="Arial"/>
                <a:sym typeface="Arial"/>
              </a:rPr>
              <a:t>cont</a:t>
            </a:r>
            <a:endParaRPr/>
          </a:p>
        </p:txBody>
      </p:sp>
      <p:sp>
        <p:nvSpPr>
          <p:cNvPr descr="Rectangle: Click to edit Master text styles &#10;Second level &#10;Third level &#10;Fourth level &#10;Fifth level" id="281" name="Google Shape;281;p23"/>
          <p:cNvSpPr txBox="1"/>
          <p:nvPr>
            <p:ph idx="1" type="body"/>
          </p:nvPr>
        </p:nvSpPr>
        <p:spPr>
          <a:xfrm>
            <a:off x="571500" y="1676400"/>
            <a:ext cx="8267700" cy="3657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2640"/>
              <a:buFont typeface="Arial"/>
              <a:buNone/>
            </a:pPr>
            <a:r>
              <a:rPr b="0" i="0" lang="en-US" sz="2400" u="none">
                <a:solidFill>
                  <a:srgbClr val="000099"/>
                </a:solidFill>
                <a:latin typeface="Arial"/>
                <a:ea typeface="Arial"/>
                <a:cs typeface="Arial"/>
                <a:sym typeface="Arial"/>
              </a:rPr>
              <a:t>If the patient is a new patient, an incomplete entry is made in the patient file; the full information will be collected when the patient arrives for the appointment. Because appointments are often made far in advance, the receptionist usually mails a reminder postcard to each patient two weeks before the appointment.</a:t>
            </a:r>
            <a:endParaRPr/>
          </a:p>
          <a:p>
            <a:pPr indent="0" lvl="0" marL="0" marR="0" rtl="0" algn="l">
              <a:lnSpc>
                <a:spcPct val="100000"/>
              </a:lnSpc>
              <a:spcBef>
                <a:spcPts val="480"/>
              </a:spcBef>
              <a:spcAft>
                <a:spcPts val="0"/>
              </a:spcAft>
              <a:buClr>
                <a:schemeClr val="lt1"/>
              </a:buClr>
              <a:buSzPts val="2640"/>
              <a:buFont typeface="Arial"/>
              <a:buNone/>
            </a:pPr>
            <a:r>
              <a:t/>
            </a:r>
            <a:endParaRPr b="0" i="0" sz="2400" u="none">
              <a:solidFill>
                <a:srgbClr val="000099"/>
              </a:solidFill>
              <a:latin typeface="Arial"/>
              <a:ea typeface="Arial"/>
              <a:cs typeface="Arial"/>
              <a:sym typeface="Arial"/>
            </a:endParaRPr>
          </a:p>
          <a:p>
            <a:pPr indent="0" lvl="0" marL="0" marR="0" rtl="0" algn="l">
              <a:lnSpc>
                <a:spcPct val="100000"/>
              </a:lnSpc>
              <a:spcBef>
                <a:spcPts val="480"/>
              </a:spcBef>
              <a:spcAft>
                <a:spcPts val="0"/>
              </a:spcAft>
              <a:buClr>
                <a:schemeClr val="lt1"/>
              </a:buClr>
              <a:buSzPts val="2640"/>
              <a:buFont typeface="Arial"/>
              <a:buNone/>
            </a:pPr>
            <a:r>
              <a:rPr b="0" i="0" lang="en-US" sz="2400" u="none">
                <a:solidFill>
                  <a:srgbClr val="000099"/>
                </a:solidFill>
                <a:latin typeface="Arial"/>
                <a:ea typeface="Arial"/>
                <a:cs typeface="Arial"/>
                <a:sym typeface="Arial"/>
              </a:rPr>
              <a:t>Now list the functional requirements associated with this case</a:t>
            </a:r>
            <a:endParaRPr/>
          </a:p>
          <a:p>
            <a:pPr indent="0" lvl="0" marL="0" marR="0" rtl="0" algn="l">
              <a:lnSpc>
                <a:spcPct val="100000"/>
              </a:lnSpc>
              <a:spcBef>
                <a:spcPts val="440"/>
              </a:spcBef>
              <a:spcAft>
                <a:spcPts val="0"/>
              </a:spcAft>
              <a:buClr>
                <a:schemeClr val="lt1"/>
              </a:buClr>
              <a:buSzPts val="2420"/>
              <a:buFont typeface="Arial"/>
              <a:buNone/>
            </a:pPr>
            <a:r>
              <a:t/>
            </a:r>
            <a:endParaRPr b="0" i="0" sz="2200" u="none">
              <a:solidFill>
                <a:srgbClr val="000099"/>
              </a:solidFill>
              <a:latin typeface="Arial"/>
              <a:ea typeface="Arial"/>
              <a:cs typeface="Arial"/>
              <a:sym typeface="Arial"/>
            </a:endParaRPr>
          </a:p>
          <a:p>
            <a:pPr indent="-189230" lvl="0" marL="342900" marR="0" rtl="0" algn="l">
              <a:spcBef>
                <a:spcPts val="440"/>
              </a:spcBef>
              <a:spcAft>
                <a:spcPts val="0"/>
              </a:spcAft>
              <a:buClr>
                <a:schemeClr val="lt1"/>
              </a:buClr>
              <a:buSzPts val="2420"/>
              <a:buFont typeface="Arial"/>
              <a:buNone/>
            </a:pPr>
            <a:r>
              <a:t/>
            </a:r>
            <a:endParaRPr b="0" i="0" sz="2200" u="none">
              <a:solidFill>
                <a:srgbClr val="000099"/>
              </a:solidFill>
              <a:latin typeface="Arial"/>
              <a:ea typeface="Arial"/>
              <a:cs typeface="Arial"/>
              <a:sym typeface="Arial"/>
            </a:endParaRPr>
          </a:p>
        </p:txBody>
      </p:sp>
      <p:sp>
        <p:nvSpPr>
          <p:cNvPr id="282" name="Google Shape;282;p23"/>
          <p:cNvSpPr txBox="1"/>
          <p:nvPr/>
        </p:nvSpPr>
        <p:spPr>
          <a:xfrm>
            <a:off x="1752600" y="6248400"/>
            <a:ext cx="6324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Tahoma"/>
              <a:buNone/>
            </a:pPr>
            <a:r>
              <a:rPr b="0" i="0" lang="en-US" sz="1000" u="none">
                <a:solidFill>
                  <a:schemeClr val="dk1"/>
                </a:solidFill>
                <a:latin typeface="Tahoma"/>
                <a:ea typeface="Tahoma"/>
                <a:cs typeface="Tahoma"/>
                <a:sym typeface="Tahoma"/>
              </a:rPr>
              <a:t>PowerPoint Presentation for Dennis, Wixom, &amp; Roth Systems Analysis and Design, 3rd Edition</a:t>
            </a:r>
            <a:endParaRPr/>
          </a:p>
          <a:p>
            <a:pPr indent="0" lvl="0" marL="0" marR="0" rtl="0" algn="r">
              <a:lnSpc>
                <a:spcPct val="100000"/>
              </a:lnSpc>
              <a:spcBef>
                <a:spcPts val="0"/>
              </a:spcBef>
              <a:spcAft>
                <a:spcPts val="0"/>
              </a:spcAft>
              <a:buClr>
                <a:schemeClr val="dk1"/>
              </a:buClr>
              <a:buSzPts val="1000"/>
              <a:buFont typeface="Tahoma"/>
              <a:buNone/>
            </a:pPr>
            <a:r>
              <a:rPr b="0" i="0" lang="en-US" sz="1000" u="none">
                <a:solidFill>
                  <a:schemeClr val="dk1"/>
                </a:solidFill>
                <a:latin typeface="Tahoma"/>
                <a:ea typeface="Tahoma"/>
                <a:cs typeface="Tahoma"/>
                <a:sym typeface="Tahoma"/>
              </a:rPr>
              <a:t>Copyright 2006 © John Wiley &amp; Sons, Inc.  All rights reserved.</a:t>
            </a:r>
            <a:endParaRPr/>
          </a:p>
        </p:txBody>
      </p:sp>
      <p:sp>
        <p:nvSpPr>
          <p:cNvPr id="283" name="Google Shape;283;p23"/>
          <p:cNvSpPr txBox="1"/>
          <p:nvPr/>
        </p:nvSpPr>
        <p:spPr>
          <a:xfrm>
            <a:off x="0" y="6400800"/>
            <a:ext cx="762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Garamond"/>
              <a:buNone/>
            </a:pPr>
            <a:r>
              <a:rPr b="0" i="0" lang="en-US" sz="1400" u="none">
                <a:solidFill>
                  <a:schemeClr val="dk1"/>
                </a:solidFill>
                <a:latin typeface="Garamond"/>
                <a:ea typeface="Garamond"/>
                <a:cs typeface="Garamond"/>
                <a:sym typeface="Garamond"/>
              </a:rPr>
              <a:t>5 - </a:t>
            </a:r>
            <a:fld id="{00000000-1234-1234-1234-123412341234}" type="slidenum">
              <a:rPr b="0" i="0" lang="en-US" sz="1400" u="none">
                <a:solidFill>
                  <a:schemeClr val="dk1"/>
                </a:solidFill>
                <a:latin typeface="Garamond"/>
                <a:ea typeface="Garamond"/>
                <a:cs typeface="Garamond"/>
                <a:sym typeface="Garamond"/>
              </a:rPr>
              <a:t>‹#›</a:t>
            </a:fld>
            <a:endParaRPr/>
          </a:p>
          <a:p>
            <a:pPr indent="0" lvl="0" marL="0" marR="0" rtl="0" algn="l">
              <a:lnSpc>
                <a:spcPct val="100000"/>
              </a:lnSpc>
              <a:spcBef>
                <a:spcPts val="0"/>
              </a:spcBef>
              <a:spcAft>
                <a:spcPts val="0"/>
              </a:spcAft>
              <a:buNone/>
            </a:pPr>
            <a:r>
              <a:t/>
            </a:r>
            <a:endParaRPr b="0" i="0" sz="1400" u="none">
              <a:solidFill>
                <a:schemeClr val="dk1"/>
              </a:solidFill>
              <a:latin typeface="Garamond"/>
              <a:ea typeface="Garamond"/>
              <a:cs typeface="Garamond"/>
              <a:sym typeface="Garamon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24"/>
          <p:cNvSpPr txBox="1"/>
          <p:nvPr>
            <p:ph type="title"/>
          </p:nvPr>
        </p:nvSpPr>
        <p:spPr>
          <a:xfrm>
            <a:off x="571500" y="304800"/>
            <a:ext cx="7772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000099"/>
              </a:buClr>
              <a:buSzPts val="3600"/>
              <a:buFont typeface="Arial"/>
              <a:buNone/>
            </a:pPr>
            <a:r>
              <a:rPr b="1" i="0" lang="en-US" sz="3600" u="none">
                <a:solidFill>
                  <a:srgbClr val="000099"/>
                </a:solidFill>
                <a:latin typeface="Arial"/>
                <a:ea typeface="Arial"/>
                <a:cs typeface="Arial"/>
                <a:sym typeface="Arial"/>
              </a:rPr>
              <a:t>Exercise 3</a:t>
            </a:r>
            <a:endParaRPr/>
          </a:p>
        </p:txBody>
      </p:sp>
      <p:sp>
        <p:nvSpPr>
          <p:cNvPr descr="Rectangle: Click to edit Master text styles &#10;Second level &#10;Third level &#10;Fourth level &#10;Fifth level" id="289" name="Google Shape;289;p24"/>
          <p:cNvSpPr txBox="1"/>
          <p:nvPr>
            <p:ph idx="1" type="body"/>
          </p:nvPr>
        </p:nvSpPr>
        <p:spPr>
          <a:xfrm>
            <a:off x="381000" y="1611312"/>
            <a:ext cx="8382000" cy="4495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2420"/>
              <a:buFont typeface="Arial"/>
              <a:buNone/>
            </a:pPr>
            <a:r>
              <a:rPr b="0" i="0" lang="en-US" sz="2200" u="none">
                <a:solidFill>
                  <a:srgbClr val="000099"/>
                </a:solidFill>
                <a:latin typeface="Arial"/>
                <a:ea typeface="Arial"/>
                <a:cs typeface="Arial"/>
                <a:sym typeface="Arial"/>
              </a:rPr>
              <a:t>Identify and create a set of use cases for the online university registration system described below. </a:t>
            </a:r>
            <a:endParaRPr/>
          </a:p>
          <a:p>
            <a:pPr indent="0" lvl="0" marL="0" marR="0" rtl="0" algn="l">
              <a:lnSpc>
                <a:spcPct val="100000"/>
              </a:lnSpc>
              <a:spcBef>
                <a:spcPts val="440"/>
              </a:spcBef>
              <a:spcAft>
                <a:spcPts val="0"/>
              </a:spcAft>
              <a:buClr>
                <a:schemeClr val="lt1"/>
              </a:buClr>
              <a:buSzPts val="2420"/>
              <a:buFont typeface="Arial"/>
              <a:buNone/>
            </a:pPr>
            <a:r>
              <a:rPr b="0" i="0" lang="en-US" sz="2200" u="none">
                <a:solidFill>
                  <a:srgbClr val="000099"/>
                </a:solidFill>
                <a:latin typeface="Arial"/>
                <a:ea typeface="Arial"/>
                <a:cs typeface="Arial"/>
                <a:sym typeface="Arial"/>
              </a:rPr>
              <a:t>The system should enable the staff of each academic department to examine the courses offered by their department, add and remove courses, and change the information about them (e.g., the maximum number of students permitted). It should permit students to examine currently available courses, add and drop courses to and from their schedules, and examine the courses for which they are enrolled. Department staff should be able to print a variety of reports about the courses and the students enrolled in them. The system should ensure that no student takes too many courses and that students who have any unpaid fees are not permitted to register. </a:t>
            </a:r>
            <a:endParaRPr/>
          </a:p>
        </p:txBody>
      </p:sp>
      <p:sp>
        <p:nvSpPr>
          <p:cNvPr id="290" name="Google Shape;290;p24"/>
          <p:cNvSpPr txBox="1"/>
          <p:nvPr/>
        </p:nvSpPr>
        <p:spPr>
          <a:xfrm>
            <a:off x="1752600" y="6248400"/>
            <a:ext cx="6324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Tahoma"/>
              <a:buNone/>
            </a:pPr>
            <a:r>
              <a:rPr b="0" i="0" lang="en-US" sz="1000" u="none">
                <a:solidFill>
                  <a:schemeClr val="dk1"/>
                </a:solidFill>
                <a:latin typeface="Tahoma"/>
                <a:ea typeface="Tahoma"/>
                <a:cs typeface="Tahoma"/>
                <a:sym typeface="Tahoma"/>
              </a:rPr>
              <a:t>PowerPoint Presentation for Dennis, Wixom, &amp; Roth Systems Analysis and Design, 3rd Edition</a:t>
            </a:r>
            <a:endParaRPr/>
          </a:p>
          <a:p>
            <a:pPr indent="0" lvl="0" marL="0" marR="0" rtl="0" algn="r">
              <a:lnSpc>
                <a:spcPct val="100000"/>
              </a:lnSpc>
              <a:spcBef>
                <a:spcPts val="0"/>
              </a:spcBef>
              <a:spcAft>
                <a:spcPts val="0"/>
              </a:spcAft>
              <a:buClr>
                <a:schemeClr val="dk1"/>
              </a:buClr>
              <a:buSzPts val="1000"/>
              <a:buFont typeface="Tahoma"/>
              <a:buNone/>
            </a:pPr>
            <a:r>
              <a:rPr b="0" i="0" lang="en-US" sz="1000" u="none">
                <a:solidFill>
                  <a:schemeClr val="dk1"/>
                </a:solidFill>
                <a:latin typeface="Tahoma"/>
                <a:ea typeface="Tahoma"/>
                <a:cs typeface="Tahoma"/>
                <a:sym typeface="Tahoma"/>
              </a:rPr>
              <a:t>Copyright 2006 © John Wiley &amp; Sons, Inc.  All rights reserved.</a:t>
            </a:r>
            <a:endParaRPr/>
          </a:p>
        </p:txBody>
      </p:sp>
      <p:sp>
        <p:nvSpPr>
          <p:cNvPr id="291" name="Google Shape;291;p24"/>
          <p:cNvSpPr txBox="1"/>
          <p:nvPr/>
        </p:nvSpPr>
        <p:spPr>
          <a:xfrm>
            <a:off x="0" y="6400800"/>
            <a:ext cx="762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Garamond"/>
              <a:buNone/>
            </a:pPr>
            <a:r>
              <a:rPr b="0" i="0" lang="en-US" sz="1400" u="none">
                <a:solidFill>
                  <a:schemeClr val="dk1"/>
                </a:solidFill>
                <a:latin typeface="Garamond"/>
                <a:ea typeface="Garamond"/>
                <a:cs typeface="Garamond"/>
                <a:sym typeface="Garamond"/>
              </a:rPr>
              <a:t>5 - </a:t>
            </a:r>
            <a:fld id="{00000000-1234-1234-1234-123412341234}" type="slidenum">
              <a:rPr b="0" i="0" lang="en-US" sz="1400" u="none">
                <a:solidFill>
                  <a:schemeClr val="dk1"/>
                </a:solidFill>
                <a:latin typeface="Garamond"/>
                <a:ea typeface="Garamond"/>
                <a:cs typeface="Garamond"/>
                <a:sym typeface="Garamond"/>
              </a:rPr>
              <a:t>‹#›</a:t>
            </a:fld>
            <a:endParaRPr/>
          </a:p>
          <a:p>
            <a:pPr indent="0" lvl="0" marL="0" marR="0" rtl="0" algn="l">
              <a:lnSpc>
                <a:spcPct val="100000"/>
              </a:lnSpc>
              <a:spcBef>
                <a:spcPts val="0"/>
              </a:spcBef>
              <a:spcAft>
                <a:spcPts val="0"/>
              </a:spcAft>
              <a:buNone/>
            </a:pPr>
            <a:r>
              <a:t/>
            </a:r>
            <a:endParaRPr b="0" i="0" sz="1400" u="none">
              <a:solidFill>
                <a:schemeClr val="dk1"/>
              </a:solidFill>
              <a:latin typeface="Garamond"/>
              <a:ea typeface="Garamond"/>
              <a:cs typeface="Garamond"/>
              <a:sym typeface="Garamon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25"/>
          <p:cNvSpPr txBox="1"/>
          <p:nvPr/>
        </p:nvSpPr>
        <p:spPr>
          <a:xfrm>
            <a:off x="1752600" y="6248400"/>
            <a:ext cx="6324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Tahoma"/>
              <a:buNone/>
            </a:pPr>
            <a:r>
              <a:rPr b="0" i="0" lang="en-US" sz="1000" u="none">
                <a:solidFill>
                  <a:schemeClr val="dk1"/>
                </a:solidFill>
                <a:latin typeface="Tahoma"/>
                <a:ea typeface="Tahoma"/>
                <a:cs typeface="Tahoma"/>
                <a:sym typeface="Tahoma"/>
              </a:rPr>
              <a:t>PowerPoint Presentation for Dennis, Wixom, &amp; Roth Systems Analysis and Design, 3rd Edition</a:t>
            </a:r>
            <a:endParaRPr/>
          </a:p>
          <a:p>
            <a:pPr indent="0" lvl="0" marL="0" marR="0" rtl="0" algn="r">
              <a:lnSpc>
                <a:spcPct val="100000"/>
              </a:lnSpc>
              <a:spcBef>
                <a:spcPts val="0"/>
              </a:spcBef>
              <a:spcAft>
                <a:spcPts val="0"/>
              </a:spcAft>
              <a:buClr>
                <a:schemeClr val="dk1"/>
              </a:buClr>
              <a:buSzPts val="1000"/>
              <a:buFont typeface="Tahoma"/>
              <a:buNone/>
            </a:pPr>
            <a:r>
              <a:rPr b="0" i="0" lang="en-US" sz="1000" u="none">
                <a:solidFill>
                  <a:schemeClr val="dk1"/>
                </a:solidFill>
                <a:latin typeface="Tahoma"/>
                <a:ea typeface="Tahoma"/>
                <a:cs typeface="Tahoma"/>
                <a:sym typeface="Tahoma"/>
              </a:rPr>
              <a:t>Copyright 2006 © John Wiley &amp; Sons, Inc.  All rights reserved.</a:t>
            </a:r>
            <a:endParaRPr/>
          </a:p>
        </p:txBody>
      </p:sp>
      <p:sp>
        <p:nvSpPr>
          <p:cNvPr id="297" name="Google Shape;297;p25"/>
          <p:cNvSpPr txBox="1"/>
          <p:nvPr/>
        </p:nvSpPr>
        <p:spPr>
          <a:xfrm>
            <a:off x="0" y="6400800"/>
            <a:ext cx="762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Garamond"/>
              <a:buNone/>
            </a:pPr>
            <a:r>
              <a:rPr b="0" i="0" lang="en-US" sz="1400" u="none">
                <a:solidFill>
                  <a:schemeClr val="dk1"/>
                </a:solidFill>
                <a:latin typeface="Garamond"/>
                <a:ea typeface="Garamond"/>
                <a:cs typeface="Garamond"/>
                <a:sym typeface="Garamond"/>
              </a:rPr>
              <a:t>5 - </a:t>
            </a:r>
            <a:fld id="{00000000-1234-1234-1234-123412341234}" type="slidenum">
              <a:rPr b="0" i="0" lang="en-US" sz="1400" u="none">
                <a:solidFill>
                  <a:schemeClr val="dk1"/>
                </a:solidFill>
                <a:latin typeface="Garamond"/>
                <a:ea typeface="Garamond"/>
                <a:cs typeface="Garamond"/>
                <a:sym typeface="Garamond"/>
              </a:rPr>
              <a:t>‹#›</a:t>
            </a:fld>
            <a:endParaRPr/>
          </a:p>
          <a:p>
            <a:pPr indent="0" lvl="0" marL="0" marR="0" rtl="0" algn="l">
              <a:lnSpc>
                <a:spcPct val="100000"/>
              </a:lnSpc>
              <a:spcBef>
                <a:spcPts val="0"/>
              </a:spcBef>
              <a:spcAft>
                <a:spcPts val="0"/>
              </a:spcAft>
              <a:buNone/>
            </a:pPr>
            <a:r>
              <a:t/>
            </a:r>
            <a:endParaRPr b="0" i="0" sz="1400" u="none">
              <a:solidFill>
                <a:schemeClr val="dk1"/>
              </a:solidFill>
              <a:latin typeface="Garamond"/>
              <a:ea typeface="Garamond"/>
              <a:cs typeface="Garamond"/>
              <a:sym typeface="Garamond"/>
            </a:endParaRPr>
          </a:p>
        </p:txBody>
      </p:sp>
      <p:sp>
        <p:nvSpPr>
          <p:cNvPr id="298" name="Google Shape;298;p25"/>
          <p:cNvSpPr txBox="1"/>
          <p:nvPr>
            <p:ph type="title"/>
          </p:nvPr>
        </p:nvSpPr>
        <p:spPr>
          <a:xfrm>
            <a:off x="5715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0099"/>
              </a:buClr>
              <a:buSzPts val="3600"/>
              <a:buFont typeface="Arial"/>
              <a:buNone/>
            </a:pPr>
            <a:r>
              <a:rPr b="1" i="0" lang="en-US" sz="3600" u="none">
                <a:solidFill>
                  <a:srgbClr val="000099"/>
                </a:solidFill>
                <a:latin typeface="Arial"/>
                <a:ea typeface="Arial"/>
                <a:cs typeface="Arial"/>
                <a:sym typeface="Arial"/>
              </a:rPr>
              <a:t>Summary</a:t>
            </a:r>
            <a:endParaRPr/>
          </a:p>
        </p:txBody>
      </p:sp>
      <p:sp>
        <p:nvSpPr>
          <p:cNvPr descr="Rectangle: Click to edit Master text styles &#10;Second level &#10;Third level &#10;Fourth level &#10;Fifth level" id="299" name="Google Shape;299;p25"/>
          <p:cNvSpPr txBox="1"/>
          <p:nvPr>
            <p:ph idx="1" type="body"/>
          </p:nvPr>
        </p:nvSpPr>
        <p:spPr>
          <a:xfrm>
            <a:off x="571500" y="1676400"/>
            <a:ext cx="8001000" cy="4495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3960"/>
              <a:buFont typeface="Arial"/>
              <a:buChar char="•"/>
            </a:pPr>
            <a:r>
              <a:rPr b="0" i="0" lang="en-US" sz="3600" u="none">
                <a:solidFill>
                  <a:srgbClr val="000099"/>
                </a:solidFill>
                <a:latin typeface="Arial"/>
                <a:ea typeface="Arial"/>
                <a:cs typeface="Arial"/>
                <a:sym typeface="Arial"/>
              </a:rPr>
              <a:t>Use cases contain all the information needed for process modeling, but are easier for users to comprehend</a:t>
            </a:r>
            <a:endParaRPr/>
          </a:p>
          <a:p>
            <a:pPr indent="-342900" lvl="0" marL="342900" rtl="0" algn="l">
              <a:lnSpc>
                <a:spcPct val="100000"/>
              </a:lnSpc>
              <a:spcBef>
                <a:spcPts val="720"/>
              </a:spcBef>
              <a:spcAft>
                <a:spcPts val="0"/>
              </a:spcAft>
              <a:buSzPts val="3960"/>
              <a:buFont typeface="Arial"/>
              <a:buChar char="•"/>
            </a:pPr>
            <a:r>
              <a:rPr b="0" i="0" lang="en-US" sz="3600" u="none">
                <a:solidFill>
                  <a:srgbClr val="000099"/>
                </a:solidFill>
                <a:latin typeface="Arial"/>
                <a:ea typeface="Arial"/>
                <a:cs typeface="Arial"/>
                <a:sym typeface="Arial"/>
              </a:rPr>
              <a:t>Use cases are created in an iterative cycle of steps until they are considered accurate and complete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3"/>
          <p:cNvSpPr txBox="1"/>
          <p:nvPr/>
        </p:nvSpPr>
        <p:spPr>
          <a:xfrm>
            <a:off x="1752600" y="6248400"/>
            <a:ext cx="6324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Tahoma"/>
              <a:buNone/>
            </a:pPr>
            <a:r>
              <a:rPr b="0" i="0" lang="en-US" sz="1000" u="none">
                <a:solidFill>
                  <a:schemeClr val="dk1"/>
                </a:solidFill>
                <a:latin typeface="Tahoma"/>
                <a:ea typeface="Tahoma"/>
                <a:cs typeface="Tahoma"/>
                <a:sym typeface="Tahoma"/>
              </a:rPr>
              <a:t>PowerPoint Presentation for Dennis, Wixom, &amp; Roth Systems Analysis and Design, 3rd Edition</a:t>
            </a:r>
            <a:endParaRPr/>
          </a:p>
          <a:p>
            <a:pPr indent="0" lvl="0" marL="0" marR="0" rtl="0" algn="r">
              <a:lnSpc>
                <a:spcPct val="100000"/>
              </a:lnSpc>
              <a:spcBef>
                <a:spcPts val="0"/>
              </a:spcBef>
              <a:spcAft>
                <a:spcPts val="0"/>
              </a:spcAft>
              <a:buClr>
                <a:schemeClr val="dk1"/>
              </a:buClr>
              <a:buSzPts val="1000"/>
              <a:buFont typeface="Tahoma"/>
              <a:buNone/>
            </a:pPr>
            <a:r>
              <a:rPr b="0" i="0" lang="en-US" sz="1000" u="none">
                <a:solidFill>
                  <a:schemeClr val="dk1"/>
                </a:solidFill>
                <a:latin typeface="Tahoma"/>
                <a:ea typeface="Tahoma"/>
                <a:cs typeface="Tahoma"/>
                <a:sym typeface="Tahoma"/>
              </a:rPr>
              <a:t>Copyright 2006 © John Wiley &amp; Sons, Inc.  All rights reserved.</a:t>
            </a:r>
            <a:endParaRPr/>
          </a:p>
        </p:txBody>
      </p:sp>
      <p:sp>
        <p:nvSpPr>
          <p:cNvPr id="115" name="Google Shape;115;p3"/>
          <p:cNvSpPr txBox="1"/>
          <p:nvPr/>
        </p:nvSpPr>
        <p:spPr>
          <a:xfrm>
            <a:off x="0" y="6400800"/>
            <a:ext cx="762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Garamond"/>
              <a:buNone/>
            </a:pPr>
            <a:r>
              <a:rPr b="0" i="0" lang="en-US" sz="1400" u="none">
                <a:solidFill>
                  <a:schemeClr val="dk1"/>
                </a:solidFill>
                <a:latin typeface="Garamond"/>
                <a:ea typeface="Garamond"/>
                <a:cs typeface="Garamond"/>
                <a:sym typeface="Garamond"/>
              </a:rPr>
              <a:t>5 - </a:t>
            </a:r>
            <a:fld id="{00000000-1234-1234-1234-123412341234}" type="slidenum">
              <a:rPr b="0" i="0" lang="en-US" sz="1400" u="none">
                <a:solidFill>
                  <a:schemeClr val="dk1"/>
                </a:solidFill>
                <a:latin typeface="Garamond"/>
                <a:ea typeface="Garamond"/>
                <a:cs typeface="Garamond"/>
                <a:sym typeface="Garamond"/>
              </a:rPr>
              <a:t>‹#›</a:t>
            </a:fld>
            <a:endParaRPr/>
          </a:p>
          <a:p>
            <a:pPr indent="0" lvl="0" marL="0" marR="0" rtl="0" algn="l">
              <a:lnSpc>
                <a:spcPct val="100000"/>
              </a:lnSpc>
              <a:spcBef>
                <a:spcPts val="0"/>
              </a:spcBef>
              <a:spcAft>
                <a:spcPts val="0"/>
              </a:spcAft>
              <a:buNone/>
            </a:pPr>
            <a:r>
              <a:t/>
            </a:r>
            <a:endParaRPr b="0" i="0" sz="1400" u="none">
              <a:solidFill>
                <a:schemeClr val="dk1"/>
              </a:solidFill>
              <a:latin typeface="Garamond"/>
              <a:ea typeface="Garamond"/>
              <a:cs typeface="Garamond"/>
              <a:sym typeface="Garamond"/>
            </a:endParaRPr>
          </a:p>
        </p:txBody>
      </p:sp>
      <p:sp>
        <p:nvSpPr>
          <p:cNvPr id="116" name="Google Shape;116;p3"/>
          <p:cNvSpPr txBox="1"/>
          <p:nvPr>
            <p:ph type="title"/>
          </p:nvPr>
        </p:nvSpPr>
        <p:spPr>
          <a:xfrm>
            <a:off x="5715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0099"/>
              </a:buClr>
              <a:buSzPts val="3600"/>
              <a:buFont typeface="Arial"/>
              <a:buNone/>
            </a:pPr>
            <a:r>
              <a:rPr b="1" i="0" lang="en-US" sz="3600" u="none">
                <a:solidFill>
                  <a:srgbClr val="000099"/>
                </a:solidFill>
                <a:latin typeface="Arial"/>
                <a:ea typeface="Arial"/>
                <a:cs typeface="Arial"/>
                <a:sym typeface="Arial"/>
              </a:rPr>
              <a:t>Roles of Use Cases</a:t>
            </a:r>
            <a:endParaRPr/>
          </a:p>
        </p:txBody>
      </p:sp>
      <p:sp>
        <p:nvSpPr>
          <p:cNvPr descr="Rectangle: Click to edit Master text styles &#10;Second level &#10;Third level &#10;Fourth level &#10;Fifth level" id="117" name="Google Shape;117;p3"/>
          <p:cNvSpPr txBox="1"/>
          <p:nvPr>
            <p:ph idx="1" type="body"/>
          </p:nvPr>
        </p:nvSpPr>
        <p:spPr>
          <a:xfrm>
            <a:off x="247650" y="1790700"/>
            <a:ext cx="8096250" cy="44577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3080"/>
              <a:buFont typeface="Arial"/>
              <a:buChar char="•"/>
            </a:pPr>
            <a:r>
              <a:rPr b="0" i="0" lang="en-US" sz="2800" u="none">
                <a:solidFill>
                  <a:srgbClr val="000099"/>
                </a:solidFill>
                <a:latin typeface="Arial"/>
                <a:ea typeface="Arial"/>
                <a:cs typeface="Arial"/>
                <a:sym typeface="Arial"/>
              </a:rPr>
              <a:t>document one or more functional requirements outlined in the requirements definition. </a:t>
            </a:r>
            <a:endParaRPr/>
          </a:p>
          <a:p>
            <a:pPr indent="-342900" lvl="0" marL="342900" rtl="0" algn="l">
              <a:lnSpc>
                <a:spcPct val="100000"/>
              </a:lnSpc>
              <a:spcBef>
                <a:spcPts val="560"/>
              </a:spcBef>
              <a:spcAft>
                <a:spcPts val="0"/>
              </a:spcAft>
              <a:buSzPts val="3080"/>
              <a:buFont typeface="Arial"/>
              <a:buChar char="•"/>
            </a:pPr>
            <a:r>
              <a:rPr b="0" i="0" lang="en-US" sz="2800" u="none">
                <a:solidFill>
                  <a:srgbClr val="000099"/>
                </a:solidFill>
                <a:latin typeface="Arial"/>
                <a:ea typeface="Arial"/>
                <a:cs typeface="Arial"/>
                <a:sym typeface="Arial"/>
              </a:rPr>
              <a:t>Explain and document the interaction that is required between the user and the system to accomplish the user’s task.</a:t>
            </a:r>
            <a:endParaRPr/>
          </a:p>
          <a:p>
            <a:pPr indent="-342900" lvl="0" marL="342900" rtl="0" algn="l">
              <a:lnSpc>
                <a:spcPct val="90000"/>
              </a:lnSpc>
              <a:spcBef>
                <a:spcPts val="560"/>
              </a:spcBef>
              <a:spcAft>
                <a:spcPts val="0"/>
              </a:spcAft>
              <a:buSzPts val="3080"/>
              <a:buFont typeface="Arial"/>
              <a:buChar char="•"/>
            </a:pPr>
            <a:r>
              <a:rPr b="0" i="0" lang="en-US" sz="2800" u="none">
                <a:solidFill>
                  <a:srgbClr val="000099"/>
                </a:solidFill>
                <a:latin typeface="Arial"/>
                <a:ea typeface="Arial"/>
                <a:cs typeface="Arial"/>
                <a:sym typeface="Arial"/>
              </a:rPr>
              <a:t>Help the development team understand more fully the steps that are involved in accomplishing the user’s goals. </a:t>
            </a:r>
            <a:endParaRPr/>
          </a:p>
          <a:p>
            <a:pPr indent="-342900" lvl="0" marL="342900" rtl="0" algn="l">
              <a:lnSpc>
                <a:spcPct val="90000"/>
              </a:lnSpc>
              <a:spcBef>
                <a:spcPts val="1160"/>
              </a:spcBef>
              <a:spcAft>
                <a:spcPts val="0"/>
              </a:spcAft>
              <a:buSzPts val="3080"/>
              <a:buFont typeface="Arial"/>
              <a:buChar char="•"/>
            </a:pPr>
            <a:r>
              <a:rPr b="0" i="0" lang="en-US" sz="2800" u="none">
                <a:solidFill>
                  <a:srgbClr val="000099"/>
                </a:solidFill>
                <a:latin typeface="Arial"/>
                <a:ea typeface="Arial"/>
                <a:cs typeface="Arial"/>
                <a:sym typeface="Arial"/>
              </a:rPr>
              <a:t>Used to derive more detailed functional requirements for the new system.</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7">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4"/>
          <p:cNvSpPr txBox="1"/>
          <p:nvPr/>
        </p:nvSpPr>
        <p:spPr>
          <a:xfrm>
            <a:off x="1752600" y="6248400"/>
            <a:ext cx="6324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Tahoma"/>
              <a:buNone/>
            </a:pPr>
            <a:r>
              <a:rPr b="0" i="0" lang="en-US" sz="1000" u="none">
                <a:solidFill>
                  <a:schemeClr val="dk1"/>
                </a:solidFill>
                <a:latin typeface="Tahoma"/>
                <a:ea typeface="Tahoma"/>
                <a:cs typeface="Tahoma"/>
                <a:sym typeface="Tahoma"/>
              </a:rPr>
              <a:t>PowerPoint Presentation for Dennis, Wixom, &amp; Roth Systems Analysis and Design, 3rd Edition</a:t>
            </a:r>
            <a:endParaRPr/>
          </a:p>
          <a:p>
            <a:pPr indent="0" lvl="0" marL="0" marR="0" rtl="0" algn="r">
              <a:lnSpc>
                <a:spcPct val="100000"/>
              </a:lnSpc>
              <a:spcBef>
                <a:spcPts val="0"/>
              </a:spcBef>
              <a:spcAft>
                <a:spcPts val="0"/>
              </a:spcAft>
              <a:buClr>
                <a:schemeClr val="dk1"/>
              </a:buClr>
              <a:buSzPts val="1000"/>
              <a:buFont typeface="Tahoma"/>
              <a:buNone/>
            </a:pPr>
            <a:r>
              <a:rPr b="0" i="0" lang="en-US" sz="1000" u="none">
                <a:solidFill>
                  <a:schemeClr val="dk1"/>
                </a:solidFill>
                <a:latin typeface="Tahoma"/>
                <a:ea typeface="Tahoma"/>
                <a:cs typeface="Tahoma"/>
                <a:sym typeface="Tahoma"/>
              </a:rPr>
              <a:t>Copyright 2006 © John Wiley &amp; Sons, Inc.  All rights reserved.</a:t>
            </a:r>
            <a:endParaRPr/>
          </a:p>
        </p:txBody>
      </p:sp>
      <p:sp>
        <p:nvSpPr>
          <p:cNvPr id="123" name="Google Shape;123;p4"/>
          <p:cNvSpPr txBox="1"/>
          <p:nvPr/>
        </p:nvSpPr>
        <p:spPr>
          <a:xfrm>
            <a:off x="0" y="6400800"/>
            <a:ext cx="762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Garamond"/>
              <a:buNone/>
            </a:pPr>
            <a:r>
              <a:rPr b="0" i="0" lang="en-US" sz="1400" u="none">
                <a:solidFill>
                  <a:schemeClr val="dk1"/>
                </a:solidFill>
                <a:latin typeface="Garamond"/>
                <a:ea typeface="Garamond"/>
                <a:cs typeface="Garamond"/>
                <a:sym typeface="Garamond"/>
              </a:rPr>
              <a:t>5 - </a:t>
            </a:r>
            <a:fld id="{00000000-1234-1234-1234-123412341234}" type="slidenum">
              <a:rPr b="0" i="0" lang="en-US" sz="1400" u="none">
                <a:solidFill>
                  <a:schemeClr val="dk1"/>
                </a:solidFill>
                <a:latin typeface="Garamond"/>
                <a:ea typeface="Garamond"/>
                <a:cs typeface="Garamond"/>
                <a:sym typeface="Garamond"/>
              </a:rPr>
              <a:t>‹#›</a:t>
            </a:fld>
            <a:endParaRPr/>
          </a:p>
          <a:p>
            <a:pPr indent="0" lvl="0" marL="0" marR="0" rtl="0" algn="l">
              <a:lnSpc>
                <a:spcPct val="100000"/>
              </a:lnSpc>
              <a:spcBef>
                <a:spcPts val="0"/>
              </a:spcBef>
              <a:spcAft>
                <a:spcPts val="0"/>
              </a:spcAft>
              <a:buNone/>
            </a:pPr>
            <a:r>
              <a:t/>
            </a:r>
            <a:endParaRPr b="0" i="0" sz="1400" u="none">
              <a:solidFill>
                <a:schemeClr val="dk1"/>
              </a:solidFill>
              <a:latin typeface="Garamond"/>
              <a:ea typeface="Garamond"/>
              <a:cs typeface="Garamond"/>
              <a:sym typeface="Garamond"/>
            </a:endParaRPr>
          </a:p>
        </p:txBody>
      </p:sp>
      <p:sp>
        <p:nvSpPr>
          <p:cNvPr id="124" name="Google Shape;124;p4"/>
          <p:cNvSpPr txBox="1"/>
          <p:nvPr>
            <p:ph type="title"/>
          </p:nvPr>
        </p:nvSpPr>
        <p:spPr>
          <a:xfrm>
            <a:off x="5715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0099"/>
              </a:buClr>
              <a:buSzPts val="3600"/>
              <a:buFont typeface="Arial"/>
              <a:buNone/>
            </a:pPr>
            <a:r>
              <a:rPr b="1" i="0" lang="en-US" sz="3600" u="none">
                <a:solidFill>
                  <a:srgbClr val="000099"/>
                </a:solidFill>
                <a:latin typeface="Arial"/>
                <a:ea typeface="Arial"/>
                <a:cs typeface="Arial"/>
                <a:sym typeface="Arial"/>
              </a:rPr>
              <a:t>Roles of Use Cases</a:t>
            </a:r>
            <a:endParaRPr/>
          </a:p>
        </p:txBody>
      </p:sp>
      <p:sp>
        <p:nvSpPr>
          <p:cNvPr descr="Rectangle: Click to edit Master text styles &#10;Second level &#10;Third level &#10;Fourth level &#10;Fifth level" id="125" name="Google Shape;125;p4"/>
          <p:cNvSpPr txBox="1"/>
          <p:nvPr>
            <p:ph idx="1" type="body"/>
          </p:nvPr>
        </p:nvSpPr>
        <p:spPr>
          <a:xfrm>
            <a:off x="571500" y="1676400"/>
            <a:ext cx="8001000" cy="44958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3520"/>
              <a:buFont typeface="Arial"/>
              <a:buChar char="•"/>
            </a:pPr>
            <a:r>
              <a:rPr b="0" i="0" lang="en-US" sz="3200" u="none">
                <a:solidFill>
                  <a:srgbClr val="000099"/>
                </a:solidFill>
                <a:latin typeface="Arial"/>
                <a:ea typeface="Arial"/>
                <a:cs typeface="Arial"/>
                <a:sym typeface="Arial"/>
              </a:rPr>
              <a:t>A </a:t>
            </a:r>
            <a:r>
              <a:rPr b="1" i="1" lang="en-US" sz="3200" u="none">
                <a:solidFill>
                  <a:srgbClr val="3399FF"/>
                </a:solidFill>
                <a:latin typeface="Arial"/>
                <a:ea typeface="Arial"/>
                <a:cs typeface="Arial"/>
                <a:sym typeface="Arial"/>
              </a:rPr>
              <a:t>use case</a:t>
            </a:r>
            <a:r>
              <a:rPr b="0" i="0" lang="en-US" sz="3200" u="none">
                <a:solidFill>
                  <a:srgbClr val="000099"/>
                </a:solidFill>
                <a:latin typeface="Arial"/>
                <a:ea typeface="Arial"/>
                <a:cs typeface="Arial"/>
                <a:sym typeface="Arial"/>
              </a:rPr>
              <a:t> is a set of activities that produce some output result</a:t>
            </a:r>
            <a:endParaRPr/>
          </a:p>
          <a:p>
            <a:pPr indent="-342900" lvl="0" marL="342900" rtl="0" algn="l">
              <a:lnSpc>
                <a:spcPct val="90000"/>
              </a:lnSpc>
              <a:spcBef>
                <a:spcPts val="640"/>
              </a:spcBef>
              <a:spcAft>
                <a:spcPts val="0"/>
              </a:spcAft>
              <a:buSzPts val="3520"/>
              <a:buFont typeface="Arial"/>
              <a:buChar char="•"/>
            </a:pPr>
            <a:r>
              <a:rPr b="0" i="0" lang="en-US" sz="3200" u="none">
                <a:solidFill>
                  <a:srgbClr val="000099"/>
                </a:solidFill>
                <a:latin typeface="Arial"/>
                <a:ea typeface="Arial"/>
                <a:cs typeface="Arial"/>
                <a:sym typeface="Arial"/>
              </a:rPr>
              <a:t>Describes how the system reacts to an </a:t>
            </a:r>
            <a:r>
              <a:rPr b="1" i="0" lang="en-US" sz="3200" u="none">
                <a:solidFill>
                  <a:srgbClr val="3399FF"/>
                </a:solidFill>
                <a:latin typeface="Arial"/>
                <a:ea typeface="Arial"/>
                <a:cs typeface="Arial"/>
                <a:sym typeface="Arial"/>
              </a:rPr>
              <a:t>event</a:t>
            </a:r>
            <a:r>
              <a:rPr b="0" i="0" lang="en-US" sz="3200" u="none">
                <a:solidFill>
                  <a:srgbClr val="000099"/>
                </a:solidFill>
                <a:latin typeface="Arial"/>
                <a:ea typeface="Arial"/>
                <a:cs typeface="Arial"/>
                <a:sym typeface="Arial"/>
              </a:rPr>
              <a:t> that </a:t>
            </a:r>
            <a:r>
              <a:rPr b="1" i="0" lang="en-US" sz="3200" u="none">
                <a:solidFill>
                  <a:srgbClr val="3399FF"/>
                </a:solidFill>
                <a:latin typeface="Arial"/>
                <a:ea typeface="Arial"/>
                <a:cs typeface="Arial"/>
                <a:sym typeface="Arial"/>
              </a:rPr>
              <a:t>triggers</a:t>
            </a:r>
            <a:r>
              <a:rPr b="0" i="0" lang="en-US" sz="3200" u="none">
                <a:solidFill>
                  <a:srgbClr val="000099"/>
                </a:solidFill>
                <a:latin typeface="Arial"/>
                <a:ea typeface="Arial"/>
                <a:cs typeface="Arial"/>
                <a:sym typeface="Arial"/>
              </a:rPr>
              <a:t> the system</a:t>
            </a:r>
            <a:endParaRPr/>
          </a:p>
          <a:p>
            <a:pPr indent="-342900" lvl="0" marL="342900" rtl="0" algn="l">
              <a:lnSpc>
                <a:spcPct val="90000"/>
              </a:lnSpc>
              <a:spcBef>
                <a:spcPts val="640"/>
              </a:spcBef>
              <a:spcAft>
                <a:spcPts val="0"/>
              </a:spcAft>
              <a:buSzPts val="3520"/>
              <a:buFont typeface="Arial"/>
              <a:buChar char="•"/>
            </a:pPr>
            <a:r>
              <a:rPr b="0" i="0" lang="en-US" sz="3200" u="none">
                <a:solidFill>
                  <a:srgbClr val="000099"/>
                </a:solidFill>
                <a:latin typeface="Arial"/>
                <a:ea typeface="Arial"/>
                <a:cs typeface="Arial"/>
                <a:sym typeface="Arial"/>
              </a:rPr>
              <a:t>Trigger -- event that causes the use case to be executed</a:t>
            </a:r>
            <a:endParaRPr/>
          </a:p>
          <a:p>
            <a:pPr indent="-342900" lvl="0" marL="342900" rtl="0" algn="l">
              <a:lnSpc>
                <a:spcPct val="90000"/>
              </a:lnSpc>
              <a:spcBef>
                <a:spcPts val="640"/>
              </a:spcBef>
              <a:spcAft>
                <a:spcPts val="0"/>
              </a:spcAft>
              <a:buSzPts val="3520"/>
              <a:buFont typeface="Arial"/>
              <a:buChar char="•"/>
            </a:pPr>
            <a:r>
              <a:rPr b="1" i="0" lang="en-US" sz="3200" u="none">
                <a:solidFill>
                  <a:srgbClr val="3399FF"/>
                </a:solidFill>
                <a:latin typeface="Arial"/>
                <a:ea typeface="Arial"/>
                <a:cs typeface="Arial"/>
                <a:sym typeface="Arial"/>
              </a:rPr>
              <a:t>Event-driven modeling</a:t>
            </a:r>
            <a:r>
              <a:rPr b="0" i="0" lang="en-US" sz="3200" u="none">
                <a:solidFill>
                  <a:srgbClr val="000099"/>
                </a:solidFill>
                <a:latin typeface="Arial"/>
                <a:ea typeface="Arial"/>
                <a:cs typeface="Arial"/>
                <a:sym typeface="Arial"/>
              </a:rPr>
              <a:t> – everything in the system is a response to some triggering event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5">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5"/>
          <p:cNvSpPr txBox="1"/>
          <p:nvPr/>
        </p:nvSpPr>
        <p:spPr>
          <a:xfrm>
            <a:off x="1752600" y="6248400"/>
            <a:ext cx="6324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Tahoma"/>
              <a:buNone/>
            </a:pPr>
            <a:r>
              <a:rPr b="0" i="0" lang="en-US" sz="1000" u="none">
                <a:solidFill>
                  <a:schemeClr val="dk1"/>
                </a:solidFill>
                <a:latin typeface="Tahoma"/>
                <a:ea typeface="Tahoma"/>
                <a:cs typeface="Tahoma"/>
                <a:sym typeface="Tahoma"/>
              </a:rPr>
              <a:t>PowerPoint Presentation for Dennis, Wixom, &amp; Roth Systems Analysis and Design, 3rd Edition</a:t>
            </a:r>
            <a:endParaRPr/>
          </a:p>
          <a:p>
            <a:pPr indent="0" lvl="0" marL="0" marR="0" rtl="0" algn="r">
              <a:lnSpc>
                <a:spcPct val="100000"/>
              </a:lnSpc>
              <a:spcBef>
                <a:spcPts val="0"/>
              </a:spcBef>
              <a:spcAft>
                <a:spcPts val="0"/>
              </a:spcAft>
              <a:buClr>
                <a:schemeClr val="dk1"/>
              </a:buClr>
              <a:buSzPts val="1000"/>
              <a:buFont typeface="Tahoma"/>
              <a:buNone/>
            </a:pPr>
            <a:r>
              <a:rPr b="0" i="0" lang="en-US" sz="1000" u="none">
                <a:solidFill>
                  <a:schemeClr val="dk1"/>
                </a:solidFill>
                <a:latin typeface="Tahoma"/>
                <a:ea typeface="Tahoma"/>
                <a:cs typeface="Tahoma"/>
                <a:sym typeface="Tahoma"/>
              </a:rPr>
              <a:t>Copyright 2006 © John Wiley &amp; Sons, Inc.  All rights reserved.</a:t>
            </a:r>
            <a:endParaRPr/>
          </a:p>
        </p:txBody>
      </p:sp>
      <p:sp>
        <p:nvSpPr>
          <p:cNvPr id="131" name="Google Shape;131;p5"/>
          <p:cNvSpPr txBox="1"/>
          <p:nvPr/>
        </p:nvSpPr>
        <p:spPr>
          <a:xfrm>
            <a:off x="0" y="6400800"/>
            <a:ext cx="762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Garamond"/>
              <a:buNone/>
            </a:pPr>
            <a:r>
              <a:rPr b="0" i="0" lang="en-US" sz="1400" u="none">
                <a:solidFill>
                  <a:schemeClr val="dk1"/>
                </a:solidFill>
                <a:latin typeface="Garamond"/>
                <a:ea typeface="Garamond"/>
                <a:cs typeface="Garamond"/>
                <a:sym typeface="Garamond"/>
              </a:rPr>
              <a:t>5 - </a:t>
            </a:r>
            <a:fld id="{00000000-1234-1234-1234-123412341234}" type="slidenum">
              <a:rPr b="0" i="0" lang="en-US" sz="1400" u="none">
                <a:solidFill>
                  <a:schemeClr val="dk1"/>
                </a:solidFill>
                <a:latin typeface="Garamond"/>
                <a:ea typeface="Garamond"/>
                <a:cs typeface="Garamond"/>
                <a:sym typeface="Garamond"/>
              </a:rPr>
              <a:t>‹#›</a:t>
            </a:fld>
            <a:endParaRPr/>
          </a:p>
          <a:p>
            <a:pPr indent="0" lvl="0" marL="0" marR="0" rtl="0" algn="l">
              <a:lnSpc>
                <a:spcPct val="100000"/>
              </a:lnSpc>
              <a:spcBef>
                <a:spcPts val="0"/>
              </a:spcBef>
              <a:spcAft>
                <a:spcPts val="0"/>
              </a:spcAft>
              <a:buNone/>
            </a:pPr>
            <a:r>
              <a:t/>
            </a:r>
            <a:endParaRPr b="0" i="0" sz="1400" u="none">
              <a:solidFill>
                <a:schemeClr val="dk1"/>
              </a:solidFill>
              <a:latin typeface="Garamond"/>
              <a:ea typeface="Garamond"/>
              <a:cs typeface="Garamond"/>
              <a:sym typeface="Garamond"/>
            </a:endParaRPr>
          </a:p>
        </p:txBody>
      </p:sp>
      <p:sp>
        <p:nvSpPr>
          <p:cNvPr id="132" name="Google Shape;132;p5"/>
          <p:cNvSpPr txBox="1"/>
          <p:nvPr>
            <p:ph type="title"/>
          </p:nvPr>
        </p:nvSpPr>
        <p:spPr>
          <a:xfrm>
            <a:off x="5715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0099"/>
              </a:buClr>
              <a:buSzPts val="3600"/>
              <a:buFont typeface="Arial"/>
              <a:buNone/>
            </a:pPr>
            <a:r>
              <a:rPr b="1" i="0" lang="en-US" sz="3600" u="none">
                <a:solidFill>
                  <a:srgbClr val="000099"/>
                </a:solidFill>
                <a:latin typeface="Arial"/>
                <a:ea typeface="Arial"/>
                <a:cs typeface="Arial"/>
                <a:sym typeface="Arial"/>
              </a:rPr>
              <a:t>Role of Use Cases</a:t>
            </a:r>
            <a:endParaRPr/>
          </a:p>
        </p:txBody>
      </p:sp>
      <p:sp>
        <p:nvSpPr>
          <p:cNvPr descr="Rectangle: Click to edit Master text styles &#10;Second level &#10;Third level &#10;Fourth level &#10;Fifth level" id="133" name="Google Shape;133;p5"/>
          <p:cNvSpPr txBox="1"/>
          <p:nvPr>
            <p:ph idx="1" type="body"/>
          </p:nvPr>
        </p:nvSpPr>
        <p:spPr>
          <a:xfrm>
            <a:off x="571500" y="1676400"/>
            <a:ext cx="8001000" cy="4495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3520"/>
              <a:buFont typeface="Arial"/>
              <a:buChar char="•"/>
            </a:pPr>
            <a:r>
              <a:rPr b="0" i="0" lang="en-US" sz="3200" u="none">
                <a:solidFill>
                  <a:srgbClr val="000099"/>
                </a:solidFill>
                <a:latin typeface="Arial"/>
                <a:ea typeface="Arial"/>
                <a:cs typeface="Arial"/>
                <a:sym typeface="Arial"/>
              </a:rPr>
              <a:t>All possible responses to the event are documented </a:t>
            </a:r>
            <a:endParaRPr/>
          </a:p>
          <a:p>
            <a:pPr indent="-342900" lvl="0" marL="342900" rtl="0" algn="l">
              <a:lnSpc>
                <a:spcPct val="100000"/>
              </a:lnSpc>
              <a:spcBef>
                <a:spcPts val="640"/>
              </a:spcBef>
              <a:spcAft>
                <a:spcPts val="0"/>
              </a:spcAft>
              <a:buSzPts val="3520"/>
              <a:buFont typeface="Arial"/>
              <a:buChar char="•"/>
            </a:pPr>
            <a:r>
              <a:rPr b="0" i="0" lang="en-US" sz="3200" u="none">
                <a:solidFill>
                  <a:srgbClr val="000099"/>
                </a:solidFill>
                <a:latin typeface="Arial"/>
                <a:ea typeface="Arial"/>
                <a:cs typeface="Arial"/>
                <a:sym typeface="Arial"/>
              </a:rPr>
              <a:t>Use cases are helpful when the situation is complicated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3">
                                            <p:txEl>
                                              <p:pRg end="1" st="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6"/>
          <p:cNvSpPr txBox="1"/>
          <p:nvPr/>
        </p:nvSpPr>
        <p:spPr>
          <a:xfrm>
            <a:off x="1752600" y="6248400"/>
            <a:ext cx="6324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Tahoma"/>
              <a:buNone/>
            </a:pPr>
            <a:r>
              <a:rPr b="0" i="0" lang="en-US" sz="1000" u="none">
                <a:solidFill>
                  <a:schemeClr val="dk1"/>
                </a:solidFill>
                <a:latin typeface="Tahoma"/>
                <a:ea typeface="Tahoma"/>
                <a:cs typeface="Tahoma"/>
                <a:sym typeface="Tahoma"/>
              </a:rPr>
              <a:t>PowerPoint Presentation for Dennis, Wixom, &amp; Roth Systems Analysis and Design, 3rd Edition</a:t>
            </a:r>
            <a:endParaRPr/>
          </a:p>
          <a:p>
            <a:pPr indent="0" lvl="0" marL="0" marR="0" rtl="0" algn="r">
              <a:lnSpc>
                <a:spcPct val="100000"/>
              </a:lnSpc>
              <a:spcBef>
                <a:spcPts val="0"/>
              </a:spcBef>
              <a:spcAft>
                <a:spcPts val="0"/>
              </a:spcAft>
              <a:buClr>
                <a:schemeClr val="dk1"/>
              </a:buClr>
              <a:buSzPts val="1000"/>
              <a:buFont typeface="Tahoma"/>
              <a:buNone/>
            </a:pPr>
            <a:r>
              <a:rPr b="0" i="0" lang="en-US" sz="1000" u="none">
                <a:solidFill>
                  <a:schemeClr val="dk1"/>
                </a:solidFill>
                <a:latin typeface="Tahoma"/>
                <a:ea typeface="Tahoma"/>
                <a:cs typeface="Tahoma"/>
                <a:sym typeface="Tahoma"/>
              </a:rPr>
              <a:t>Copyright 2006 © John Wiley &amp; Sons, Inc.  All rights reserved.</a:t>
            </a:r>
            <a:endParaRPr/>
          </a:p>
        </p:txBody>
      </p:sp>
      <p:sp>
        <p:nvSpPr>
          <p:cNvPr id="139" name="Google Shape;139;p6"/>
          <p:cNvSpPr txBox="1"/>
          <p:nvPr/>
        </p:nvSpPr>
        <p:spPr>
          <a:xfrm>
            <a:off x="0" y="6400800"/>
            <a:ext cx="762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Garamond"/>
              <a:buNone/>
            </a:pPr>
            <a:r>
              <a:rPr b="0" i="0" lang="en-US" sz="1400" u="none">
                <a:solidFill>
                  <a:schemeClr val="dk1"/>
                </a:solidFill>
                <a:latin typeface="Garamond"/>
                <a:ea typeface="Garamond"/>
                <a:cs typeface="Garamond"/>
                <a:sym typeface="Garamond"/>
              </a:rPr>
              <a:t>5 - </a:t>
            </a:r>
            <a:fld id="{00000000-1234-1234-1234-123412341234}" type="slidenum">
              <a:rPr b="0" i="0" lang="en-US" sz="1400" u="none">
                <a:solidFill>
                  <a:schemeClr val="dk1"/>
                </a:solidFill>
                <a:latin typeface="Garamond"/>
                <a:ea typeface="Garamond"/>
                <a:cs typeface="Garamond"/>
                <a:sym typeface="Garamond"/>
              </a:rPr>
              <a:t>‹#›</a:t>
            </a:fld>
            <a:endParaRPr/>
          </a:p>
          <a:p>
            <a:pPr indent="0" lvl="0" marL="0" marR="0" rtl="0" algn="l">
              <a:lnSpc>
                <a:spcPct val="100000"/>
              </a:lnSpc>
              <a:spcBef>
                <a:spcPts val="0"/>
              </a:spcBef>
              <a:spcAft>
                <a:spcPts val="0"/>
              </a:spcAft>
              <a:buNone/>
            </a:pPr>
            <a:r>
              <a:t/>
            </a:r>
            <a:endParaRPr b="0" i="0" sz="1400" u="none">
              <a:solidFill>
                <a:schemeClr val="dk1"/>
              </a:solidFill>
              <a:latin typeface="Garamond"/>
              <a:ea typeface="Garamond"/>
              <a:cs typeface="Garamond"/>
              <a:sym typeface="Garamond"/>
            </a:endParaRPr>
          </a:p>
        </p:txBody>
      </p:sp>
      <p:sp>
        <p:nvSpPr>
          <p:cNvPr id="140" name="Google Shape;140;p6"/>
          <p:cNvSpPr txBox="1"/>
          <p:nvPr>
            <p:ph type="title"/>
          </p:nvPr>
        </p:nvSpPr>
        <p:spPr>
          <a:xfrm>
            <a:off x="5715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0099"/>
              </a:buClr>
              <a:buSzPts val="3600"/>
              <a:buFont typeface="Arial"/>
              <a:buNone/>
            </a:pPr>
            <a:r>
              <a:rPr b="1" i="0" lang="en-US" sz="3600" u="none">
                <a:solidFill>
                  <a:srgbClr val="000099"/>
                </a:solidFill>
                <a:latin typeface="Arial"/>
                <a:ea typeface="Arial"/>
                <a:cs typeface="Arial"/>
                <a:sym typeface="Arial"/>
              </a:rPr>
              <a:t>Elements of a Use Case</a:t>
            </a:r>
            <a:endParaRPr/>
          </a:p>
        </p:txBody>
      </p:sp>
      <p:sp>
        <p:nvSpPr>
          <p:cNvPr descr="Rectangle: Click to edit Master text styles &#10;Second level &#10;Third level &#10;Fourth level &#10;Fifth level" id="141" name="Google Shape;141;p6"/>
          <p:cNvSpPr txBox="1"/>
          <p:nvPr>
            <p:ph idx="1" type="body"/>
          </p:nvPr>
        </p:nvSpPr>
        <p:spPr>
          <a:xfrm>
            <a:off x="571500" y="1981200"/>
            <a:ext cx="7772400" cy="38862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3080"/>
              <a:buFont typeface="Arial"/>
              <a:buChar char="•"/>
            </a:pPr>
            <a:r>
              <a:rPr b="1" i="0" lang="en-US" sz="2800" u="none">
                <a:solidFill>
                  <a:srgbClr val="000099"/>
                </a:solidFill>
                <a:latin typeface="Arial"/>
                <a:ea typeface="Arial"/>
                <a:cs typeface="Arial"/>
                <a:sym typeface="Arial"/>
              </a:rPr>
              <a:t>Basic information</a:t>
            </a:r>
            <a:endParaRPr/>
          </a:p>
          <a:p>
            <a:pPr indent="-285750" lvl="1" marL="742950" rtl="0" algn="l">
              <a:lnSpc>
                <a:spcPct val="90000"/>
              </a:lnSpc>
              <a:spcBef>
                <a:spcPts val="480"/>
              </a:spcBef>
              <a:spcAft>
                <a:spcPts val="0"/>
              </a:spcAft>
              <a:buSzPts val="2400"/>
              <a:buFont typeface="Arial"/>
              <a:buChar char="•"/>
            </a:pPr>
            <a:r>
              <a:rPr b="0" i="0" lang="en-US" sz="2400" u="none">
                <a:solidFill>
                  <a:srgbClr val="000099"/>
                </a:solidFill>
                <a:latin typeface="Arial"/>
                <a:ea typeface="Arial"/>
                <a:cs typeface="Arial"/>
                <a:sym typeface="Arial"/>
              </a:rPr>
              <a:t>Name, number and brief description</a:t>
            </a:r>
            <a:endParaRPr/>
          </a:p>
          <a:p>
            <a:pPr indent="-285750" lvl="1" marL="742950" rtl="0" algn="l">
              <a:lnSpc>
                <a:spcPct val="90000"/>
              </a:lnSpc>
              <a:spcBef>
                <a:spcPts val="480"/>
              </a:spcBef>
              <a:spcAft>
                <a:spcPts val="0"/>
              </a:spcAft>
              <a:buSzPts val="2400"/>
              <a:buFont typeface="Arial"/>
              <a:buChar char="•"/>
            </a:pPr>
            <a:r>
              <a:rPr b="0" i="0" lang="en-US" sz="2400" u="none">
                <a:solidFill>
                  <a:srgbClr val="000099"/>
                </a:solidFill>
                <a:latin typeface="Arial"/>
                <a:ea typeface="Arial"/>
                <a:cs typeface="Arial"/>
                <a:sym typeface="Arial"/>
              </a:rPr>
              <a:t>priority may be assigned to indicate the relative significance of the use case in the overall system</a:t>
            </a:r>
            <a:endParaRPr/>
          </a:p>
          <a:p>
            <a:pPr indent="-285750" lvl="1" marL="742950" rtl="0" algn="l">
              <a:lnSpc>
                <a:spcPct val="90000"/>
              </a:lnSpc>
              <a:spcBef>
                <a:spcPts val="480"/>
              </a:spcBef>
              <a:spcAft>
                <a:spcPts val="0"/>
              </a:spcAft>
              <a:buSzPts val="2400"/>
              <a:buFont typeface="Arial"/>
              <a:buChar char="•"/>
            </a:pPr>
            <a:r>
              <a:rPr b="0" i="0" lang="en-US" sz="2400" u="none">
                <a:solidFill>
                  <a:srgbClr val="000099"/>
                </a:solidFill>
                <a:latin typeface="Arial"/>
                <a:ea typeface="Arial"/>
                <a:cs typeface="Arial"/>
                <a:sym typeface="Arial"/>
              </a:rPr>
              <a:t>The actor refers a person, another software system, or a hardware device that interacts with the system to achieve a useful goal</a:t>
            </a:r>
            <a:endParaRPr/>
          </a:p>
          <a:p>
            <a:pPr indent="-285750" lvl="1" marL="742950" rtl="0" algn="l">
              <a:lnSpc>
                <a:spcPct val="90000"/>
              </a:lnSpc>
              <a:spcBef>
                <a:spcPts val="480"/>
              </a:spcBef>
              <a:spcAft>
                <a:spcPts val="0"/>
              </a:spcAft>
              <a:buSzPts val="2400"/>
              <a:buFont typeface="Arial"/>
              <a:buChar char="•"/>
            </a:pPr>
            <a:r>
              <a:rPr b="0" i="0" lang="en-US" sz="2400" u="none">
                <a:solidFill>
                  <a:srgbClr val="000099"/>
                </a:solidFill>
                <a:latin typeface="Arial"/>
                <a:ea typeface="Arial"/>
                <a:cs typeface="Arial"/>
                <a:sym typeface="Arial"/>
              </a:rPr>
              <a:t>Trigger – event that causes the use case to being</a:t>
            </a:r>
            <a:endParaRPr/>
          </a:p>
          <a:p>
            <a:pPr indent="-228600" lvl="2" marL="1143000" rtl="0" algn="l">
              <a:lnSpc>
                <a:spcPct val="90000"/>
              </a:lnSpc>
              <a:spcBef>
                <a:spcPts val="400"/>
              </a:spcBef>
              <a:spcAft>
                <a:spcPts val="0"/>
              </a:spcAft>
              <a:buSzPts val="2000"/>
              <a:buChar char="•"/>
            </a:pPr>
            <a:r>
              <a:rPr b="0" i="0" lang="en-US" sz="2000" u="none">
                <a:solidFill>
                  <a:srgbClr val="000099"/>
                </a:solidFill>
                <a:latin typeface="Arial"/>
                <a:ea typeface="Arial"/>
                <a:cs typeface="Arial"/>
                <a:sym typeface="Arial"/>
              </a:rPr>
              <a:t>External trigger – some from outside the system</a:t>
            </a:r>
            <a:endParaRPr/>
          </a:p>
          <a:p>
            <a:pPr indent="-228600" lvl="2" marL="1143000" rtl="0" algn="l">
              <a:lnSpc>
                <a:spcPct val="90000"/>
              </a:lnSpc>
              <a:spcBef>
                <a:spcPts val="400"/>
              </a:spcBef>
              <a:spcAft>
                <a:spcPts val="0"/>
              </a:spcAft>
              <a:buSzPts val="2000"/>
              <a:buChar char="•"/>
            </a:pPr>
            <a:r>
              <a:rPr b="0" i="0" lang="en-US" sz="2000" u="none">
                <a:solidFill>
                  <a:srgbClr val="000099"/>
                </a:solidFill>
                <a:latin typeface="Arial"/>
                <a:ea typeface="Arial"/>
                <a:cs typeface="Arial"/>
                <a:sym typeface="Arial"/>
              </a:rPr>
              <a:t>Temporal triggers – time-based occurrences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1">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1">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1">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7"/>
          <p:cNvSpPr txBox="1"/>
          <p:nvPr/>
        </p:nvSpPr>
        <p:spPr>
          <a:xfrm>
            <a:off x="1752600" y="6248400"/>
            <a:ext cx="6324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Tahoma"/>
              <a:buNone/>
            </a:pPr>
            <a:r>
              <a:rPr b="0" i="0" lang="en-US" sz="1000" u="none">
                <a:solidFill>
                  <a:schemeClr val="dk1"/>
                </a:solidFill>
                <a:latin typeface="Tahoma"/>
                <a:ea typeface="Tahoma"/>
                <a:cs typeface="Tahoma"/>
                <a:sym typeface="Tahoma"/>
              </a:rPr>
              <a:t>PowerPoint Presentation for Dennis, Wixom, &amp; Roth Systems Analysis and Design, 3rd Edition</a:t>
            </a:r>
            <a:endParaRPr/>
          </a:p>
          <a:p>
            <a:pPr indent="0" lvl="0" marL="0" marR="0" rtl="0" algn="r">
              <a:lnSpc>
                <a:spcPct val="100000"/>
              </a:lnSpc>
              <a:spcBef>
                <a:spcPts val="0"/>
              </a:spcBef>
              <a:spcAft>
                <a:spcPts val="0"/>
              </a:spcAft>
              <a:buClr>
                <a:schemeClr val="dk1"/>
              </a:buClr>
              <a:buSzPts val="1000"/>
              <a:buFont typeface="Tahoma"/>
              <a:buNone/>
            </a:pPr>
            <a:r>
              <a:rPr b="0" i="0" lang="en-US" sz="1000" u="none">
                <a:solidFill>
                  <a:schemeClr val="dk1"/>
                </a:solidFill>
                <a:latin typeface="Tahoma"/>
                <a:ea typeface="Tahoma"/>
                <a:cs typeface="Tahoma"/>
                <a:sym typeface="Tahoma"/>
              </a:rPr>
              <a:t>Copyright 2006 © John Wiley &amp; Sons, Inc.  All rights reserved.</a:t>
            </a:r>
            <a:endParaRPr/>
          </a:p>
        </p:txBody>
      </p:sp>
      <p:sp>
        <p:nvSpPr>
          <p:cNvPr id="147" name="Google Shape;147;p7"/>
          <p:cNvSpPr txBox="1"/>
          <p:nvPr/>
        </p:nvSpPr>
        <p:spPr>
          <a:xfrm>
            <a:off x="0" y="6400800"/>
            <a:ext cx="762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Garamond"/>
              <a:buNone/>
            </a:pPr>
            <a:r>
              <a:rPr b="0" i="0" lang="en-US" sz="1400" u="none">
                <a:solidFill>
                  <a:schemeClr val="dk1"/>
                </a:solidFill>
                <a:latin typeface="Garamond"/>
                <a:ea typeface="Garamond"/>
                <a:cs typeface="Garamond"/>
                <a:sym typeface="Garamond"/>
              </a:rPr>
              <a:t>5 - </a:t>
            </a:r>
            <a:fld id="{00000000-1234-1234-1234-123412341234}" type="slidenum">
              <a:rPr b="0" i="0" lang="en-US" sz="1400" u="none">
                <a:solidFill>
                  <a:schemeClr val="dk1"/>
                </a:solidFill>
                <a:latin typeface="Garamond"/>
                <a:ea typeface="Garamond"/>
                <a:cs typeface="Garamond"/>
                <a:sym typeface="Garamond"/>
              </a:rPr>
              <a:t>‹#›</a:t>
            </a:fld>
            <a:endParaRPr/>
          </a:p>
          <a:p>
            <a:pPr indent="0" lvl="0" marL="0" marR="0" rtl="0" algn="l">
              <a:lnSpc>
                <a:spcPct val="100000"/>
              </a:lnSpc>
              <a:spcBef>
                <a:spcPts val="0"/>
              </a:spcBef>
              <a:spcAft>
                <a:spcPts val="0"/>
              </a:spcAft>
              <a:buNone/>
            </a:pPr>
            <a:r>
              <a:t/>
            </a:r>
            <a:endParaRPr b="0" i="0" sz="1400" u="none">
              <a:solidFill>
                <a:schemeClr val="dk1"/>
              </a:solidFill>
              <a:latin typeface="Garamond"/>
              <a:ea typeface="Garamond"/>
              <a:cs typeface="Garamond"/>
              <a:sym typeface="Garamond"/>
            </a:endParaRPr>
          </a:p>
        </p:txBody>
      </p:sp>
      <p:sp>
        <p:nvSpPr>
          <p:cNvPr id="148" name="Google Shape;148;p7"/>
          <p:cNvSpPr txBox="1"/>
          <p:nvPr>
            <p:ph type="title"/>
          </p:nvPr>
        </p:nvSpPr>
        <p:spPr>
          <a:xfrm>
            <a:off x="5715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0099"/>
              </a:buClr>
              <a:buSzPts val="3600"/>
              <a:buFont typeface="Arial"/>
              <a:buNone/>
            </a:pPr>
            <a:r>
              <a:rPr b="1" i="0" lang="en-US" sz="3600" u="none">
                <a:solidFill>
                  <a:srgbClr val="000099"/>
                </a:solidFill>
                <a:latin typeface="Arial"/>
                <a:ea typeface="Arial"/>
                <a:cs typeface="Arial"/>
                <a:sym typeface="Arial"/>
              </a:rPr>
              <a:t>Elements of a Use Case</a:t>
            </a:r>
            <a:endParaRPr/>
          </a:p>
        </p:txBody>
      </p:sp>
      <p:sp>
        <p:nvSpPr>
          <p:cNvPr descr="Rectangle: Click to edit Master text styles &#10;Second level &#10;Third level &#10;Fourth level &#10;Fifth level" id="149" name="Google Shape;149;p7"/>
          <p:cNvSpPr txBox="1"/>
          <p:nvPr>
            <p:ph idx="1" type="body"/>
          </p:nvPr>
        </p:nvSpPr>
        <p:spPr>
          <a:xfrm>
            <a:off x="571500" y="1676400"/>
            <a:ext cx="8001000" cy="4495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860"/>
              <a:buFont typeface="Arial"/>
              <a:buChar char="•"/>
            </a:pPr>
            <a:r>
              <a:rPr b="1" i="0" lang="en-US" sz="2600" u="none">
                <a:solidFill>
                  <a:srgbClr val="000099"/>
                </a:solidFill>
                <a:latin typeface="Arial"/>
                <a:ea typeface="Arial"/>
                <a:cs typeface="Arial"/>
                <a:sym typeface="Arial"/>
              </a:rPr>
              <a:t>Preconditions</a:t>
            </a:r>
            <a:r>
              <a:rPr b="0" i="1" lang="en-US" sz="2600" u="none">
                <a:solidFill>
                  <a:srgbClr val="000099"/>
                </a:solidFill>
                <a:latin typeface="Arial"/>
                <a:ea typeface="Arial"/>
                <a:cs typeface="Arial"/>
                <a:sym typeface="Arial"/>
              </a:rPr>
              <a:t> </a:t>
            </a:r>
            <a:r>
              <a:rPr b="0" i="0" lang="en-US" sz="2600" u="none">
                <a:solidFill>
                  <a:srgbClr val="000099"/>
                </a:solidFill>
                <a:latin typeface="Arial"/>
                <a:ea typeface="Arial"/>
                <a:cs typeface="Arial"/>
                <a:sym typeface="Arial"/>
              </a:rPr>
              <a:t>define the state the system must be in before the use case commences. </a:t>
            </a:r>
            <a:endParaRPr/>
          </a:p>
          <a:p>
            <a:pPr indent="-342900" lvl="0" marL="342900" rtl="0" algn="l">
              <a:lnSpc>
                <a:spcPct val="100000"/>
              </a:lnSpc>
              <a:spcBef>
                <a:spcPts val="520"/>
              </a:spcBef>
              <a:spcAft>
                <a:spcPts val="0"/>
              </a:spcAft>
              <a:buSzPts val="2860"/>
              <a:buFont typeface="Arial"/>
              <a:buChar char="•"/>
            </a:pPr>
            <a:r>
              <a:rPr b="1" i="0" lang="en-US" sz="2600" u="none">
                <a:solidFill>
                  <a:srgbClr val="000099"/>
                </a:solidFill>
                <a:latin typeface="Arial"/>
                <a:ea typeface="Arial"/>
                <a:cs typeface="Arial"/>
                <a:sym typeface="Arial"/>
              </a:rPr>
              <a:t>Normal course </a:t>
            </a:r>
            <a:r>
              <a:rPr b="0" i="0" lang="en-US" sz="2600" u="none">
                <a:solidFill>
                  <a:srgbClr val="000099"/>
                </a:solidFill>
                <a:latin typeface="Arial"/>
                <a:ea typeface="Arial"/>
                <a:cs typeface="Arial"/>
                <a:sym typeface="Arial"/>
              </a:rPr>
              <a:t>- steps that are performed to execute the response to the event, the inputs used for the steps, and the outputs produced by the steps.</a:t>
            </a:r>
            <a:endParaRPr/>
          </a:p>
          <a:p>
            <a:pPr indent="-342900" lvl="0" marL="342900" rtl="0" algn="l">
              <a:lnSpc>
                <a:spcPct val="100000"/>
              </a:lnSpc>
              <a:spcBef>
                <a:spcPts val="520"/>
              </a:spcBef>
              <a:spcAft>
                <a:spcPts val="0"/>
              </a:spcAft>
              <a:buSzPts val="2860"/>
              <a:buFont typeface="Arial"/>
              <a:buChar char="•"/>
            </a:pPr>
            <a:r>
              <a:rPr b="1" i="0" lang="en-US" sz="2600" u="none">
                <a:solidFill>
                  <a:srgbClr val="000099"/>
                </a:solidFill>
                <a:latin typeface="Arial"/>
                <a:ea typeface="Arial"/>
                <a:cs typeface="Arial"/>
                <a:sym typeface="Arial"/>
              </a:rPr>
              <a:t>Alternative courses - </a:t>
            </a:r>
            <a:r>
              <a:rPr b="0" i="0" lang="en-US" sz="2600" u="none">
                <a:solidFill>
                  <a:srgbClr val="000099"/>
                </a:solidFill>
                <a:latin typeface="Arial"/>
                <a:ea typeface="Arial"/>
                <a:cs typeface="Arial"/>
                <a:sym typeface="Arial"/>
              </a:rPr>
              <a:t>depict branches in logic that would lead to a successful conclusion of the use case.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9">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8"/>
          <p:cNvSpPr txBox="1"/>
          <p:nvPr/>
        </p:nvSpPr>
        <p:spPr>
          <a:xfrm>
            <a:off x="1752600" y="6248400"/>
            <a:ext cx="6324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Tahoma"/>
              <a:buNone/>
            </a:pPr>
            <a:r>
              <a:rPr b="0" i="0" lang="en-US" sz="1000" u="none">
                <a:solidFill>
                  <a:schemeClr val="dk1"/>
                </a:solidFill>
                <a:latin typeface="Tahoma"/>
                <a:ea typeface="Tahoma"/>
                <a:cs typeface="Tahoma"/>
                <a:sym typeface="Tahoma"/>
              </a:rPr>
              <a:t>PowerPoint Presentation for Dennis, Wixom, &amp; Roth Systems Analysis and Design, 3rd Edition</a:t>
            </a:r>
            <a:endParaRPr/>
          </a:p>
          <a:p>
            <a:pPr indent="0" lvl="0" marL="0" marR="0" rtl="0" algn="r">
              <a:lnSpc>
                <a:spcPct val="100000"/>
              </a:lnSpc>
              <a:spcBef>
                <a:spcPts val="0"/>
              </a:spcBef>
              <a:spcAft>
                <a:spcPts val="0"/>
              </a:spcAft>
              <a:buClr>
                <a:schemeClr val="dk1"/>
              </a:buClr>
              <a:buSzPts val="1000"/>
              <a:buFont typeface="Tahoma"/>
              <a:buNone/>
            </a:pPr>
            <a:r>
              <a:rPr b="0" i="0" lang="en-US" sz="1000" u="none">
                <a:solidFill>
                  <a:schemeClr val="dk1"/>
                </a:solidFill>
                <a:latin typeface="Tahoma"/>
                <a:ea typeface="Tahoma"/>
                <a:cs typeface="Tahoma"/>
                <a:sym typeface="Tahoma"/>
              </a:rPr>
              <a:t>Copyright 2006 © John Wiley &amp; Sons, Inc.  All rights reserved.</a:t>
            </a:r>
            <a:endParaRPr/>
          </a:p>
        </p:txBody>
      </p:sp>
      <p:sp>
        <p:nvSpPr>
          <p:cNvPr id="155" name="Google Shape;155;p8"/>
          <p:cNvSpPr txBox="1"/>
          <p:nvPr/>
        </p:nvSpPr>
        <p:spPr>
          <a:xfrm>
            <a:off x="0" y="6400800"/>
            <a:ext cx="762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Garamond"/>
              <a:buNone/>
            </a:pPr>
            <a:r>
              <a:rPr b="0" i="0" lang="en-US" sz="1400" u="none">
                <a:solidFill>
                  <a:schemeClr val="dk1"/>
                </a:solidFill>
                <a:latin typeface="Garamond"/>
                <a:ea typeface="Garamond"/>
                <a:cs typeface="Garamond"/>
                <a:sym typeface="Garamond"/>
              </a:rPr>
              <a:t>5 - </a:t>
            </a:r>
            <a:fld id="{00000000-1234-1234-1234-123412341234}" type="slidenum">
              <a:rPr b="0" i="0" lang="en-US" sz="1400" u="none">
                <a:solidFill>
                  <a:schemeClr val="dk1"/>
                </a:solidFill>
                <a:latin typeface="Garamond"/>
                <a:ea typeface="Garamond"/>
                <a:cs typeface="Garamond"/>
                <a:sym typeface="Garamond"/>
              </a:rPr>
              <a:t>‹#›</a:t>
            </a:fld>
            <a:endParaRPr/>
          </a:p>
          <a:p>
            <a:pPr indent="0" lvl="0" marL="0" marR="0" rtl="0" algn="l">
              <a:lnSpc>
                <a:spcPct val="100000"/>
              </a:lnSpc>
              <a:spcBef>
                <a:spcPts val="0"/>
              </a:spcBef>
              <a:spcAft>
                <a:spcPts val="0"/>
              </a:spcAft>
              <a:buNone/>
            </a:pPr>
            <a:r>
              <a:t/>
            </a:r>
            <a:endParaRPr b="0" i="0" sz="1400" u="none">
              <a:solidFill>
                <a:schemeClr val="dk1"/>
              </a:solidFill>
              <a:latin typeface="Garamond"/>
              <a:ea typeface="Garamond"/>
              <a:cs typeface="Garamond"/>
              <a:sym typeface="Garamond"/>
            </a:endParaRPr>
          </a:p>
        </p:txBody>
      </p:sp>
      <p:sp>
        <p:nvSpPr>
          <p:cNvPr id="156" name="Google Shape;156;p8"/>
          <p:cNvSpPr txBox="1"/>
          <p:nvPr>
            <p:ph type="title"/>
          </p:nvPr>
        </p:nvSpPr>
        <p:spPr>
          <a:xfrm>
            <a:off x="5715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0099"/>
              </a:buClr>
              <a:buSzPts val="3600"/>
              <a:buFont typeface="Arial"/>
              <a:buNone/>
            </a:pPr>
            <a:r>
              <a:rPr b="1" i="0" lang="en-US" sz="3600" u="none">
                <a:solidFill>
                  <a:srgbClr val="000099"/>
                </a:solidFill>
                <a:latin typeface="Arial"/>
                <a:ea typeface="Arial"/>
                <a:cs typeface="Arial"/>
                <a:sym typeface="Arial"/>
              </a:rPr>
              <a:t>Elements of a Use Case</a:t>
            </a:r>
            <a:endParaRPr/>
          </a:p>
        </p:txBody>
      </p:sp>
      <p:sp>
        <p:nvSpPr>
          <p:cNvPr descr="Rectangle: Click to edit Master text styles &#10;Second level &#10;Third level &#10;Fourth level &#10;Fifth level" id="157" name="Google Shape;157;p8"/>
          <p:cNvSpPr txBox="1"/>
          <p:nvPr>
            <p:ph idx="1" type="body"/>
          </p:nvPr>
        </p:nvSpPr>
        <p:spPr>
          <a:xfrm>
            <a:off x="571500" y="1905000"/>
            <a:ext cx="8191500" cy="3810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860"/>
              <a:buFont typeface="Arial"/>
              <a:buChar char="•"/>
            </a:pPr>
            <a:r>
              <a:rPr b="1" i="0" lang="en-US" sz="2600" u="none">
                <a:solidFill>
                  <a:srgbClr val="000099"/>
                </a:solidFill>
                <a:latin typeface="Arial"/>
                <a:ea typeface="Arial"/>
                <a:cs typeface="Arial"/>
                <a:sym typeface="Arial"/>
              </a:rPr>
              <a:t>Postconditions</a:t>
            </a:r>
            <a:r>
              <a:rPr b="0" i="1" lang="en-US" sz="2600" u="none">
                <a:solidFill>
                  <a:srgbClr val="000099"/>
                </a:solidFill>
                <a:latin typeface="Arial"/>
                <a:ea typeface="Arial"/>
                <a:cs typeface="Arial"/>
                <a:sym typeface="Arial"/>
              </a:rPr>
              <a:t> </a:t>
            </a:r>
            <a:r>
              <a:rPr b="0" i="0" lang="en-US" sz="2600" u="none">
                <a:solidFill>
                  <a:srgbClr val="000099"/>
                </a:solidFill>
                <a:latin typeface="Arial"/>
                <a:ea typeface="Arial"/>
                <a:cs typeface="Arial"/>
                <a:sym typeface="Arial"/>
              </a:rPr>
              <a:t>define the final products of this use case, that may also serve as preconditions for the next use case in the series.</a:t>
            </a:r>
            <a:endParaRPr/>
          </a:p>
          <a:p>
            <a:pPr indent="-342900" lvl="0" marL="342900" rtl="0" algn="l">
              <a:lnSpc>
                <a:spcPct val="100000"/>
              </a:lnSpc>
              <a:spcBef>
                <a:spcPts val="520"/>
              </a:spcBef>
              <a:spcAft>
                <a:spcPts val="0"/>
              </a:spcAft>
              <a:buSzPts val="2860"/>
              <a:buFont typeface="Arial"/>
              <a:buChar char="•"/>
            </a:pPr>
            <a:r>
              <a:rPr b="1" i="0" lang="en-US" sz="2600" u="none">
                <a:solidFill>
                  <a:srgbClr val="000099"/>
                </a:solidFill>
                <a:latin typeface="Arial"/>
                <a:ea typeface="Arial"/>
                <a:cs typeface="Arial"/>
                <a:sym typeface="Arial"/>
              </a:rPr>
              <a:t>Exceptions</a:t>
            </a:r>
            <a:r>
              <a:rPr b="0" i="0" lang="en-US" sz="2600" u="none">
                <a:solidFill>
                  <a:srgbClr val="000099"/>
                </a:solidFill>
                <a:latin typeface="Arial"/>
                <a:ea typeface="Arial"/>
                <a:cs typeface="Arial"/>
                <a:sym typeface="Arial"/>
              </a:rPr>
              <a:t> - error conditions or exceptions that may occur as the use case steps are performed</a:t>
            </a:r>
            <a:endParaRPr/>
          </a:p>
          <a:p>
            <a:pPr indent="-342900" lvl="0" marL="342900" rtl="0" algn="l">
              <a:lnSpc>
                <a:spcPct val="100000"/>
              </a:lnSpc>
              <a:spcBef>
                <a:spcPts val="520"/>
              </a:spcBef>
              <a:spcAft>
                <a:spcPts val="0"/>
              </a:spcAft>
              <a:buSzPts val="2860"/>
              <a:buFont typeface="Arial"/>
              <a:buChar char="•"/>
            </a:pPr>
            <a:r>
              <a:rPr b="0" i="0" lang="en-US" sz="2600" u="none">
                <a:solidFill>
                  <a:srgbClr val="000099"/>
                </a:solidFill>
                <a:latin typeface="Arial"/>
                <a:ea typeface="Arial"/>
                <a:cs typeface="Arial"/>
                <a:sym typeface="Arial"/>
              </a:rPr>
              <a:t>Summary </a:t>
            </a:r>
            <a:r>
              <a:rPr b="1" i="0" lang="en-US" sz="2600" u="none">
                <a:solidFill>
                  <a:srgbClr val="000099"/>
                </a:solidFill>
                <a:latin typeface="Arial"/>
                <a:ea typeface="Arial"/>
                <a:cs typeface="Arial"/>
                <a:sym typeface="Arial"/>
              </a:rPr>
              <a:t>Inputs and Outputs, </a:t>
            </a:r>
            <a:r>
              <a:rPr b="0" i="0" lang="en-US" sz="2600" u="none">
                <a:solidFill>
                  <a:srgbClr val="000099"/>
                </a:solidFill>
                <a:latin typeface="Arial"/>
                <a:ea typeface="Arial"/>
                <a:cs typeface="Arial"/>
                <a:sym typeface="Arial"/>
              </a:rPr>
              <a:t>with their source or destination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7">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9"/>
          <p:cNvSpPr txBox="1"/>
          <p:nvPr/>
        </p:nvSpPr>
        <p:spPr>
          <a:xfrm>
            <a:off x="1371600" y="6248400"/>
            <a:ext cx="6705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Tahoma"/>
              <a:buNone/>
            </a:pPr>
            <a:r>
              <a:rPr b="0" i="0" lang="en-US" sz="1000" u="none">
                <a:solidFill>
                  <a:schemeClr val="dk1"/>
                </a:solidFill>
                <a:latin typeface="Tahoma"/>
                <a:ea typeface="Tahoma"/>
                <a:cs typeface="Tahoma"/>
                <a:sym typeface="Tahoma"/>
              </a:rPr>
              <a:t>PowerPoint Presentation for Dennis, Wixom, &amp; Roth Systems Analysis and Design, 3rd Edition</a:t>
            </a:r>
            <a:endParaRPr/>
          </a:p>
          <a:p>
            <a:pPr indent="0" lvl="0" marL="0" marR="0" rtl="0" algn="r">
              <a:lnSpc>
                <a:spcPct val="100000"/>
              </a:lnSpc>
              <a:spcBef>
                <a:spcPts val="0"/>
              </a:spcBef>
              <a:spcAft>
                <a:spcPts val="0"/>
              </a:spcAft>
              <a:buClr>
                <a:schemeClr val="dk1"/>
              </a:buClr>
              <a:buSzPts val="1000"/>
              <a:buFont typeface="Tahoma"/>
              <a:buNone/>
            </a:pPr>
            <a:r>
              <a:rPr b="0" i="0" lang="en-US" sz="1000" u="none">
                <a:solidFill>
                  <a:schemeClr val="dk1"/>
                </a:solidFill>
                <a:latin typeface="Tahoma"/>
                <a:ea typeface="Tahoma"/>
                <a:cs typeface="Tahoma"/>
                <a:sym typeface="Tahoma"/>
              </a:rPr>
              <a:t>Copyright 2006 © John Wiley &amp; Sons, Inc.  All rights reserved</a:t>
            </a:r>
            <a:r>
              <a:rPr b="0" i="0" lang="en-US" sz="1200" u="none">
                <a:solidFill>
                  <a:schemeClr val="dk1"/>
                </a:solidFill>
                <a:latin typeface="Garamond"/>
                <a:ea typeface="Garamond"/>
                <a:cs typeface="Garamond"/>
                <a:sym typeface="Garamond"/>
              </a:rPr>
              <a:t>.</a:t>
            </a:r>
            <a:endParaRPr/>
          </a:p>
        </p:txBody>
      </p:sp>
      <p:sp>
        <p:nvSpPr>
          <p:cNvPr id="164" name="Google Shape;164;p9"/>
          <p:cNvSpPr txBox="1"/>
          <p:nvPr/>
        </p:nvSpPr>
        <p:spPr>
          <a:xfrm>
            <a:off x="0" y="6400800"/>
            <a:ext cx="9144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Garamond"/>
              <a:buNone/>
            </a:pPr>
            <a:r>
              <a:rPr b="0" i="0" lang="en-US" sz="1400" u="none">
                <a:solidFill>
                  <a:schemeClr val="dk1"/>
                </a:solidFill>
                <a:latin typeface="Garamond"/>
                <a:ea typeface="Garamond"/>
                <a:cs typeface="Garamond"/>
                <a:sym typeface="Garamond"/>
              </a:rPr>
              <a:t>5 - </a:t>
            </a:r>
            <a:fld id="{00000000-1234-1234-1234-123412341234}" type="slidenum">
              <a:rPr b="0" i="0" lang="en-US" sz="1400" u="none">
                <a:solidFill>
                  <a:schemeClr val="dk1"/>
                </a:solidFill>
                <a:latin typeface="Garamond"/>
                <a:ea typeface="Garamond"/>
                <a:cs typeface="Garamond"/>
                <a:sym typeface="Garamond"/>
              </a:rPr>
              <a:t>‹#›</a:t>
            </a:fld>
            <a:endParaRPr/>
          </a:p>
          <a:p>
            <a:pPr indent="0" lvl="0" marL="0" marR="0" rtl="0" algn="l">
              <a:lnSpc>
                <a:spcPct val="100000"/>
              </a:lnSpc>
              <a:spcBef>
                <a:spcPts val="0"/>
              </a:spcBef>
              <a:spcAft>
                <a:spcPts val="0"/>
              </a:spcAft>
              <a:buNone/>
            </a:pPr>
            <a:r>
              <a:t/>
            </a:r>
            <a:endParaRPr b="0" i="0" sz="1400" u="none">
              <a:solidFill>
                <a:schemeClr val="dk1"/>
              </a:solidFill>
              <a:latin typeface="Garamond"/>
              <a:ea typeface="Garamond"/>
              <a:cs typeface="Garamond"/>
              <a:sym typeface="Garamond"/>
            </a:endParaRPr>
          </a:p>
        </p:txBody>
      </p:sp>
      <p:sp>
        <p:nvSpPr>
          <p:cNvPr id="165" name="Google Shape;165;p9"/>
          <p:cNvSpPr txBox="1"/>
          <p:nvPr>
            <p:ph type="ctrTitle"/>
          </p:nvPr>
        </p:nvSpPr>
        <p:spPr>
          <a:xfrm>
            <a:off x="990600" y="1600200"/>
            <a:ext cx="7467600" cy="12954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rgbClr val="000099"/>
              </a:buClr>
              <a:buSzPts val="3600"/>
              <a:buFont typeface="Arial"/>
              <a:buNone/>
            </a:pPr>
            <a:r>
              <a:rPr b="1" i="0" lang="en-US" sz="3600" u="none">
                <a:solidFill>
                  <a:srgbClr val="000099"/>
                </a:solidFill>
                <a:latin typeface="Arial"/>
                <a:ea typeface="Arial"/>
                <a:cs typeface="Arial"/>
                <a:sym typeface="Arial"/>
              </a:rPr>
              <a:t>Building Use Cases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ennis PPT">
  <a:themeElements>
    <a:clrScheme name="Dennis PPT 3">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4D4D4"/>
      </a:accent6>
      <a:hlink>
        <a:srgbClr val="777777"/>
      </a:hlink>
      <a:folHlink>
        <a:srgbClr val="C0C0C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_Dennis PPT">
  <a:themeElements>
    <a:clrScheme name="Dennis PPT 3">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4D4D4"/>
      </a:accent6>
      <a:hlink>
        <a:srgbClr val="777777"/>
      </a:hlink>
      <a:folHlink>
        <a:srgbClr val="C0C0C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1999-03-22T21:30:00Z</dcterms:created>
  <dc:creator>Fred Niederman</dc:creator>
</cp:coreProperties>
</file>