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jrlmyvGMcssW/KYNHgw4KV9BiX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979867" y="276059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Lesson Three: Properties of Matrix Operations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22" y="141667"/>
            <a:ext cx="8673253" cy="2794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788" y="2614408"/>
            <a:ext cx="8184361" cy="3940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780" y="134384"/>
            <a:ext cx="6847268" cy="263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249" y="211015"/>
            <a:ext cx="5022166" cy="3910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"/>
          <p:cNvSpPr txBox="1"/>
          <p:nvPr>
            <p:ph idx="1" type="body"/>
          </p:nvPr>
        </p:nvSpPr>
        <p:spPr>
          <a:xfrm>
            <a:off x="436098" y="618978"/>
            <a:ext cx="6710290" cy="6239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3. Using suitable 3 X3 matrices, verify the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left distributive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property</a:t>
            </a:r>
            <a:b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A(B+C)=AB+AC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 txBox="1"/>
          <p:nvPr>
            <p:ph idx="1" type="body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Pts val="2800"/>
              <a:buNone/>
            </a:pPr>
            <a:r>
              <a:rPr b="1" lang="en-US">
                <a:solidFill>
                  <a:srgbClr val="92D050"/>
                </a:solidFill>
              </a:rPr>
              <a:t>Questions? Comments?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idx="1" type="subTitle"/>
          </p:nvPr>
        </p:nvSpPr>
        <p:spPr>
          <a:xfrm>
            <a:off x="231820" y="206062"/>
            <a:ext cx="11960180" cy="665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/>
              <a:t>In this lesson, we will cover </a:t>
            </a:r>
            <a:endParaRPr/>
          </a:p>
          <a:p>
            <a:pPr indent="-5715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romanLcPeriod"/>
            </a:pPr>
            <a:r>
              <a:rPr lang="en-US" sz="3200"/>
              <a:t>Transpose of a matrix </a:t>
            </a:r>
            <a:endParaRPr/>
          </a:p>
          <a:p>
            <a:pPr indent="-5715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romanLcPeriod"/>
            </a:pPr>
            <a:r>
              <a:rPr lang="en-US" sz="3200"/>
              <a:t>Properties of matrix operation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/>
              <a:t>We have introduced the transpose of a matrix earlier in previous lessons.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/>
              <a:t>The definition is given, followed by a number of properties.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/>
              <a:t>We then look at the properties of matrix operations e.g. additive commutativity, multiplicative associativity and distributive laws etc.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/>
              <a:t>Each concept is illustrated by several examples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idx="1" type="body"/>
          </p:nvPr>
        </p:nvSpPr>
        <p:spPr>
          <a:xfrm>
            <a:off x="798490" y="463639"/>
            <a:ext cx="10753859" cy="552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b="1" lang="en-US" sz="4000"/>
              <a:t>Recall: </a:t>
            </a:r>
            <a:endParaRPr/>
          </a:p>
          <a:p>
            <a:pPr indent="-304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</a:pPr>
            <a:r>
              <a:rPr lang="en-US" sz="4800"/>
              <a:t>The transpose of the matrix A is matrix </a:t>
            </a:r>
            <a:r>
              <a:rPr i="1" lang="en-US" sz="4800"/>
              <a:t>B </a:t>
            </a:r>
            <a:r>
              <a:rPr lang="en-US" sz="4800"/>
              <a:t>=</a:t>
            </a:r>
            <a:r>
              <a:rPr i="1" lang="en-US" sz="4800"/>
              <a:t>A</a:t>
            </a:r>
            <a:r>
              <a:rPr baseline="30000" i="1" lang="en-US" sz="4800"/>
              <a:t>T</a:t>
            </a:r>
            <a:r>
              <a:rPr i="1" lang="en-US" sz="4800"/>
              <a:t> </a:t>
            </a:r>
            <a:r>
              <a:rPr lang="en-US" sz="4800"/>
              <a:t>, such that b</a:t>
            </a:r>
            <a:r>
              <a:rPr baseline="-25000" i="1" lang="en-US" sz="4800"/>
              <a:t>ij </a:t>
            </a:r>
            <a:r>
              <a:rPr i="1" lang="en-US" sz="4800"/>
              <a:t> = a </a:t>
            </a:r>
            <a:r>
              <a:rPr baseline="-25000" i="1" lang="en-US" sz="4800"/>
              <a:t>ji</a:t>
            </a:r>
            <a:r>
              <a:rPr i="1" lang="en-US" sz="4800"/>
              <a:t>  </a:t>
            </a:r>
            <a:endParaRPr/>
          </a:p>
          <a:p>
            <a:pPr indent="-304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</a:pPr>
            <a:r>
              <a:rPr lang="en-US" sz="4800"/>
              <a:t>i.e. the rows become columns and vice versa.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182" y="452967"/>
            <a:ext cx="10965627" cy="614478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4"/>
          <p:cNvSpPr txBox="1"/>
          <p:nvPr/>
        </p:nvSpPr>
        <p:spPr>
          <a:xfrm>
            <a:off x="7301133" y="2827606"/>
            <a:ext cx="2208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(α A)B=A(αB)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540" y="202964"/>
            <a:ext cx="458822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540" y="3100710"/>
            <a:ext cx="4953980" cy="3004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629" y="226309"/>
            <a:ext cx="465772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952621"/>
            <a:ext cx="5076354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364" y="166744"/>
            <a:ext cx="4218636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963" y="277897"/>
            <a:ext cx="5080920" cy="6302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437" y="264110"/>
            <a:ext cx="4692606" cy="6593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2022-01-18T08:52:00Z</dcterms:created>
  <dc:creator>Microsoft account</dc:creator>
</cp:coreProperties>
</file>