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 id="2147483656"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Lst>
  <p:sldSz cy="6858000" cx="9144000"/>
  <p:notesSz cx="7010400" cy="9296400"/>
  <p:embeddedFontLst>
    <p:embeddedFont>
      <p:font typeface="Garamond"/>
      <p:regular r:id="rId57"/>
      <p:bold r:id="rId58"/>
      <p:italic r:id="rId59"/>
      <p:boldItalic r:id="rId60"/>
    </p:embeddedFont>
    <p:embeddedFont>
      <p:font typeface="Tahom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08">
          <p15:clr>
            <a:srgbClr val="000000"/>
          </p15:clr>
        </p15:guide>
        <p15:guide id="2" pos="2928">
          <p15:clr>
            <a:srgbClr val="000000"/>
          </p15:clr>
        </p15:guide>
      </p15:notesGuideLst>
    </p:ext>
    <p:ext uri="GoogleSlidesCustomDataVersion2">
      <go:slidesCustomData xmlns:go="http://customooxmlschemas.google.com/" r:id="rId63" roundtripDataSignature="AMtx7mgaI5SboxRQz3/EpJ5E8mS/5Rjn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9E336C-A069-4CA9-AF79-691C5DDC378A}">
  <a:tblStyle styleId="{619E336C-A069-4CA9-AF79-691C5DDC378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92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0.xml"/><Relationship Id="rId63" Type="http://customschemas.google.com/relationships/presentationmetadata" Target="metadata"/><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schemas.openxmlformats.org/officeDocument/2006/relationships/font" Target="fonts/Garamond-boldItalic.fntdata"/><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font" Target="fonts/Garamond-regular.fntdata"/><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font" Target="fonts/Garamond-italic.fntdata"/><Relationship Id="rId14" Type="http://schemas.openxmlformats.org/officeDocument/2006/relationships/slide" Target="slides/slide4.xml"/><Relationship Id="rId58" Type="http://schemas.openxmlformats.org/officeDocument/2006/relationships/font" Target="fonts/Garamond-bold.fntdata"/><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1262"/>
            <a:ext cx="3038475" cy="465137"/>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1" name="Google Shape;91;p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163" name="Google Shape;163;p1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164" name="Google Shape;164;p1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Try to give other examples of a requirements statement that can be interpreted many ways. These can relate to homework assignments, current events, or normal household chores.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1: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447" name="Google Shape;447;p1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448" name="Google Shape;448;p1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1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455" name="Google Shape;455;p1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456" name="Google Shape;456;p1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1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Table based on work by Barry W. Boehm, a noted expert in information technology economics. Based on these findings, an erroneous requirement that goes undetected and unfixed until the operation phase may cost 1,000 times more than if it were detected and fixed in the requirements phase!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493" name="Google Shape;493;p1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494" name="Google Shape;494;p1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1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The goal of the systems analyst is to define system requirements that meet the following criteria:</a:t>
            </a:r>
            <a:endParaRPr/>
          </a:p>
          <a:p>
            <a:pPr indent="0" lvl="0" marL="0" rtl="0" algn="l">
              <a:spcBef>
                <a:spcPts val="0"/>
              </a:spcBef>
              <a:spcAft>
                <a:spcPts val="0"/>
              </a:spcAft>
              <a:buSzPts val="1800"/>
              <a:buNone/>
            </a:pPr>
            <a:r>
              <a:rPr lang="en-US"/>
              <a:t>·         Consistent </a:t>
            </a:r>
            <a:r>
              <a:rPr lang="en-US">
                <a:latin typeface="Times New Roman"/>
                <a:ea typeface="Times New Roman"/>
                <a:cs typeface="Times New Roman"/>
                <a:sym typeface="Times New Roman"/>
              </a:rPr>
              <a:t>⎯</a:t>
            </a:r>
            <a:r>
              <a:rPr lang="en-US"/>
              <a:t> the requirements are not conflicting or ambiguous.</a:t>
            </a:r>
            <a:endParaRPr/>
          </a:p>
          <a:p>
            <a:pPr indent="0" lvl="0" marL="0" rtl="0" algn="l">
              <a:spcBef>
                <a:spcPts val="0"/>
              </a:spcBef>
              <a:spcAft>
                <a:spcPts val="0"/>
              </a:spcAft>
              <a:buSzPts val="1800"/>
              <a:buNone/>
            </a:pPr>
            <a:r>
              <a:rPr lang="en-US"/>
              <a:t>·         Complete </a:t>
            </a:r>
            <a:r>
              <a:rPr lang="en-US">
                <a:latin typeface="Times New Roman"/>
                <a:ea typeface="Times New Roman"/>
                <a:cs typeface="Times New Roman"/>
                <a:sym typeface="Times New Roman"/>
              </a:rPr>
              <a:t>⎯</a:t>
            </a:r>
            <a:r>
              <a:rPr lang="en-US"/>
              <a:t> the requirements describe all possible system inputs and responses.</a:t>
            </a:r>
            <a:endParaRPr/>
          </a:p>
          <a:p>
            <a:pPr indent="0" lvl="0" marL="0" rtl="0" algn="l">
              <a:spcBef>
                <a:spcPts val="0"/>
              </a:spcBef>
              <a:spcAft>
                <a:spcPts val="0"/>
              </a:spcAft>
              <a:buSzPts val="1800"/>
              <a:buNone/>
            </a:pPr>
            <a:r>
              <a:rPr lang="en-US"/>
              <a:t>·         Feasible </a:t>
            </a:r>
            <a:r>
              <a:rPr lang="en-US">
                <a:latin typeface="Times New Roman"/>
                <a:ea typeface="Times New Roman"/>
                <a:cs typeface="Times New Roman"/>
                <a:sym typeface="Times New Roman"/>
              </a:rPr>
              <a:t>⎯</a:t>
            </a:r>
            <a:r>
              <a:rPr lang="en-US"/>
              <a:t> the requirements can be satisfied based on the available resources and constraints (feasibility analysis is covered in Chapter 9).</a:t>
            </a:r>
            <a:endParaRPr/>
          </a:p>
          <a:p>
            <a:pPr indent="0" lvl="0" marL="0" rtl="0" algn="l">
              <a:spcBef>
                <a:spcPts val="0"/>
              </a:spcBef>
              <a:spcAft>
                <a:spcPts val="0"/>
              </a:spcAft>
              <a:buSzPts val="1800"/>
              <a:buNone/>
            </a:pPr>
            <a:r>
              <a:rPr lang="en-US"/>
              <a:t>·         Required </a:t>
            </a:r>
            <a:r>
              <a:rPr lang="en-US">
                <a:latin typeface="Times New Roman"/>
                <a:ea typeface="Times New Roman"/>
                <a:cs typeface="Times New Roman"/>
                <a:sym typeface="Times New Roman"/>
              </a:rPr>
              <a:t>⎯</a:t>
            </a:r>
            <a:r>
              <a:rPr lang="en-US"/>
              <a:t> the requirements are truly needed and fulfill the purpose of the system.</a:t>
            </a:r>
            <a:endParaRPr/>
          </a:p>
          <a:p>
            <a:pPr indent="0" lvl="0" marL="0" rtl="0" algn="l">
              <a:spcBef>
                <a:spcPts val="0"/>
              </a:spcBef>
              <a:spcAft>
                <a:spcPts val="0"/>
              </a:spcAft>
              <a:buSzPts val="1800"/>
              <a:buNone/>
            </a:pPr>
            <a:r>
              <a:rPr lang="en-US"/>
              <a:t>·         Accurate </a:t>
            </a:r>
            <a:r>
              <a:rPr lang="en-US">
                <a:latin typeface="Times New Roman"/>
                <a:ea typeface="Times New Roman"/>
                <a:cs typeface="Times New Roman"/>
                <a:sym typeface="Times New Roman"/>
              </a:rPr>
              <a:t>⎯</a:t>
            </a:r>
            <a:r>
              <a:rPr lang="en-US"/>
              <a:t> the requirements are stated correctly.</a:t>
            </a:r>
            <a:endParaRPr/>
          </a:p>
          <a:p>
            <a:pPr indent="0" lvl="0" marL="0" rtl="0" algn="l">
              <a:spcBef>
                <a:spcPts val="0"/>
              </a:spcBef>
              <a:spcAft>
                <a:spcPts val="0"/>
              </a:spcAft>
              <a:buSzPts val="1800"/>
              <a:buNone/>
            </a:pPr>
            <a:r>
              <a:rPr lang="en-US"/>
              <a:t>·         Traceable </a:t>
            </a:r>
            <a:r>
              <a:rPr lang="en-US">
                <a:latin typeface="Times New Roman"/>
                <a:ea typeface="Times New Roman"/>
                <a:cs typeface="Times New Roman"/>
                <a:sym typeface="Times New Roman"/>
              </a:rPr>
              <a:t>⎯</a:t>
            </a:r>
            <a:r>
              <a:rPr lang="en-US"/>
              <a:t> the requirements directly map to the functions and features of the system.</a:t>
            </a:r>
            <a:endParaRPr/>
          </a:p>
          <a:p>
            <a:pPr indent="0" lvl="0" marL="0" rtl="0" algn="l">
              <a:spcBef>
                <a:spcPts val="0"/>
              </a:spcBef>
              <a:spcAft>
                <a:spcPts val="0"/>
              </a:spcAft>
              <a:buSzPts val="1800"/>
              <a:buNone/>
            </a:pPr>
            <a:r>
              <a:rPr lang="en-US"/>
              <a:t>·         Verifiable </a:t>
            </a:r>
            <a:r>
              <a:rPr lang="en-US">
                <a:latin typeface="Times New Roman"/>
                <a:ea typeface="Times New Roman"/>
                <a:cs typeface="Times New Roman"/>
                <a:sym typeface="Times New Roman"/>
              </a:rPr>
              <a:t>⎯</a:t>
            </a:r>
            <a:r>
              <a:rPr lang="en-US"/>
              <a:t> the requirements are defined so they can be demonstrated during testing.</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01" name="Google Shape;501;p14: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02" name="Google Shape;502;p14: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09" name="Google Shape;509;p1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10" name="Google Shape;510;p1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1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Two versions of the sampling formula are provided in the textbook. The first uses a heuristic (.25) to calculate the sample size and the second replaces the (.25) with p(1-p) to reflect the knowledge of errors in the sample population. Review each with students and calculate various sample sizes using different levels of certainty.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1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If analyst knows I in 10 varies from norm;</a:t>
            </a:r>
            <a:endParaRPr/>
          </a:p>
          <a:p>
            <a:pPr indent="0" lvl="0" marL="0" rtl="0" algn="l">
              <a:spcBef>
                <a:spcPts val="0"/>
              </a:spcBef>
              <a:spcAft>
                <a:spcPts val="0"/>
              </a:spcAft>
              <a:buSzPts val="1800"/>
              <a:buNone/>
            </a:pPr>
            <a:r>
              <a:rPr lang="en-US"/>
              <a:t>Sample Size = 0.10(1-0.10)(1.645/0.10)</a:t>
            </a:r>
            <a:r>
              <a:rPr baseline="30000" lang="en-US"/>
              <a:t>2 </a:t>
            </a:r>
            <a:r>
              <a:rPr lang="en-US"/>
              <a:t>= 25</a:t>
            </a:r>
            <a:endParaRPr/>
          </a:p>
        </p:txBody>
      </p:sp>
      <p:sp>
        <p:nvSpPr>
          <p:cNvPr id="518" name="Google Shape;518;p1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17: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25" name="Google Shape;525;p1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26" name="Google Shape;526;p1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1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For randomization you just randomly choose the number of sample items based on the sample size calculated.</a:t>
            </a:r>
            <a:endParaRPr/>
          </a:p>
          <a:p>
            <a:pPr indent="0" lvl="0" marL="0" rtl="0" algn="l">
              <a:spcBef>
                <a:spcPts val="0"/>
              </a:spcBef>
              <a:spcAft>
                <a:spcPts val="0"/>
              </a:spcAft>
              <a:buSzPts val="1800"/>
              <a:buNone/>
            </a:pPr>
            <a:r>
              <a:rPr lang="en-US"/>
              <a:t>For computerized files, stratification sampling can be executed by writing a simple program. For instance, suppose invoices were stored in a database that had a volume of approximately 250,000. If the required sample size was 25, a program could be written that prints every 10,000th record (=250,000/25).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8: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33" name="Google Shape;533;p18: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34" name="Google Shape;534;p1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18: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This technique is often used when the validity of data collected through other methods is in question or when the complexity of certain aspects of the system prevents a clear explanation by the end-users. </a:t>
            </a:r>
            <a:endParaRPr/>
          </a:p>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Have students review The Railroad Paradox by Gerald M. Weinberg. Discuss the moral of the story.</a:t>
            </a:r>
            <a:endParaRPr/>
          </a:p>
          <a:p>
            <a:pPr indent="0" lvl="0" marL="0" rtl="0" algn="l">
              <a:spcBef>
                <a:spcPts val="0"/>
              </a:spcBef>
              <a:spcAft>
                <a:spcPts val="0"/>
              </a:spcAft>
              <a:buSzPts val="1800"/>
              <a:buNone/>
            </a:pPr>
            <a:r>
              <a:rPr lang="en-US"/>
              <a:t>Have students provide advantages and disadvantages of observation.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9: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41" name="Google Shape;541;p1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42" name="Google Shape;542;p1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p1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0: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49" name="Google Shape;549;p2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50" name="Google Shape;550;p2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2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Have students provide advantages and disadvantages of observation.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1: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57" name="Google Shape;557;p2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58" name="Google Shape;558;p2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2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Have students provide examples of both free-format and fixed-format questions.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65" name="Google Shape;565;p2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66" name="Google Shape;566;p2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7" name="Google Shape;567;p2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73" name="Google Shape;573;p2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74" name="Google Shape;574;p2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2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81" name="Google Shape;581;p2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82" name="Google Shape;582;p2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2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Interviewing can be used to achieve any or all of the following goals: find facts; verify facts; clarify facts; generate enthusiasm; get the end-user involved; identify requirements; and solicit ideas and opinions. </a:t>
            </a:r>
            <a:endParaRPr/>
          </a:p>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Have students provide advantages and disadvantages of interviews.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89" name="Google Shape;589;p2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90" name="Google Shape;590;p2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2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An unstructured interview frequently gets off track, and the analyst must be prepared to redirect the interview back to the main goal or subject. For this reason, unstructured interviews don't usually work well for systems analysis and design. </a:t>
            </a:r>
            <a:endParaRPr/>
          </a:p>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6: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597" name="Google Shape;597;p2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598" name="Google Shape;598;p2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2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Have students provide examples of open-ended and closed-ended questions.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7: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05" name="Google Shape;605;p2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06" name="Google Shape;606;p2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2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8: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13" name="Google Shape;613;p28: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14" name="Google Shape;614;p2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5" name="Google Shape;615;p28: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Have students provide examples of loaded, leading, and biased questions.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9: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21" name="Google Shape;621;p2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22" name="Google Shape;622;p2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2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Discuss with the students each of the items and the reasons for their classifications.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0: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33" name="Google Shape;633;p3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34" name="Google Shape;634;p3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3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Ask the students to comment on hearing versus listening. Ask them to give you examples.</a:t>
            </a:r>
            <a:endParaRPr/>
          </a:p>
          <a:p>
            <a:pPr indent="0" lvl="0" marL="0" rtl="0" algn="l">
              <a:spcBef>
                <a:spcPts val="0"/>
              </a:spcBef>
              <a:spcAft>
                <a:spcPts val="0"/>
              </a:spcAft>
              <a:buSzPts val="1800"/>
              <a:buNone/>
            </a:pPr>
            <a:r>
              <a:rPr lang="en-US"/>
              <a:t>Focus on the story by Art Linkletter and why not assuming anything is important.</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1: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41" name="Google Shape;641;p3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42" name="Google Shape;642;p3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3" name="Google Shape;643;p3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Clr>
                <a:srgbClr val="000000"/>
              </a:buClr>
              <a:buSzPts val="1800"/>
              <a:buNone/>
            </a:pPr>
            <a:r>
              <a:rPr lang="en-US">
                <a:solidFill>
                  <a:srgbClr val="000000"/>
                </a:solidFill>
              </a:rPr>
              <a:t>Research studies have determined a startling fact — of a person's total feelings, only 7 percent are communicated verbally (in words), 38 percent are communicated by the tone of voice used, and 55 percent of those feelings are communicated by facial and body expressions.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49" name="Google Shape;649;p3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50" name="Google Shape;650;p3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3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Clr>
                <a:srgbClr val="000000"/>
              </a:buClr>
              <a:buSzPts val="1800"/>
              <a:buNone/>
            </a:pPr>
            <a:r>
              <a:rPr lang="en-US">
                <a:solidFill>
                  <a:srgbClr val="000000"/>
                </a:solidFill>
              </a:rPr>
              <a:t>Certain types of communications take place only in some of these zones. For example, an analyst conducts most interviews with system users in the personal zone. But the analyst may need to move back to the social zone if the user displays any signs (body language) of being uncomfortable. Sometimes increasing eye contact can make up for a long distance that can't be changed. Many people use the fringes of the social zone as a ``respect'' distance.</a:t>
            </a:r>
            <a:r>
              <a:rPr lang="en-US"/>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57" name="Google Shape;657;p3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58" name="Google Shape;658;p3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3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Discovery prototyping is frequently applied to systems development projects, especially in those cases where the development team is having problems defining the system requirements. The philosophy is that the users will recognize their requirements when they see them. </a:t>
            </a:r>
            <a:endParaRPr/>
          </a:p>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Have students provide advantages and disadvantages of discovery prototyping.</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65" name="Google Shape;665;p3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66" name="Google Shape;666;p3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3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JRP (and JAD) techniques are becoming increasingly common in systems planning and systems analysis to obtain group consensus on problems, objectives, and requirements.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73" name="Google Shape;673;p3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74" name="Google Shape;674;p3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3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Discuss the role of each. Be sure to focus on the skills needed to be a successful JRP facilitator.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6: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81" name="Google Shape;681;p3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82" name="Google Shape;682;p3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3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Discuss why the JRP session location should be held off-site. </a:t>
            </a:r>
            <a:endParaRPr/>
          </a:p>
          <a:p>
            <a:pPr indent="0" lvl="0" marL="0" rtl="0" algn="l">
              <a:spcBef>
                <a:spcPts val="0"/>
              </a:spcBef>
              <a:spcAft>
                <a:spcPts val="0"/>
              </a:spcAft>
              <a:buSzPts val="1800"/>
              <a:buNone/>
            </a:pPr>
            <a:r>
              <a:rPr lang="en-US"/>
              <a:t>Discuss why many companies opt to hire qualified JRP facilitators from outside the organization.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7: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689" name="Google Shape;689;p3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690" name="Google Shape;690;p3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1" name="Google Shape;691;p37: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Clr>
                <a:srgbClr val="000000"/>
              </a:buClr>
              <a:buSzPts val="1800"/>
              <a:buNone/>
            </a:pPr>
            <a:r>
              <a:rPr b="1" lang="en-US">
                <a:solidFill>
                  <a:srgbClr val="000000"/>
                </a:solidFill>
              </a:rPr>
              <a:t>Teaching Tips</a:t>
            </a:r>
            <a:endParaRPr/>
          </a:p>
          <a:p>
            <a:pPr indent="0" lvl="0" marL="0" rtl="0" algn="l">
              <a:spcBef>
                <a:spcPts val="0"/>
              </a:spcBef>
              <a:spcAft>
                <a:spcPts val="0"/>
              </a:spcAft>
              <a:buClr>
                <a:srgbClr val="000000"/>
              </a:buClr>
              <a:buSzPts val="1800"/>
              <a:buNone/>
            </a:pPr>
            <a:r>
              <a:rPr lang="en-US">
                <a:solidFill>
                  <a:srgbClr val="000000"/>
                </a:solidFill>
              </a:rPr>
              <a:t>Discuss the seating arrangement of the participants as well as where the equipment is located. Also solicit the opinions of students in the way of providing refreshments. Do they think it is necessary?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38: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847" name="Google Shape;847;p38: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848" name="Google Shape;848;p3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9" name="Google Shape;849;p38: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39: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855" name="Google Shape;855;p3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856" name="Google Shape;856;p3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7" name="Google Shape;857;p3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Sometimes, one of the goals of a JRP session is to generate possible ideas to solve a problem.  Brainstorming is a common approach that is used for this purpose.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6" name="Google Shape;116;p4: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7" name="Google Shape;117;p4: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40: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863" name="Google Shape;863;p4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864" name="Google Shape;864;p4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4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Be sure to discuss the rules of brainstorming:</a:t>
            </a:r>
            <a:endParaRPr/>
          </a:p>
          <a:p>
            <a:pPr indent="0" lvl="0" marL="0" rtl="0" algn="l">
              <a:spcBef>
                <a:spcPts val="0"/>
              </a:spcBef>
              <a:spcAft>
                <a:spcPts val="0"/>
              </a:spcAft>
              <a:buNone/>
            </a:pPr>
            <a:r>
              <a:rPr lang="en-US">
                <a:solidFill>
                  <a:srgbClr val="000000"/>
                </a:solidFill>
              </a:rPr>
              <a:t>Be spontaneous. Call out ideas as fast as they occur.</a:t>
            </a:r>
            <a:endParaRPr/>
          </a:p>
          <a:p>
            <a:pPr indent="0" lvl="0" marL="0" rtl="0" algn="l">
              <a:spcBef>
                <a:spcPts val="0"/>
              </a:spcBef>
              <a:spcAft>
                <a:spcPts val="0"/>
              </a:spcAft>
              <a:buNone/>
            </a:pPr>
            <a:r>
              <a:rPr lang="en-US">
                <a:solidFill>
                  <a:srgbClr val="000000"/>
                </a:solidFill>
              </a:rPr>
              <a:t>Absolutely no criticism, analysis, or evaluation of any kind is permitted while the ideas are being generated. Any idea may be useful, if only to spark another idea.</a:t>
            </a:r>
            <a:endParaRPr/>
          </a:p>
          <a:p>
            <a:pPr indent="0" lvl="0" marL="0" rtl="0" algn="l">
              <a:spcBef>
                <a:spcPts val="0"/>
              </a:spcBef>
              <a:spcAft>
                <a:spcPts val="0"/>
              </a:spcAft>
              <a:buNone/>
            </a:pPr>
            <a:r>
              <a:rPr lang="en-US">
                <a:solidFill>
                  <a:srgbClr val="000000"/>
                </a:solidFill>
              </a:rPr>
              <a:t>Emphasize quantity of ideas, not necessarily quality.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41: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871" name="Google Shape;871;p4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872" name="Google Shape;872;p4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p4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Discuss the reasons why JRP reduces the amount of time required to develop systems.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4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879" name="Google Shape;879;p4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880" name="Google Shape;880;p4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4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An analyst needs an organized method for collecting facts. An inexperienced analyst will frequently jump right into interviews. ``Go to the people. That's where the real facts are!'' Wrong! This attitude fails to recognize an important fact of life: people must complete their day-to-day jobs! Your job is not their main responsibility. Your demand on their time is their money lost.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4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888" name="Google Shape;888;p4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889" name="Google Shape;889;p4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0" name="Google Shape;890;p4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4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896" name="Google Shape;896;p4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897" name="Google Shape;897;p4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8" name="Google Shape;898;p44: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There is no standard name or format for this document. In fact, many organizations use different names such as requirements statement, requirements specification, requirements definition, functional specification, etc., and the format is usually tailored to that organization’s needs. For those companies that provide information systems and software to the U.S. government, the government requires that they use the format and naming conventions specified in their published standards document MIL-STD-498</a:t>
            </a:r>
            <a:r>
              <a:rPr lang="en-US" u="sng">
                <a:solidFill>
                  <a:srgbClr val="800080"/>
                </a:solidFill>
              </a:rPr>
              <a:t>[1]</a:t>
            </a:r>
            <a:r>
              <a:rPr lang="en-US"/>
              <a:t>. Many organizations have created their own standards adapted from MIL-STD-498 because of its thoroughness and because many people are already familiar with it. In this book we will use the term </a:t>
            </a:r>
            <a:r>
              <a:rPr i="1" lang="en-US"/>
              <a:t>requirements definition document</a:t>
            </a:r>
            <a:r>
              <a:rPr lang="en-US"/>
              <a:t> .</a:t>
            </a:r>
            <a:endParaRPr/>
          </a:p>
          <a:p>
            <a:pPr indent="0" lvl="0" marL="0" rtl="0" algn="l">
              <a:spcBef>
                <a:spcPts val="0"/>
              </a:spcBef>
              <a:spcAft>
                <a:spcPts val="0"/>
              </a:spcAft>
              <a:buSzPts val="1800"/>
              <a:buNone/>
            </a:pPr>
            <a:br>
              <a:rPr lang="en-US"/>
            </a:br>
            <a:r>
              <a:rPr lang="en-US" u="sng">
                <a:solidFill>
                  <a:srgbClr val="800080"/>
                </a:solidFill>
              </a:rPr>
              <a:t>[1]</a:t>
            </a:r>
            <a:r>
              <a:rPr lang="en-US"/>
              <a:t> MIL-STD-498 is a standard that merges DOD-STD-2167A and DOD-STD-7935A to define a set of activities and documentation suitable for the development of both weapon systems and automated information systems.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4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904" name="Google Shape;904;p4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905" name="Google Shape;905;p4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6" name="Google Shape;906;p4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Requirements validation is performed on a final draft of the requirements definition document after all input has been solicited from the system owners and users. The purpose of this activity is for the systems analyst to ensure the requirements are written correctly. </a:t>
            </a:r>
            <a:endParaRPr/>
          </a:p>
          <a:p>
            <a:pPr indent="0" lvl="0" marL="0" rtl="0" algn="l">
              <a:spcBef>
                <a:spcPts val="0"/>
              </a:spcBef>
              <a:spcAft>
                <a:spcPts val="0"/>
              </a:spcAft>
              <a:buSzPts val="1800"/>
              <a:buNone/>
            </a:pPr>
            <a:r>
              <a:rPr b="1" lang="en-US"/>
              <a:t>Teaching Tip</a:t>
            </a:r>
            <a:endParaRPr/>
          </a:p>
          <a:p>
            <a:pPr indent="0" lvl="0" marL="0" rtl="0" algn="l">
              <a:spcBef>
                <a:spcPts val="0"/>
              </a:spcBef>
              <a:spcAft>
                <a:spcPts val="0"/>
              </a:spcAft>
              <a:buSzPts val="1800"/>
              <a:buNone/>
            </a:pPr>
            <a:r>
              <a:rPr lang="en-US"/>
              <a:t>Have students provide examples of  errors the validation activity may identify.</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46: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912" name="Google Shape;912;p4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913" name="Google Shape;913;p4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4" name="Google Shape;914;p4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Over the lifetime of the project it is very common for new requirements to emerge and existing requirements to change once a requirements definition document has been approved. Some studies have shown that over the life of a project as much as 50 percent or more of the requirements will change before the system is put into production. </a:t>
            </a:r>
            <a:endParaRPr/>
          </a:p>
          <a:p>
            <a:pPr indent="0" lvl="0" marL="0" rtl="0" algn="l">
              <a:spcBef>
                <a:spcPts val="0"/>
              </a:spcBef>
              <a:spcAft>
                <a:spcPts val="0"/>
              </a:spcAft>
              <a:buSzPts val="1800"/>
              <a:buNone/>
            </a:pPr>
            <a:r>
              <a:rPr lang="en-US"/>
              <a:t>Requirements management encompasses the policies, procedures, and processes that govern how a change to a requirement is handled. In other words, it specifies how a change request should be submitted, how it is analyzed for impact to scope, schedule, and cost, how it’s approved or rejected, and how the change is implemented if approved.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24" name="Google Shape;124;p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5" name="Google Shape;125;p5: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Chapter 6 - Requirements Discovery</a:t>
            </a:r>
            <a:endParaRPr/>
          </a:p>
        </p:txBody>
      </p:sp>
      <p:sp>
        <p:nvSpPr>
          <p:cNvPr id="133" name="Google Shape;133;p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ahoma"/>
              <a:buNone/>
            </a:pPr>
            <a:fld id="{00000000-1234-1234-1234-123412341234}" type="slidenum">
              <a:rPr b="0" i="0" lang="en-US" sz="1000" u="none">
                <a:solidFill>
                  <a:srgbClr val="000000"/>
                </a:solidFill>
                <a:latin typeface="Tahoma"/>
                <a:ea typeface="Tahoma"/>
                <a:cs typeface="Tahoma"/>
                <a:sym typeface="Tahoma"/>
              </a:rPr>
              <a:t>‹#›</a:t>
            </a:fld>
            <a:endParaRPr/>
          </a:p>
        </p:txBody>
      </p:sp>
      <p:sp>
        <p:nvSpPr>
          <p:cNvPr id="134" name="Google Shape;134;p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Clr>
                <a:srgbClr val="000000"/>
              </a:buClr>
              <a:buSzPts val="1800"/>
              <a:buNone/>
            </a:pPr>
            <a:r>
              <a:rPr lang="en-US">
                <a:solidFill>
                  <a:srgbClr val="000000"/>
                </a:solidFill>
              </a:rPr>
              <a:t>A functional requirement is an action of the system and usually is written using an action verb phrase. For example:</a:t>
            </a:r>
            <a:endParaRPr/>
          </a:p>
          <a:p>
            <a:pPr indent="0" lvl="0" marL="0" rtl="0" algn="l">
              <a:spcBef>
                <a:spcPts val="0"/>
              </a:spcBef>
              <a:spcAft>
                <a:spcPts val="0"/>
              </a:spcAft>
              <a:buClr>
                <a:srgbClr val="000000"/>
              </a:buClr>
              <a:buSzPts val="1800"/>
              <a:buNone/>
            </a:pPr>
            <a:r>
              <a:rPr lang="en-US">
                <a:solidFill>
                  <a:srgbClr val="000000"/>
                </a:solidFill>
              </a:rPr>
              <a:t>·         </a:t>
            </a:r>
            <a:r>
              <a:rPr lang="en-US" u="sng">
                <a:solidFill>
                  <a:srgbClr val="000000"/>
                </a:solidFill>
              </a:rPr>
              <a:t>The system should</a:t>
            </a:r>
            <a:r>
              <a:rPr lang="en-US">
                <a:solidFill>
                  <a:srgbClr val="000000"/>
                </a:solidFill>
              </a:rPr>
              <a:t> process a checking account deposit</a:t>
            </a:r>
            <a:endParaRPr/>
          </a:p>
          <a:p>
            <a:pPr indent="0" lvl="0" marL="0" rtl="0" algn="l">
              <a:spcBef>
                <a:spcPts val="0"/>
              </a:spcBef>
              <a:spcAft>
                <a:spcPts val="0"/>
              </a:spcAft>
              <a:buClr>
                <a:srgbClr val="000000"/>
              </a:buClr>
              <a:buSzPts val="1800"/>
              <a:buNone/>
            </a:pPr>
            <a:r>
              <a:rPr lang="en-US">
                <a:solidFill>
                  <a:srgbClr val="000000"/>
                </a:solidFill>
              </a:rPr>
              <a:t>·         </a:t>
            </a:r>
            <a:r>
              <a:rPr lang="en-US" u="sng">
                <a:solidFill>
                  <a:srgbClr val="000000"/>
                </a:solidFill>
              </a:rPr>
              <a:t>The system should</a:t>
            </a:r>
            <a:r>
              <a:rPr lang="en-US">
                <a:solidFill>
                  <a:srgbClr val="000000"/>
                </a:solidFill>
              </a:rPr>
              <a:t> calculate the GPA for a student</a:t>
            </a:r>
            <a:endParaRPr/>
          </a:p>
          <a:p>
            <a:pPr indent="0" lvl="0" marL="0" rtl="0" algn="l">
              <a:spcBef>
                <a:spcPts val="0"/>
              </a:spcBef>
              <a:spcAft>
                <a:spcPts val="0"/>
              </a:spcAft>
              <a:buClr>
                <a:srgbClr val="000000"/>
              </a:buClr>
              <a:buSzPts val="1800"/>
              <a:buNone/>
            </a:pPr>
            <a:r>
              <a:rPr lang="en-US">
                <a:solidFill>
                  <a:srgbClr val="000000"/>
                </a:solidFill>
              </a:rPr>
              <a:t>·         </a:t>
            </a:r>
            <a:r>
              <a:rPr lang="en-US" u="sng">
                <a:solidFill>
                  <a:srgbClr val="000000"/>
                </a:solidFill>
              </a:rPr>
              <a:t>The system should</a:t>
            </a:r>
            <a:r>
              <a:rPr lang="en-US">
                <a:solidFill>
                  <a:srgbClr val="000000"/>
                </a:solidFill>
              </a:rPr>
              <a:t> capture the account holder identification information</a:t>
            </a:r>
            <a:endParaRPr/>
          </a:p>
          <a:p>
            <a:pPr indent="0" lvl="0" marL="0" rtl="0" algn="l">
              <a:spcBef>
                <a:spcPts val="0"/>
              </a:spcBef>
              <a:spcAft>
                <a:spcPts val="0"/>
              </a:spcAft>
              <a:buClr>
                <a:srgbClr val="000000"/>
              </a:buClr>
              <a:buSzPts val="1800"/>
              <a:buNone/>
            </a:pPr>
            <a:r>
              <a:rPr lang="en-US">
                <a:solidFill>
                  <a:srgbClr val="000000"/>
                </a:solidFill>
              </a:rPr>
              <a:t>Examples of nonfunctional requirements.</a:t>
            </a:r>
            <a:endParaRPr/>
          </a:p>
          <a:p>
            <a:pPr indent="0" lvl="0" marL="0" rtl="0" algn="l">
              <a:spcBef>
                <a:spcPts val="0"/>
              </a:spcBef>
              <a:spcAft>
                <a:spcPts val="0"/>
              </a:spcAft>
              <a:buClr>
                <a:srgbClr val="000000"/>
              </a:buClr>
              <a:buSzPts val="1800"/>
              <a:buNone/>
            </a:pPr>
            <a:r>
              <a:rPr lang="en-US">
                <a:solidFill>
                  <a:srgbClr val="000000"/>
                </a:solidFill>
              </a:rPr>
              <a:t>·         be user friendly</a:t>
            </a:r>
            <a:endParaRPr/>
          </a:p>
          <a:p>
            <a:pPr indent="0" lvl="0" marL="0" rtl="0" algn="l">
              <a:spcBef>
                <a:spcPts val="0"/>
              </a:spcBef>
              <a:spcAft>
                <a:spcPts val="0"/>
              </a:spcAft>
              <a:buClr>
                <a:srgbClr val="000000"/>
              </a:buClr>
              <a:buSzPts val="1800"/>
              <a:buNone/>
            </a:pPr>
            <a:r>
              <a:rPr lang="en-US">
                <a:solidFill>
                  <a:srgbClr val="000000"/>
                </a:solidFill>
              </a:rPr>
              <a:t>·         be able to accommodate users at different physical locations</a:t>
            </a:r>
            <a:endParaRPr/>
          </a:p>
          <a:p>
            <a:pPr indent="0" lvl="0" marL="0" rtl="0" algn="l">
              <a:spcBef>
                <a:spcPts val="0"/>
              </a:spcBef>
              <a:spcAft>
                <a:spcPts val="0"/>
              </a:spcAft>
              <a:buClr>
                <a:srgbClr val="000000"/>
              </a:buClr>
              <a:buSzPts val="1800"/>
              <a:buNone/>
            </a:pPr>
            <a:r>
              <a:rPr b="1" lang="en-US">
                <a:solidFill>
                  <a:srgbClr val="000000"/>
                </a:solidFill>
              </a:rPr>
              <a:t>Teaching Tips</a:t>
            </a:r>
            <a:endParaRPr/>
          </a:p>
          <a:p>
            <a:pPr indent="0" lvl="0" marL="0" rtl="0" algn="l">
              <a:spcBef>
                <a:spcPts val="0"/>
              </a:spcBef>
              <a:spcAft>
                <a:spcPts val="0"/>
              </a:spcAft>
              <a:buClr>
                <a:srgbClr val="000000"/>
              </a:buClr>
              <a:buSzPts val="1800"/>
              <a:buNone/>
            </a:pPr>
            <a:r>
              <a:rPr lang="en-US">
                <a:solidFill>
                  <a:srgbClr val="000000"/>
                </a:solidFill>
              </a:rPr>
              <a:t>Have students give examples of different types of requirements and classify this as functional versus nonfunctional.</a:t>
            </a:r>
            <a:endParaRPr/>
          </a:p>
          <a:p>
            <a:pPr indent="0" lvl="0" marL="0" rtl="0" algn="l">
              <a:spcBef>
                <a:spcPts val="0"/>
              </a:spcBef>
              <a:spcAft>
                <a:spcPts val="0"/>
              </a:spcAft>
              <a:buSzPts val="1800"/>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8"/>
          <p:cNvSpPr txBox="1"/>
          <p:nvPr>
            <p:ph type="ctrTitle"/>
          </p:nvPr>
        </p:nvSpPr>
        <p:spPr>
          <a:xfrm>
            <a:off x="990600" y="533400"/>
            <a:ext cx="74676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23" name="Google Shape;23;p48"/>
          <p:cNvSpPr txBox="1"/>
          <p:nvPr>
            <p:ph idx="1" type="subTitle"/>
          </p:nvPr>
        </p:nvSpPr>
        <p:spPr>
          <a:xfrm>
            <a:off x="990600" y="2209800"/>
            <a:ext cx="7239000" cy="3276600"/>
          </a:xfrm>
          <a:prstGeom prst="rect">
            <a:avLst/>
          </a:prstGeom>
          <a:noFill/>
          <a:ln>
            <a:noFill/>
          </a:ln>
        </p:spPr>
        <p:txBody>
          <a:bodyPr anchorCtr="0" anchor="t" bIns="45700" lIns="91425" spcFirstLastPara="1" rIns="91425" wrap="square" tIns="45700">
            <a:noAutofit/>
          </a:bodyPr>
          <a:lstStyle>
            <a:lvl1pPr lvl="0" algn="l">
              <a:spcBef>
                <a:spcPts val="720"/>
              </a:spcBef>
              <a:spcAft>
                <a:spcPts val="0"/>
              </a:spcAft>
              <a:buSzPts val="396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4" name="Google Shape;24;p48"/>
          <p:cNvSpPr txBox="1"/>
          <p:nvPr>
            <p:ph idx="11" type="ftr"/>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8"/>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5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0"/>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0"/>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5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4"/>
          <p:cNvSpPr txBox="1"/>
          <p:nvPr>
            <p:ph idx="1" type="body"/>
          </p:nvPr>
        </p:nvSpPr>
        <p:spPr>
          <a:xfrm>
            <a:off x="571500" y="1676400"/>
            <a:ext cx="3924300" cy="4572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4"/>
          <p:cNvSpPr txBox="1"/>
          <p:nvPr>
            <p:ph idx="2" type="body"/>
          </p:nvPr>
        </p:nvSpPr>
        <p:spPr>
          <a:xfrm>
            <a:off x="4648200" y="1676400"/>
            <a:ext cx="3924300" cy="4572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54"/>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82" name="Shape 82"/>
        <p:cNvGrpSpPr/>
        <p:nvPr/>
      </p:nvGrpSpPr>
      <p:grpSpPr>
        <a:xfrm>
          <a:off x="0" y="0"/>
          <a:ext cx="0" cy="0"/>
          <a:chOff x="0" y="0"/>
          <a:chExt cx="0" cy="0"/>
        </a:xfrm>
      </p:grpSpPr>
      <p:sp>
        <p:nvSpPr>
          <p:cNvPr id="83" name="Google Shape;83;p56"/>
          <p:cNvSpPr txBox="1"/>
          <p:nvPr>
            <p:ph type="title"/>
          </p:nvPr>
        </p:nvSpPr>
        <p:spPr>
          <a:xfrm>
            <a:off x="1066800" y="381000"/>
            <a:ext cx="76200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6"/>
          <p:cNvSpPr txBox="1"/>
          <p:nvPr>
            <p:ph idx="1" type="body"/>
          </p:nvPr>
        </p:nvSpPr>
        <p:spPr>
          <a:xfrm>
            <a:off x="1066800" y="1752600"/>
            <a:ext cx="3733800" cy="4114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6"/>
          <p:cNvSpPr/>
          <p:nvPr>
            <p:ph idx="2" type="chart"/>
          </p:nvPr>
        </p:nvSpPr>
        <p:spPr>
          <a:xfrm>
            <a:off x="4953000" y="1752600"/>
            <a:ext cx="3733800" cy="4114800"/>
          </a:xfrm>
          <a:prstGeom prst="rect">
            <a:avLst/>
          </a:prstGeom>
          <a:noFill/>
          <a:ln>
            <a:noFill/>
          </a:ln>
        </p:spPr>
        <p:txBody>
          <a:bodyPr anchorCtr="0" anchor="t" bIns="45700" lIns="91425" spcFirstLastPara="1" rIns="91425" wrap="square" tIns="45700">
            <a:noAutofit/>
          </a:bodyPr>
          <a:lstStyle>
            <a:lvl1pPr lvl="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lvl="1"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lvl="2"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lvl="3"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lvl="4"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56"/>
          <p:cNvSpPr txBox="1"/>
          <p:nvPr>
            <p:ph idx="10" type="dt"/>
          </p:nvPr>
        </p:nvSpPr>
        <p:spPr>
          <a:xfrm>
            <a:off x="1014412" y="6107112"/>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6"/>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slideLayout" Target="../slideLayouts/slideLayout5.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7"/>
          <p:cNvGrpSpPr/>
          <p:nvPr/>
        </p:nvGrpSpPr>
        <p:grpSpPr>
          <a:xfrm>
            <a:off x="2349500" y="3098800"/>
            <a:ext cx="6045200" cy="3271837"/>
            <a:chOff x="1480" y="1952"/>
            <a:chExt cx="3808" cy="2061"/>
          </a:xfrm>
        </p:grpSpPr>
        <p:cxnSp>
          <p:nvCxnSpPr>
            <p:cNvPr id="11" name="Google Shape;11;p47"/>
            <p:cNvCxnSpPr/>
            <p:nvPr/>
          </p:nvCxnSpPr>
          <p:spPr>
            <a:xfrm>
              <a:off x="1480" y="3442"/>
              <a:ext cx="3808" cy="0"/>
            </a:xfrm>
            <a:prstGeom prst="straightConnector1">
              <a:avLst/>
            </a:prstGeom>
            <a:noFill/>
            <a:ln cap="flat" cmpd="sng" w="9525">
              <a:solidFill>
                <a:schemeClr val="lt1"/>
              </a:solidFill>
              <a:prstDash val="solid"/>
              <a:miter lim="800000"/>
              <a:headEnd len="med" w="med" type="none"/>
              <a:tailEnd len="med" w="med" type="none"/>
            </a:ln>
          </p:spPr>
        </p:cxnSp>
        <p:cxnSp>
          <p:nvCxnSpPr>
            <p:cNvPr id="12" name="Google Shape;12;p47"/>
            <p:cNvCxnSpPr/>
            <p:nvPr/>
          </p:nvCxnSpPr>
          <p:spPr>
            <a:xfrm>
              <a:off x="5172" y="1952"/>
              <a:ext cx="0" cy="2061"/>
            </a:xfrm>
            <a:prstGeom prst="straightConnector1">
              <a:avLst/>
            </a:prstGeom>
            <a:noFill/>
            <a:ln cap="flat" cmpd="sng" w="9525">
              <a:solidFill>
                <a:schemeClr val="lt1"/>
              </a:solidFill>
              <a:prstDash val="solid"/>
              <a:miter lim="800000"/>
              <a:headEnd len="med" w="med" type="none"/>
              <a:tailEnd len="med" w="med" type="none"/>
            </a:ln>
          </p:spPr>
        </p:cxnSp>
        <p:sp>
          <p:nvSpPr>
            <p:cNvPr id="13" name="Google Shape;13;p47"/>
            <p:cNvSpPr/>
            <p:nvPr/>
          </p:nvSpPr>
          <p:spPr>
            <a:xfrm rot="5400000">
              <a:off x="5096" y="3346"/>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pic>
        <p:nvPicPr>
          <p:cNvPr descr="global" id="14" name="Google Shape;14;p47"/>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cxnSp>
        <p:nvCxnSpPr>
          <p:cNvPr id="15" name="Google Shape;15;p47"/>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arrow" id="16" name="Google Shape;16;p47"/>
          <p:cNvPicPr preferRelativeResize="0"/>
          <p:nvPr/>
        </p:nvPicPr>
        <p:blipFill rotWithShape="1">
          <a:blip r:embed="rId2">
            <a:alphaModFix/>
          </a:blip>
          <a:srcRect b="0" l="0" r="0" t="0"/>
          <a:stretch/>
        </p:blipFill>
        <p:spPr>
          <a:xfrm>
            <a:off x="228600" y="1809750"/>
            <a:ext cx="8899525" cy="400050"/>
          </a:xfrm>
          <a:prstGeom prst="rect">
            <a:avLst/>
          </a:prstGeom>
          <a:noFill/>
          <a:ln>
            <a:noFill/>
          </a:ln>
        </p:spPr>
      </p:pic>
      <p:sp>
        <p:nvSpPr>
          <p:cNvPr id="17" name="Google Shape;17;p4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9pPr>
          </a:lstStyle>
          <a:p/>
        </p:txBody>
      </p:sp>
      <p:sp>
        <p:nvSpPr>
          <p:cNvPr descr="Rectangle: Click to edit Master text styles &#10;Second level &#10;Third level &#10;Fourth level &#10;Fifth level" id="18" name="Google Shape;18;p47"/>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indent="-431800" lvl="1" marL="914400"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Google Shape;19;p47"/>
          <p:cNvSpPr txBox="1"/>
          <p:nvPr>
            <p:ph idx="11" type="ftr"/>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 name="Google Shape;20;p47"/>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cxnSp>
        <p:nvCxnSpPr>
          <p:cNvPr id="27" name="Google Shape;27;p49"/>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28" name="Google Shape;28;p49"/>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 name="Google Shape;29;p49"/>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0" name="Google Shape;30;p49"/>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31" name="Google Shape;31;p49"/>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32" name="Google Shape;32;p4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9pPr>
          </a:lstStyle>
          <a:p/>
        </p:txBody>
      </p:sp>
      <p:sp>
        <p:nvSpPr>
          <p:cNvPr descr="Rectangle: Click to edit Master text styles &#10;Second level &#10;Third level &#10;Fourth level &#10;Fifth level" id="33" name="Google Shape;33;p49"/>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indent="-431800" lvl="1" marL="914400"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49"/>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 name="Google Shape;35;p4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cxnSp>
        <p:nvCxnSpPr>
          <p:cNvPr id="42" name="Google Shape;42;p51"/>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43" name="Google Shape;43;p51"/>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4" name="Google Shape;44;p51"/>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45" name="Google Shape;45;p51"/>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46" name="Google Shape;46;p51"/>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47" name="Google Shape;47;p5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9pPr>
          </a:lstStyle>
          <a:p/>
        </p:txBody>
      </p:sp>
      <p:sp>
        <p:nvSpPr>
          <p:cNvPr descr="Rectangle: Click to edit Master text styles &#10;Second level &#10;Third level &#10;Fourth level &#10;Fifth level" id="48" name="Google Shape;48;p51"/>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indent="-431800" lvl="1" marL="914400"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51"/>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0" name="Google Shape;50;p5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53"/>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57" name="Google Shape;57;p53"/>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8" name="Google Shape;58;p53"/>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59" name="Google Shape;59;p53"/>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60" name="Google Shape;60;p53"/>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61" name="Google Shape;61;p5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9pPr>
          </a:lstStyle>
          <a:p/>
        </p:txBody>
      </p:sp>
      <p:sp>
        <p:nvSpPr>
          <p:cNvPr descr="Rectangle: Click to edit Master text styles &#10;Second level &#10;Third level &#10;Fourth level &#10;Fifth level" id="62" name="Google Shape;62;p53"/>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indent="-431800" lvl="1" marL="914400"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Google Shape;63;p53"/>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4" name="Google Shape;64;p5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4 -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cxnSp>
        <p:nvCxnSpPr>
          <p:cNvPr id="72" name="Google Shape;72;p55"/>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73" name="Google Shape;73;p55"/>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4" name="Google Shape;74;p55"/>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75" name="Google Shape;75;p55"/>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76" name="Google Shape;76;p55"/>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77" name="Google Shape;77;p5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rgbClr val="000099"/>
                </a:solidFill>
                <a:latin typeface="Arial"/>
                <a:ea typeface="Arial"/>
                <a:cs typeface="Arial"/>
                <a:sym typeface="Arial"/>
              </a:defRPr>
            </a:lvl9pPr>
          </a:lstStyle>
          <a:p/>
        </p:txBody>
      </p:sp>
      <p:sp>
        <p:nvSpPr>
          <p:cNvPr descr="Rectangle: Click to edit Master text styles &#10;Second level &#10;Third level &#10;Fourth level &#10;Fifth level" id="78" name="Google Shape;78;p55"/>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indent="-431800" lvl="1" marL="914400"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9" name="Google Shape;79;p55"/>
          <p:cNvSpPr txBox="1"/>
          <p:nvPr>
            <p:ph idx="10" type="dt"/>
          </p:nvPr>
        </p:nvSpPr>
        <p:spPr>
          <a:xfrm>
            <a:off x="1014412" y="6107112"/>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0" name="Google Shape;80;p55"/>
          <p:cNvSpPr txBox="1"/>
          <p:nvPr>
            <p:ph idx="11" type="ftr"/>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1" name="Google Shape;81;p5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95" name="Google Shape;95;p1"/>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96" name="Google Shape;96;p1"/>
          <p:cNvSpPr txBox="1"/>
          <p:nvPr>
            <p:ph type="ctrTitle"/>
          </p:nvPr>
        </p:nvSpPr>
        <p:spPr>
          <a:xfrm>
            <a:off x="990600" y="533400"/>
            <a:ext cx="74676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Requirements Determination</a:t>
            </a:r>
            <a:endParaRPr/>
          </a:p>
        </p:txBody>
      </p:sp>
      <p:sp>
        <p:nvSpPr>
          <p:cNvPr descr="Rectangle: Click to edit Master text styles &#10;Second level &#10;Third level &#10;Fourth level &#10;Fifth level" id="97" name="Google Shape;97;p1"/>
          <p:cNvSpPr txBox="1"/>
          <p:nvPr>
            <p:ph idx="1" type="subTitle"/>
          </p:nvPr>
        </p:nvSpPr>
        <p:spPr>
          <a:xfrm>
            <a:off x="990600" y="2209800"/>
            <a:ext cx="7239000" cy="32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Chapter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10"/>
          <p:cNvGrpSpPr/>
          <p:nvPr/>
        </p:nvGrpSpPr>
        <p:grpSpPr>
          <a:xfrm>
            <a:off x="1371600" y="1981200"/>
            <a:ext cx="6945312" cy="3581400"/>
            <a:chOff x="275" y="934"/>
            <a:chExt cx="5350" cy="2418"/>
          </a:xfrm>
        </p:grpSpPr>
        <p:grpSp>
          <p:nvGrpSpPr>
            <p:cNvPr id="168" name="Google Shape;168;p10"/>
            <p:cNvGrpSpPr/>
            <p:nvPr/>
          </p:nvGrpSpPr>
          <p:grpSpPr>
            <a:xfrm>
              <a:off x="275" y="2537"/>
              <a:ext cx="2898" cy="803"/>
              <a:chOff x="275" y="3170"/>
              <a:chExt cx="2898" cy="803"/>
            </a:xfrm>
          </p:grpSpPr>
          <p:sp>
            <p:nvSpPr>
              <p:cNvPr id="169" name="Google Shape;169;p10"/>
              <p:cNvSpPr/>
              <p:nvPr/>
            </p:nvSpPr>
            <p:spPr>
              <a:xfrm>
                <a:off x="275" y="3170"/>
                <a:ext cx="982" cy="803"/>
              </a:xfrm>
              <a:custGeom>
                <a:rect b="b" l="l" r="r" t="t"/>
                <a:pathLst>
                  <a:path extrusionOk="0" h="803" w="982">
                    <a:moveTo>
                      <a:pt x="396" y="664"/>
                    </a:moveTo>
                    <a:lnTo>
                      <a:pt x="396" y="664"/>
                    </a:lnTo>
                    <a:lnTo>
                      <a:pt x="384" y="652"/>
                    </a:lnTo>
                    <a:lnTo>
                      <a:pt x="372" y="652"/>
                    </a:lnTo>
                    <a:lnTo>
                      <a:pt x="372" y="664"/>
                    </a:lnTo>
                    <a:lnTo>
                      <a:pt x="360" y="664"/>
                    </a:lnTo>
                    <a:lnTo>
                      <a:pt x="360" y="652"/>
                    </a:lnTo>
                    <a:lnTo>
                      <a:pt x="360" y="640"/>
                    </a:lnTo>
                    <a:lnTo>
                      <a:pt x="360" y="629"/>
                    </a:lnTo>
                    <a:lnTo>
                      <a:pt x="372" y="629"/>
                    </a:lnTo>
                    <a:lnTo>
                      <a:pt x="384" y="629"/>
                    </a:lnTo>
                    <a:lnTo>
                      <a:pt x="396" y="629"/>
                    </a:lnTo>
                    <a:lnTo>
                      <a:pt x="396" y="640"/>
                    </a:lnTo>
                    <a:lnTo>
                      <a:pt x="396" y="652"/>
                    </a:lnTo>
                    <a:lnTo>
                      <a:pt x="396" y="664"/>
                    </a:lnTo>
                    <a:lnTo>
                      <a:pt x="396" y="687"/>
                    </a:lnTo>
                    <a:lnTo>
                      <a:pt x="408" y="687"/>
                    </a:lnTo>
                    <a:lnTo>
                      <a:pt x="420" y="687"/>
                    </a:lnTo>
                    <a:lnTo>
                      <a:pt x="432" y="687"/>
                    </a:lnTo>
                    <a:lnTo>
                      <a:pt x="432" y="675"/>
                    </a:lnTo>
                    <a:lnTo>
                      <a:pt x="432" y="664"/>
                    </a:lnTo>
                    <a:lnTo>
                      <a:pt x="432" y="652"/>
                    </a:lnTo>
                    <a:lnTo>
                      <a:pt x="420" y="652"/>
                    </a:lnTo>
                    <a:lnTo>
                      <a:pt x="420" y="640"/>
                    </a:lnTo>
                    <a:lnTo>
                      <a:pt x="420" y="629"/>
                    </a:lnTo>
                    <a:lnTo>
                      <a:pt x="420" y="617"/>
                    </a:lnTo>
                    <a:lnTo>
                      <a:pt x="432" y="617"/>
                    </a:lnTo>
                    <a:lnTo>
                      <a:pt x="432" y="605"/>
                    </a:lnTo>
                    <a:lnTo>
                      <a:pt x="432" y="594"/>
                    </a:lnTo>
                    <a:lnTo>
                      <a:pt x="444" y="594"/>
                    </a:lnTo>
                    <a:lnTo>
                      <a:pt x="444" y="582"/>
                    </a:lnTo>
                    <a:lnTo>
                      <a:pt x="444" y="571"/>
                    </a:lnTo>
                    <a:lnTo>
                      <a:pt x="455" y="571"/>
                    </a:lnTo>
                    <a:lnTo>
                      <a:pt x="467" y="571"/>
                    </a:lnTo>
                    <a:lnTo>
                      <a:pt x="467" y="559"/>
                    </a:lnTo>
                    <a:lnTo>
                      <a:pt x="479" y="559"/>
                    </a:lnTo>
                    <a:lnTo>
                      <a:pt x="479" y="547"/>
                    </a:lnTo>
                    <a:lnTo>
                      <a:pt x="467" y="547"/>
                    </a:lnTo>
                    <a:lnTo>
                      <a:pt x="467" y="536"/>
                    </a:lnTo>
                    <a:lnTo>
                      <a:pt x="467" y="524"/>
                    </a:lnTo>
                    <a:lnTo>
                      <a:pt x="479" y="512"/>
                    </a:lnTo>
                    <a:lnTo>
                      <a:pt x="491" y="501"/>
                    </a:lnTo>
                    <a:lnTo>
                      <a:pt x="491" y="489"/>
                    </a:lnTo>
                    <a:lnTo>
                      <a:pt x="503" y="477"/>
                    </a:lnTo>
                    <a:lnTo>
                      <a:pt x="503" y="466"/>
                    </a:lnTo>
                    <a:lnTo>
                      <a:pt x="515" y="466"/>
                    </a:lnTo>
                    <a:lnTo>
                      <a:pt x="515" y="454"/>
                    </a:lnTo>
                    <a:lnTo>
                      <a:pt x="527" y="442"/>
                    </a:lnTo>
                    <a:lnTo>
                      <a:pt x="539" y="431"/>
                    </a:lnTo>
                    <a:lnTo>
                      <a:pt x="539" y="419"/>
                    </a:lnTo>
                    <a:lnTo>
                      <a:pt x="551" y="419"/>
                    </a:lnTo>
                    <a:lnTo>
                      <a:pt x="551" y="407"/>
                    </a:lnTo>
                    <a:lnTo>
                      <a:pt x="551" y="396"/>
                    </a:lnTo>
                    <a:lnTo>
                      <a:pt x="527" y="373"/>
                    </a:lnTo>
                    <a:lnTo>
                      <a:pt x="527" y="384"/>
                    </a:lnTo>
                    <a:lnTo>
                      <a:pt x="515" y="384"/>
                    </a:lnTo>
                    <a:lnTo>
                      <a:pt x="515" y="396"/>
                    </a:lnTo>
                    <a:lnTo>
                      <a:pt x="515" y="407"/>
                    </a:lnTo>
                    <a:lnTo>
                      <a:pt x="503" y="407"/>
                    </a:lnTo>
                    <a:lnTo>
                      <a:pt x="503" y="419"/>
                    </a:lnTo>
                    <a:lnTo>
                      <a:pt x="491" y="419"/>
                    </a:lnTo>
                    <a:lnTo>
                      <a:pt x="491" y="431"/>
                    </a:lnTo>
                    <a:lnTo>
                      <a:pt x="479" y="431"/>
                    </a:lnTo>
                    <a:lnTo>
                      <a:pt x="467" y="431"/>
                    </a:lnTo>
                    <a:lnTo>
                      <a:pt x="455" y="431"/>
                    </a:lnTo>
                    <a:lnTo>
                      <a:pt x="444" y="431"/>
                    </a:lnTo>
                    <a:lnTo>
                      <a:pt x="444" y="419"/>
                    </a:lnTo>
                    <a:lnTo>
                      <a:pt x="432" y="419"/>
                    </a:lnTo>
                    <a:lnTo>
                      <a:pt x="432" y="431"/>
                    </a:lnTo>
                    <a:lnTo>
                      <a:pt x="420" y="431"/>
                    </a:lnTo>
                    <a:lnTo>
                      <a:pt x="420" y="442"/>
                    </a:lnTo>
                    <a:lnTo>
                      <a:pt x="408" y="442"/>
                    </a:lnTo>
                    <a:lnTo>
                      <a:pt x="408" y="431"/>
                    </a:lnTo>
                    <a:lnTo>
                      <a:pt x="408" y="419"/>
                    </a:lnTo>
                    <a:lnTo>
                      <a:pt x="408" y="407"/>
                    </a:lnTo>
                    <a:lnTo>
                      <a:pt x="408" y="396"/>
                    </a:lnTo>
                    <a:lnTo>
                      <a:pt x="396" y="396"/>
                    </a:lnTo>
                    <a:lnTo>
                      <a:pt x="396" y="384"/>
                    </a:lnTo>
                    <a:lnTo>
                      <a:pt x="396" y="373"/>
                    </a:lnTo>
                    <a:lnTo>
                      <a:pt x="372" y="384"/>
                    </a:lnTo>
                    <a:lnTo>
                      <a:pt x="384" y="431"/>
                    </a:lnTo>
                    <a:lnTo>
                      <a:pt x="372" y="431"/>
                    </a:lnTo>
                    <a:lnTo>
                      <a:pt x="372" y="419"/>
                    </a:lnTo>
                    <a:lnTo>
                      <a:pt x="360" y="419"/>
                    </a:lnTo>
                    <a:lnTo>
                      <a:pt x="360" y="407"/>
                    </a:lnTo>
                    <a:lnTo>
                      <a:pt x="360" y="396"/>
                    </a:lnTo>
                    <a:lnTo>
                      <a:pt x="348" y="396"/>
                    </a:lnTo>
                    <a:lnTo>
                      <a:pt x="348" y="384"/>
                    </a:lnTo>
                    <a:lnTo>
                      <a:pt x="348" y="373"/>
                    </a:lnTo>
                    <a:lnTo>
                      <a:pt x="348" y="361"/>
                    </a:lnTo>
                    <a:lnTo>
                      <a:pt x="360" y="349"/>
                    </a:lnTo>
                    <a:lnTo>
                      <a:pt x="372" y="338"/>
                    </a:lnTo>
                    <a:lnTo>
                      <a:pt x="372" y="349"/>
                    </a:lnTo>
                    <a:lnTo>
                      <a:pt x="372" y="361"/>
                    </a:lnTo>
                    <a:lnTo>
                      <a:pt x="360" y="361"/>
                    </a:lnTo>
                    <a:lnTo>
                      <a:pt x="372" y="361"/>
                    </a:lnTo>
                    <a:lnTo>
                      <a:pt x="372" y="373"/>
                    </a:lnTo>
                    <a:lnTo>
                      <a:pt x="372" y="384"/>
                    </a:lnTo>
                    <a:lnTo>
                      <a:pt x="396" y="373"/>
                    </a:lnTo>
                    <a:lnTo>
                      <a:pt x="408" y="373"/>
                    </a:lnTo>
                    <a:lnTo>
                      <a:pt x="408" y="361"/>
                    </a:lnTo>
                    <a:lnTo>
                      <a:pt x="408" y="349"/>
                    </a:lnTo>
                    <a:lnTo>
                      <a:pt x="408" y="338"/>
                    </a:lnTo>
                    <a:lnTo>
                      <a:pt x="408" y="326"/>
                    </a:lnTo>
                    <a:lnTo>
                      <a:pt x="408" y="314"/>
                    </a:lnTo>
                    <a:lnTo>
                      <a:pt x="408" y="303"/>
                    </a:lnTo>
                    <a:lnTo>
                      <a:pt x="420" y="291"/>
                    </a:lnTo>
                    <a:lnTo>
                      <a:pt x="420" y="279"/>
                    </a:lnTo>
                    <a:lnTo>
                      <a:pt x="432" y="279"/>
                    </a:lnTo>
                    <a:lnTo>
                      <a:pt x="432" y="268"/>
                    </a:lnTo>
                    <a:lnTo>
                      <a:pt x="444" y="268"/>
                    </a:lnTo>
                    <a:lnTo>
                      <a:pt x="444" y="256"/>
                    </a:lnTo>
                    <a:lnTo>
                      <a:pt x="455" y="256"/>
                    </a:lnTo>
                    <a:lnTo>
                      <a:pt x="467" y="256"/>
                    </a:lnTo>
                    <a:lnTo>
                      <a:pt x="467" y="244"/>
                    </a:lnTo>
                    <a:lnTo>
                      <a:pt x="491" y="233"/>
                    </a:lnTo>
                    <a:lnTo>
                      <a:pt x="515" y="233"/>
                    </a:lnTo>
                    <a:lnTo>
                      <a:pt x="539" y="221"/>
                    </a:lnTo>
                    <a:lnTo>
                      <a:pt x="563" y="221"/>
                    </a:lnTo>
                    <a:lnTo>
                      <a:pt x="587" y="209"/>
                    </a:lnTo>
                    <a:lnTo>
                      <a:pt x="611" y="209"/>
                    </a:lnTo>
                    <a:lnTo>
                      <a:pt x="635" y="198"/>
                    </a:lnTo>
                    <a:lnTo>
                      <a:pt x="659" y="198"/>
                    </a:lnTo>
                    <a:lnTo>
                      <a:pt x="647" y="209"/>
                    </a:lnTo>
                    <a:lnTo>
                      <a:pt x="635" y="221"/>
                    </a:lnTo>
                    <a:lnTo>
                      <a:pt x="635" y="233"/>
                    </a:lnTo>
                    <a:lnTo>
                      <a:pt x="623" y="233"/>
                    </a:lnTo>
                    <a:lnTo>
                      <a:pt x="623" y="244"/>
                    </a:lnTo>
                    <a:lnTo>
                      <a:pt x="623" y="256"/>
                    </a:lnTo>
                    <a:lnTo>
                      <a:pt x="611" y="256"/>
                    </a:lnTo>
                    <a:lnTo>
                      <a:pt x="599" y="268"/>
                    </a:lnTo>
                    <a:lnTo>
                      <a:pt x="587" y="291"/>
                    </a:lnTo>
                    <a:lnTo>
                      <a:pt x="575" y="303"/>
                    </a:lnTo>
                    <a:lnTo>
                      <a:pt x="575" y="314"/>
                    </a:lnTo>
                    <a:lnTo>
                      <a:pt x="563" y="338"/>
                    </a:lnTo>
                    <a:lnTo>
                      <a:pt x="551" y="349"/>
                    </a:lnTo>
                    <a:lnTo>
                      <a:pt x="539" y="361"/>
                    </a:lnTo>
                    <a:lnTo>
                      <a:pt x="527" y="373"/>
                    </a:lnTo>
                    <a:lnTo>
                      <a:pt x="551" y="396"/>
                    </a:lnTo>
                    <a:lnTo>
                      <a:pt x="563" y="384"/>
                    </a:lnTo>
                    <a:lnTo>
                      <a:pt x="575" y="373"/>
                    </a:lnTo>
                    <a:lnTo>
                      <a:pt x="587" y="349"/>
                    </a:lnTo>
                    <a:lnTo>
                      <a:pt x="599" y="338"/>
                    </a:lnTo>
                    <a:lnTo>
                      <a:pt x="611" y="326"/>
                    </a:lnTo>
                    <a:lnTo>
                      <a:pt x="623" y="303"/>
                    </a:lnTo>
                    <a:lnTo>
                      <a:pt x="635" y="291"/>
                    </a:lnTo>
                    <a:lnTo>
                      <a:pt x="647" y="268"/>
                    </a:lnTo>
                    <a:lnTo>
                      <a:pt x="659" y="268"/>
                    </a:lnTo>
                    <a:lnTo>
                      <a:pt x="659" y="256"/>
                    </a:lnTo>
                    <a:lnTo>
                      <a:pt x="695" y="268"/>
                    </a:lnTo>
                    <a:lnTo>
                      <a:pt x="707" y="268"/>
                    </a:lnTo>
                    <a:lnTo>
                      <a:pt x="695" y="268"/>
                    </a:lnTo>
                    <a:lnTo>
                      <a:pt x="695" y="279"/>
                    </a:lnTo>
                    <a:lnTo>
                      <a:pt x="683" y="279"/>
                    </a:lnTo>
                    <a:lnTo>
                      <a:pt x="695" y="279"/>
                    </a:lnTo>
                    <a:lnTo>
                      <a:pt x="683" y="279"/>
                    </a:lnTo>
                    <a:lnTo>
                      <a:pt x="683" y="268"/>
                    </a:lnTo>
                    <a:lnTo>
                      <a:pt x="695" y="268"/>
                    </a:lnTo>
                    <a:lnTo>
                      <a:pt x="659" y="256"/>
                    </a:lnTo>
                    <a:lnTo>
                      <a:pt x="659" y="268"/>
                    </a:lnTo>
                    <a:lnTo>
                      <a:pt x="659" y="279"/>
                    </a:lnTo>
                    <a:lnTo>
                      <a:pt x="659" y="291"/>
                    </a:lnTo>
                    <a:lnTo>
                      <a:pt x="659" y="303"/>
                    </a:lnTo>
                    <a:lnTo>
                      <a:pt x="659" y="314"/>
                    </a:lnTo>
                    <a:lnTo>
                      <a:pt x="647" y="314"/>
                    </a:lnTo>
                    <a:lnTo>
                      <a:pt x="647" y="326"/>
                    </a:lnTo>
                    <a:lnTo>
                      <a:pt x="647" y="338"/>
                    </a:lnTo>
                    <a:lnTo>
                      <a:pt x="635" y="338"/>
                    </a:lnTo>
                    <a:lnTo>
                      <a:pt x="635" y="349"/>
                    </a:lnTo>
                    <a:lnTo>
                      <a:pt x="623" y="349"/>
                    </a:lnTo>
                    <a:lnTo>
                      <a:pt x="623" y="361"/>
                    </a:lnTo>
                    <a:lnTo>
                      <a:pt x="623" y="373"/>
                    </a:lnTo>
                    <a:lnTo>
                      <a:pt x="611" y="384"/>
                    </a:lnTo>
                    <a:lnTo>
                      <a:pt x="611" y="396"/>
                    </a:lnTo>
                    <a:lnTo>
                      <a:pt x="599" y="407"/>
                    </a:lnTo>
                    <a:lnTo>
                      <a:pt x="599" y="419"/>
                    </a:lnTo>
                    <a:lnTo>
                      <a:pt x="599" y="431"/>
                    </a:lnTo>
                    <a:lnTo>
                      <a:pt x="587" y="442"/>
                    </a:lnTo>
                    <a:lnTo>
                      <a:pt x="587" y="454"/>
                    </a:lnTo>
                    <a:lnTo>
                      <a:pt x="587" y="466"/>
                    </a:lnTo>
                    <a:lnTo>
                      <a:pt x="587" y="477"/>
                    </a:lnTo>
                    <a:lnTo>
                      <a:pt x="587" y="489"/>
                    </a:lnTo>
                    <a:lnTo>
                      <a:pt x="587" y="501"/>
                    </a:lnTo>
                    <a:lnTo>
                      <a:pt x="587" y="512"/>
                    </a:lnTo>
                    <a:lnTo>
                      <a:pt x="575" y="524"/>
                    </a:lnTo>
                    <a:lnTo>
                      <a:pt x="587" y="536"/>
                    </a:lnTo>
                    <a:lnTo>
                      <a:pt x="587" y="547"/>
                    </a:lnTo>
                    <a:lnTo>
                      <a:pt x="587" y="559"/>
                    </a:lnTo>
                    <a:lnTo>
                      <a:pt x="587" y="571"/>
                    </a:lnTo>
                    <a:lnTo>
                      <a:pt x="587" y="582"/>
                    </a:lnTo>
                    <a:lnTo>
                      <a:pt x="587" y="594"/>
                    </a:lnTo>
                    <a:lnTo>
                      <a:pt x="587" y="605"/>
                    </a:lnTo>
                    <a:lnTo>
                      <a:pt x="599" y="605"/>
                    </a:lnTo>
                    <a:lnTo>
                      <a:pt x="599" y="617"/>
                    </a:lnTo>
                    <a:lnTo>
                      <a:pt x="599" y="629"/>
                    </a:lnTo>
                    <a:lnTo>
                      <a:pt x="599" y="640"/>
                    </a:lnTo>
                    <a:lnTo>
                      <a:pt x="599" y="652"/>
                    </a:lnTo>
                    <a:lnTo>
                      <a:pt x="611" y="652"/>
                    </a:lnTo>
                    <a:lnTo>
                      <a:pt x="611" y="664"/>
                    </a:lnTo>
                    <a:lnTo>
                      <a:pt x="611" y="675"/>
                    </a:lnTo>
                    <a:lnTo>
                      <a:pt x="623" y="675"/>
                    </a:lnTo>
                    <a:lnTo>
                      <a:pt x="623" y="687"/>
                    </a:lnTo>
                    <a:lnTo>
                      <a:pt x="623" y="699"/>
                    </a:lnTo>
                    <a:lnTo>
                      <a:pt x="635" y="699"/>
                    </a:lnTo>
                    <a:lnTo>
                      <a:pt x="659" y="722"/>
                    </a:lnTo>
                    <a:lnTo>
                      <a:pt x="659" y="734"/>
                    </a:lnTo>
                    <a:lnTo>
                      <a:pt x="671" y="745"/>
                    </a:lnTo>
                    <a:lnTo>
                      <a:pt x="683" y="745"/>
                    </a:lnTo>
                    <a:lnTo>
                      <a:pt x="683" y="757"/>
                    </a:lnTo>
                    <a:lnTo>
                      <a:pt x="695" y="757"/>
                    </a:lnTo>
                    <a:lnTo>
                      <a:pt x="707" y="768"/>
                    </a:lnTo>
                    <a:lnTo>
                      <a:pt x="719" y="768"/>
                    </a:lnTo>
                    <a:lnTo>
                      <a:pt x="731" y="768"/>
                    </a:lnTo>
                    <a:lnTo>
                      <a:pt x="707" y="768"/>
                    </a:lnTo>
                    <a:lnTo>
                      <a:pt x="683" y="768"/>
                    </a:lnTo>
                    <a:lnTo>
                      <a:pt x="659" y="768"/>
                    </a:lnTo>
                    <a:lnTo>
                      <a:pt x="647" y="768"/>
                    </a:lnTo>
                    <a:lnTo>
                      <a:pt x="623" y="768"/>
                    </a:lnTo>
                    <a:lnTo>
                      <a:pt x="599" y="768"/>
                    </a:lnTo>
                    <a:lnTo>
                      <a:pt x="587" y="768"/>
                    </a:lnTo>
                    <a:lnTo>
                      <a:pt x="563" y="768"/>
                    </a:lnTo>
                    <a:lnTo>
                      <a:pt x="575" y="780"/>
                    </a:lnTo>
                    <a:lnTo>
                      <a:pt x="611" y="780"/>
                    </a:lnTo>
                    <a:lnTo>
                      <a:pt x="647" y="780"/>
                    </a:lnTo>
                    <a:lnTo>
                      <a:pt x="683" y="780"/>
                    </a:lnTo>
                    <a:lnTo>
                      <a:pt x="719" y="780"/>
                    </a:lnTo>
                    <a:lnTo>
                      <a:pt x="755" y="780"/>
                    </a:lnTo>
                    <a:lnTo>
                      <a:pt x="791" y="792"/>
                    </a:lnTo>
                    <a:lnTo>
                      <a:pt x="827" y="792"/>
                    </a:lnTo>
                    <a:lnTo>
                      <a:pt x="863" y="780"/>
                    </a:lnTo>
                    <a:lnTo>
                      <a:pt x="875" y="780"/>
                    </a:lnTo>
                    <a:lnTo>
                      <a:pt x="887" y="780"/>
                    </a:lnTo>
                    <a:lnTo>
                      <a:pt x="899" y="780"/>
                    </a:lnTo>
                    <a:lnTo>
                      <a:pt x="911" y="780"/>
                    </a:lnTo>
                    <a:lnTo>
                      <a:pt x="923" y="780"/>
                    </a:lnTo>
                    <a:lnTo>
                      <a:pt x="934" y="780"/>
                    </a:lnTo>
                    <a:lnTo>
                      <a:pt x="946" y="780"/>
                    </a:lnTo>
                    <a:lnTo>
                      <a:pt x="934" y="780"/>
                    </a:lnTo>
                    <a:lnTo>
                      <a:pt x="923" y="780"/>
                    </a:lnTo>
                    <a:lnTo>
                      <a:pt x="911" y="768"/>
                    </a:lnTo>
                    <a:lnTo>
                      <a:pt x="899" y="768"/>
                    </a:lnTo>
                    <a:lnTo>
                      <a:pt x="887" y="768"/>
                    </a:lnTo>
                    <a:lnTo>
                      <a:pt x="875" y="768"/>
                    </a:lnTo>
                    <a:lnTo>
                      <a:pt x="863" y="768"/>
                    </a:lnTo>
                    <a:lnTo>
                      <a:pt x="851" y="768"/>
                    </a:lnTo>
                    <a:lnTo>
                      <a:pt x="839" y="768"/>
                    </a:lnTo>
                    <a:lnTo>
                      <a:pt x="827" y="768"/>
                    </a:lnTo>
                    <a:lnTo>
                      <a:pt x="839" y="768"/>
                    </a:lnTo>
                    <a:lnTo>
                      <a:pt x="851" y="757"/>
                    </a:lnTo>
                    <a:lnTo>
                      <a:pt x="863" y="757"/>
                    </a:lnTo>
                    <a:lnTo>
                      <a:pt x="875" y="745"/>
                    </a:lnTo>
                    <a:lnTo>
                      <a:pt x="887" y="734"/>
                    </a:lnTo>
                    <a:lnTo>
                      <a:pt x="899" y="722"/>
                    </a:lnTo>
                    <a:lnTo>
                      <a:pt x="911" y="722"/>
                    </a:lnTo>
                    <a:lnTo>
                      <a:pt x="911" y="710"/>
                    </a:lnTo>
                    <a:lnTo>
                      <a:pt x="923" y="699"/>
                    </a:lnTo>
                    <a:lnTo>
                      <a:pt x="934" y="687"/>
                    </a:lnTo>
                    <a:lnTo>
                      <a:pt x="934" y="675"/>
                    </a:lnTo>
                    <a:lnTo>
                      <a:pt x="946" y="664"/>
                    </a:lnTo>
                    <a:lnTo>
                      <a:pt x="958" y="652"/>
                    </a:lnTo>
                    <a:lnTo>
                      <a:pt x="958" y="640"/>
                    </a:lnTo>
                    <a:lnTo>
                      <a:pt x="958" y="629"/>
                    </a:lnTo>
                    <a:lnTo>
                      <a:pt x="958" y="617"/>
                    </a:lnTo>
                    <a:lnTo>
                      <a:pt x="970" y="617"/>
                    </a:lnTo>
                    <a:lnTo>
                      <a:pt x="970" y="605"/>
                    </a:lnTo>
                    <a:lnTo>
                      <a:pt x="970" y="594"/>
                    </a:lnTo>
                    <a:lnTo>
                      <a:pt x="970" y="582"/>
                    </a:lnTo>
                    <a:lnTo>
                      <a:pt x="982" y="571"/>
                    </a:lnTo>
                    <a:lnTo>
                      <a:pt x="982" y="559"/>
                    </a:lnTo>
                    <a:lnTo>
                      <a:pt x="982" y="547"/>
                    </a:lnTo>
                    <a:lnTo>
                      <a:pt x="982" y="536"/>
                    </a:lnTo>
                    <a:lnTo>
                      <a:pt x="982" y="524"/>
                    </a:lnTo>
                    <a:lnTo>
                      <a:pt x="982" y="512"/>
                    </a:lnTo>
                    <a:lnTo>
                      <a:pt x="982" y="501"/>
                    </a:lnTo>
                    <a:lnTo>
                      <a:pt x="982" y="489"/>
                    </a:lnTo>
                    <a:lnTo>
                      <a:pt x="982" y="477"/>
                    </a:lnTo>
                    <a:lnTo>
                      <a:pt x="982" y="466"/>
                    </a:lnTo>
                    <a:lnTo>
                      <a:pt x="982" y="454"/>
                    </a:lnTo>
                    <a:lnTo>
                      <a:pt x="982" y="442"/>
                    </a:lnTo>
                    <a:lnTo>
                      <a:pt x="970" y="442"/>
                    </a:lnTo>
                    <a:lnTo>
                      <a:pt x="970" y="431"/>
                    </a:lnTo>
                    <a:lnTo>
                      <a:pt x="970" y="419"/>
                    </a:lnTo>
                    <a:lnTo>
                      <a:pt x="970" y="407"/>
                    </a:lnTo>
                    <a:lnTo>
                      <a:pt x="958" y="396"/>
                    </a:lnTo>
                    <a:lnTo>
                      <a:pt x="958" y="373"/>
                    </a:lnTo>
                    <a:lnTo>
                      <a:pt x="946" y="361"/>
                    </a:lnTo>
                    <a:lnTo>
                      <a:pt x="946" y="349"/>
                    </a:lnTo>
                    <a:lnTo>
                      <a:pt x="934" y="338"/>
                    </a:lnTo>
                    <a:lnTo>
                      <a:pt x="934" y="326"/>
                    </a:lnTo>
                    <a:lnTo>
                      <a:pt x="887" y="361"/>
                    </a:lnTo>
                    <a:lnTo>
                      <a:pt x="887" y="373"/>
                    </a:lnTo>
                    <a:lnTo>
                      <a:pt x="899" y="373"/>
                    </a:lnTo>
                    <a:lnTo>
                      <a:pt x="899" y="384"/>
                    </a:lnTo>
                    <a:lnTo>
                      <a:pt x="899" y="396"/>
                    </a:lnTo>
                    <a:lnTo>
                      <a:pt x="887" y="407"/>
                    </a:lnTo>
                    <a:lnTo>
                      <a:pt x="875" y="419"/>
                    </a:lnTo>
                    <a:lnTo>
                      <a:pt x="863" y="431"/>
                    </a:lnTo>
                    <a:lnTo>
                      <a:pt x="851" y="442"/>
                    </a:lnTo>
                    <a:lnTo>
                      <a:pt x="839" y="454"/>
                    </a:lnTo>
                    <a:lnTo>
                      <a:pt x="827" y="466"/>
                    </a:lnTo>
                    <a:lnTo>
                      <a:pt x="827" y="477"/>
                    </a:lnTo>
                    <a:lnTo>
                      <a:pt x="827" y="466"/>
                    </a:lnTo>
                    <a:lnTo>
                      <a:pt x="839" y="454"/>
                    </a:lnTo>
                    <a:lnTo>
                      <a:pt x="851" y="442"/>
                    </a:lnTo>
                    <a:lnTo>
                      <a:pt x="863" y="431"/>
                    </a:lnTo>
                    <a:lnTo>
                      <a:pt x="875" y="431"/>
                    </a:lnTo>
                    <a:lnTo>
                      <a:pt x="887" y="419"/>
                    </a:lnTo>
                    <a:lnTo>
                      <a:pt x="887" y="407"/>
                    </a:lnTo>
                    <a:lnTo>
                      <a:pt x="899" y="396"/>
                    </a:lnTo>
                    <a:lnTo>
                      <a:pt x="911" y="396"/>
                    </a:lnTo>
                    <a:lnTo>
                      <a:pt x="911" y="407"/>
                    </a:lnTo>
                    <a:lnTo>
                      <a:pt x="911" y="419"/>
                    </a:lnTo>
                    <a:lnTo>
                      <a:pt x="911" y="431"/>
                    </a:lnTo>
                    <a:lnTo>
                      <a:pt x="923" y="431"/>
                    </a:lnTo>
                    <a:lnTo>
                      <a:pt x="923" y="442"/>
                    </a:lnTo>
                    <a:lnTo>
                      <a:pt x="923" y="454"/>
                    </a:lnTo>
                    <a:lnTo>
                      <a:pt x="923" y="466"/>
                    </a:lnTo>
                    <a:lnTo>
                      <a:pt x="923" y="477"/>
                    </a:lnTo>
                    <a:lnTo>
                      <a:pt x="923" y="489"/>
                    </a:lnTo>
                    <a:lnTo>
                      <a:pt x="923" y="501"/>
                    </a:lnTo>
                    <a:lnTo>
                      <a:pt x="923" y="512"/>
                    </a:lnTo>
                    <a:lnTo>
                      <a:pt x="923" y="524"/>
                    </a:lnTo>
                    <a:lnTo>
                      <a:pt x="911" y="524"/>
                    </a:lnTo>
                    <a:lnTo>
                      <a:pt x="899" y="524"/>
                    </a:lnTo>
                    <a:lnTo>
                      <a:pt x="887" y="524"/>
                    </a:lnTo>
                    <a:lnTo>
                      <a:pt x="875" y="524"/>
                    </a:lnTo>
                    <a:lnTo>
                      <a:pt x="863" y="524"/>
                    </a:lnTo>
                    <a:lnTo>
                      <a:pt x="851" y="524"/>
                    </a:lnTo>
                    <a:lnTo>
                      <a:pt x="839" y="524"/>
                    </a:lnTo>
                    <a:lnTo>
                      <a:pt x="827" y="524"/>
                    </a:lnTo>
                    <a:lnTo>
                      <a:pt x="839" y="524"/>
                    </a:lnTo>
                    <a:lnTo>
                      <a:pt x="851" y="524"/>
                    </a:lnTo>
                    <a:lnTo>
                      <a:pt x="863" y="524"/>
                    </a:lnTo>
                    <a:lnTo>
                      <a:pt x="875" y="524"/>
                    </a:lnTo>
                    <a:lnTo>
                      <a:pt x="887" y="524"/>
                    </a:lnTo>
                    <a:lnTo>
                      <a:pt x="899" y="524"/>
                    </a:lnTo>
                    <a:lnTo>
                      <a:pt x="911" y="524"/>
                    </a:lnTo>
                    <a:lnTo>
                      <a:pt x="923" y="524"/>
                    </a:lnTo>
                    <a:lnTo>
                      <a:pt x="923" y="536"/>
                    </a:lnTo>
                    <a:lnTo>
                      <a:pt x="923" y="547"/>
                    </a:lnTo>
                    <a:lnTo>
                      <a:pt x="923" y="559"/>
                    </a:lnTo>
                    <a:lnTo>
                      <a:pt x="923" y="571"/>
                    </a:lnTo>
                    <a:lnTo>
                      <a:pt x="923" y="582"/>
                    </a:lnTo>
                    <a:lnTo>
                      <a:pt x="923" y="594"/>
                    </a:lnTo>
                    <a:lnTo>
                      <a:pt x="899" y="582"/>
                    </a:lnTo>
                    <a:lnTo>
                      <a:pt x="887" y="571"/>
                    </a:lnTo>
                    <a:lnTo>
                      <a:pt x="875" y="571"/>
                    </a:lnTo>
                    <a:lnTo>
                      <a:pt x="863" y="559"/>
                    </a:lnTo>
                    <a:lnTo>
                      <a:pt x="851" y="547"/>
                    </a:lnTo>
                    <a:lnTo>
                      <a:pt x="839" y="547"/>
                    </a:lnTo>
                    <a:lnTo>
                      <a:pt x="827" y="536"/>
                    </a:lnTo>
                    <a:lnTo>
                      <a:pt x="815" y="524"/>
                    </a:lnTo>
                    <a:lnTo>
                      <a:pt x="827" y="536"/>
                    </a:lnTo>
                    <a:lnTo>
                      <a:pt x="839" y="547"/>
                    </a:lnTo>
                    <a:lnTo>
                      <a:pt x="851" y="559"/>
                    </a:lnTo>
                    <a:lnTo>
                      <a:pt x="863" y="559"/>
                    </a:lnTo>
                    <a:lnTo>
                      <a:pt x="875" y="571"/>
                    </a:lnTo>
                    <a:lnTo>
                      <a:pt x="887" y="582"/>
                    </a:lnTo>
                    <a:lnTo>
                      <a:pt x="899" y="582"/>
                    </a:lnTo>
                    <a:lnTo>
                      <a:pt x="911" y="594"/>
                    </a:lnTo>
                    <a:lnTo>
                      <a:pt x="911" y="605"/>
                    </a:lnTo>
                    <a:lnTo>
                      <a:pt x="911" y="617"/>
                    </a:lnTo>
                    <a:lnTo>
                      <a:pt x="899" y="629"/>
                    </a:lnTo>
                    <a:lnTo>
                      <a:pt x="899" y="640"/>
                    </a:lnTo>
                    <a:lnTo>
                      <a:pt x="887" y="652"/>
                    </a:lnTo>
                    <a:lnTo>
                      <a:pt x="875" y="664"/>
                    </a:lnTo>
                    <a:lnTo>
                      <a:pt x="863" y="675"/>
                    </a:lnTo>
                    <a:lnTo>
                      <a:pt x="863" y="664"/>
                    </a:lnTo>
                    <a:lnTo>
                      <a:pt x="863" y="652"/>
                    </a:lnTo>
                    <a:lnTo>
                      <a:pt x="863" y="640"/>
                    </a:lnTo>
                    <a:lnTo>
                      <a:pt x="851" y="640"/>
                    </a:lnTo>
                    <a:lnTo>
                      <a:pt x="851" y="629"/>
                    </a:lnTo>
                    <a:lnTo>
                      <a:pt x="851" y="640"/>
                    </a:lnTo>
                    <a:lnTo>
                      <a:pt x="851" y="652"/>
                    </a:lnTo>
                    <a:lnTo>
                      <a:pt x="851" y="664"/>
                    </a:lnTo>
                    <a:lnTo>
                      <a:pt x="863" y="664"/>
                    </a:lnTo>
                    <a:lnTo>
                      <a:pt x="863" y="675"/>
                    </a:lnTo>
                    <a:lnTo>
                      <a:pt x="851" y="687"/>
                    </a:lnTo>
                    <a:lnTo>
                      <a:pt x="839" y="699"/>
                    </a:lnTo>
                    <a:lnTo>
                      <a:pt x="827" y="699"/>
                    </a:lnTo>
                    <a:lnTo>
                      <a:pt x="827" y="710"/>
                    </a:lnTo>
                    <a:lnTo>
                      <a:pt x="815" y="710"/>
                    </a:lnTo>
                    <a:lnTo>
                      <a:pt x="815" y="699"/>
                    </a:lnTo>
                    <a:lnTo>
                      <a:pt x="803" y="675"/>
                    </a:lnTo>
                    <a:lnTo>
                      <a:pt x="803" y="664"/>
                    </a:lnTo>
                    <a:lnTo>
                      <a:pt x="803" y="640"/>
                    </a:lnTo>
                    <a:lnTo>
                      <a:pt x="803" y="629"/>
                    </a:lnTo>
                    <a:lnTo>
                      <a:pt x="803" y="605"/>
                    </a:lnTo>
                    <a:lnTo>
                      <a:pt x="803" y="594"/>
                    </a:lnTo>
                    <a:lnTo>
                      <a:pt x="791" y="571"/>
                    </a:lnTo>
                    <a:lnTo>
                      <a:pt x="803" y="571"/>
                    </a:lnTo>
                    <a:lnTo>
                      <a:pt x="803" y="582"/>
                    </a:lnTo>
                    <a:lnTo>
                      <a:pt x="815" y="594"/>
                    </a:lnTo>
                    <a:lnTo>
                      <a:pt x="827" y="605"/>
                    </a:lnTo>
                    <a:lnTo>
                      <a:pt x="839" y="617"/>
                    </a:lnTo>
                    <a:lnTo>
                      <a:pt x="851" y="629"/>
                    </a:lnTo>
                    <a:lnTo>
                      <a:pt x="851" y="640"/>
                    </a:lnTo>
                    <a:lnTo>
                      <a:pt x="863" y="640"/>
                    </a:lnTo>
                    <a:lnTo>
                      <a:pt x="863" y="652"/>
                    </a:lnTo>
                    <a:lnTo>
                      <a:pt x="875" y="652"/>
                    </a:lnTo>
                    <a:lnTo>
                      <a:pt x="875" y="664"/>
                    </a:lnTo>
                    <a:lnTo>
                      <a:pt x="887" y="652"/>
                    </a:lnTo>
                    <a:lnTo>
                      <a:pt x="875" y="652"/>
                    </a:lnTo>
                    <a:lnTo>
                      <a:pt x="875" y="640"/>
                    </a:lnTo>
                    <a:lnTo>
                      <a:pt x="863" y="640"/>
                    </a:lnTo>
                    <a:lnTo>
                      <a:pt x="863" y="629"/>
                    </a:lnTo>
                    <a:lnTo>
                      <a:pt x="851" y="629"/>
                    </a:lnTo>
                    <a:lnTo>
                      <a:pt x="851" y="617"/>
                    </a:lnTo>
                    <a:lnTo>
                      <a:pt x="839" y="605"/>
                    </a:lnTo>
                    <a:lnTo>
                      <a:pt x="839" y="594"/>
                    </a:lnTo>
                    <a:lnTo>
                      <a:pt x="839" y="582"/>
                    </a:lnTo>
                    <a:lnTo>
                      <a:pt x="827" y="571"/>
                    </a:lnTo>
                    <a:lnTo>
                      <a:pt x="827" y="559"/>
                    </a:lnTo>
                    <a:lnTo>
                      <a:pt x="827" y="547"/>
                    </a:lnTo>
                    <a:lnTo>
                      <a:pt x="815" y="536"/>
                    </a:lnTo>
                    <a:lnTo>
                      <a:pt x="815" y="524"/>
                    </a:lnTo>
                    <a:lnTo>
                      <a:pt x="815" y="536"/>
                    </a:lnTo>
                    <a:lnTo>
                      <a:pt x="815" y="547"/>
                    </a:lnTo>
                    <a:lnTo>
                      <a:pt x="827" y="559"/>
                    </a:lnTo>
                    <a:lnTo>
                      <a:pt x="827" y="571"/>
                    </a:lnTo>
                    <a:lnTo>
                      <a:pt x="827" y="582"/>
                    </a:lnTo>
                    <a:lnTo>
                      <a:pt x="839" y="594"/>
                    </a:lnTo>
                    <a:lnTo>
                      <a:pt x="839" y="605"/>
                    </a:lnTo>
                    <a:lnTo>
                      <a:pt x="839" y="617"/>
                    </a:lnTo>
                    <a:lnTo>
                      <a:pt x="839" y="605"/>
                    </a:lnTo>
                    <a:lnTo>
                      <a:pt x="827" y="605"/>
                    </a:lnTo>
                    <a:lnTo>
                      <a:pt x="827" y="594"/>
                    </a:lnTo>
                    <a:lnTo>
                      <a:pt x="815" y="594"/>
                    </a:lnTo>
                    <a:lnTo>
                      <a:pt x="815" y="582"/>
                    </a:lnTo>
                    <a:lnTo>
                      <a:pt x="803" y="582"/>
                    </a:lnTo>
                    <a:lnTo>
                      <a:pt x="803" y="571"/>
                    </a:lnTo>
                    <a:lnTo>
                      <a:pt x="791" y="559"/>
                    </a:lnTo>
                    <a:lnTo>
                      <a:pt x="791" y="547"/>
                    </a:lnTo>
                    <a:lnTo>
                      <a:pt x="791" y="559"/>
                    </a:lnTo>
                    <a:lnTo>
                      <a:pt x="791" y="582"/>
                    </a:lnTo>
                    <a:lnTo>
                      <a:pt x="791" y="605"/>
                    </a:lnTo>
                    <a:lnTo>
                      <a:pt x="791" y="617"/>
                    </a:lnTo>
                    <a:lnTo>
                      <a:pt x="791" y="629"/>
                    </a:lnTo>
                    <a:lnTo>
                      <a:pt x="803" y="652"/>
                    </a:lnTo>
                    <a:lnTo>
                      <a:pt x="803" y="664"/>
                    </a:lnTo>
                    <a:lnTo>
                      <a:pt x="803" y="687"/>
                    </a:lnTo>
                    <a:lnTo>
                      <a:pt x="803" y="699"/>
                    </a:lnTo>
                    <a:lnTo>
                      <a:pt x="803" y="710"/>
                    </a:lnTo>
                    <a:lnTo>
                      <a:pt x="803" y="722"/>
                    </a:lnTo>
                    <a:lnTo>
                      <a:pt x="791" y="722"/>
                    </a:lnTo>
                    <a:lnTo>
                      <a:pt x="779" y="722"/>
                    </a:lnTo>
                    <a:lnTo>
                      <a:pt x="767" y="722"/>
                    </a:lnTo>
                    <a:lnTo>
                      <a:pt x="767" y="710"/>
                    </a:lnTo>
                    <a:lnTo>
                      <a:pt x="767" y="687"/>
                    </a:lnTo>
                    <a:lnTo>
                      <a:pt x="779" y="675"/>
                    </a:lnTo>
                    <a:lnTo>
                      <a:pt x="779" y="664"/>
                    </a:lnTo>
                    <a:lnTo>
                      <a:pt x="779" y="652"/>
                    </a:lnTo>
                    <a:lnTo>
                      <a:pt x="779" y="640"/>
                    </a:lnTo>
                    <a:lnTo>
                      <a:pt x="779" y="629"/>
                    </a:lnTo>
                    <a:lnTo>
                      <a:pt x="779" y="617"/>
                    </a:lnTo>
                    <a:lnTo>
                      <a:pt x="779" y="629"/>
                    </a:lnTo>
                    <a:lnTo>
                      <a:pt x="779" y="640"/>
                    </a:lnTo>
                    <a:lnTo>
                      <a:pt x="779" y="652"/>
                    </a:lnTo>
                    <a:lnTo>
                      <a:pt x="767" y="664"/>
                    </a:lnTo>
                    <a:lnTo>
                      <a:pt x="767" y="675"/>
                    </a:lnTo>
                    <a:lnTo>
                      <a:pt x="767" y="687"/>
                    </a:lnTo>
                    <a:lnTo>
                      <a:pt x="767" y="699"/>
                    </a:lnTo>
                    <a:lnTo>
                      <a:pt x="767" y="710"/>
                    </a:lnTo>
                    <a:lnTo>
                      <a:pt x="755" y="722"/>
                    </a:lnTo>
                    <a:lnTo>
                      <a:pt x="731" y="722"/>
                    </a:lnTo>
                    <a:lnTo>
                      <a:pt x="743" y="722"/>
                    </a:lnTo>
                    <a:lnTo>
                      <a:pt x="743" y="710"/>
                    </a:lnTo>
                    <a:lnTo>
                      <a:pt x="743" y="699"/>
                    </a:lnTo>
                    <a:lnTo>
                      <a:pt x="743" y="687"/>
                    </a:lnTo>
                    <a:lnTo>
                      <a:pt x="743" y="675"/>
                    </a:lnTo>
                    <a:lnTo>
                      <a:pt x="743" y="664"/>
                    </a:lnTo>
                    <a:lnTo>
                      <a:pt x="743" y="652"/>
                    </a:lnTo>
                    <a:lnTo>
                      <a:pt x="743" y="640"/>
                    </a:lnTo>
                    <a:lnTo>
                      <a:pt x="743" y="629"/>
                    </a:lnTo>
                    <a:lnTo>
                      <a:pt x="743" y="617"/>
                    </a:lnTo>
                    <a:lnTo>
                      <a:pt x="743" y="605"/>
                    </a:lnTo>
                    <a:lnTo>
                      <a:pt x="743" y="594"/>
                    </a:lnTo>
                    <a:lnTo>
                      <a:pt x="743" y="605"/>
                    </a:lnTo>
                    <a:lnTo>
                      <a:pt x="743" y="629"/>
                    </a:lnTo>
                    <a:lnTo>
                      <a:pt x="743" y="640"/>
                    </a:lnTo>
                    <a:lnTo>
                      <a:pt x="743" y="652"/>
                    </a:lnTo>
                    <a:lnTo>
                      <a:pt x="731" y="675"/>
                    </a:lnTo>
                    <a:lnTo>
                      <a:pt x="731" y="687"/>
                    </a:lnTo>
                    <a:lnTo>
                      <a:pt x="731" y="710"/>
                    </a:lnTo>
                    <a:lnTo>
                      <a:pt x="731" y="722"/>
                    </a:lnTo>
                    <a:lnTo>
                      <a:pt x="719" y="722"/>
                    </a:lnTo>
                    <a:lnTo>
                      <a:pt x="719" y="710"/>
                    </a:lnTo>
                    <a:lnTo>
                      <a:pt x="707" y="710"/>
                    </a:lnTo>
                    <a:lnTo>
                      <a:pt x="695" y="710"/>
                    </a:lnTo>
                    <a:lnTo>
                      <a:pt x="695" y="699"/>
                    </a:lnTo>
                    <a:lnTo>
                      <a:pt x="683" y="687"/>
                    </a:lnTo>
                    <a:lnTo>
                      <a:pt x="695" y="675"/>
                    </a:lnTo>
                    <a:lnTo>
                      <a:pt x="695" y="664"/>
                    </a:lnTo>
                    <a:lnTo>
                      <a:pt x="695" y="652"/>
                    </a:lnTo>
                    <a:lnTo>
                      <a:pt x="707" y="629"/>
                    </a:lnTo>
                    <a:lnTo>
                      <a:pt x="707" y="617"/>
                    </a:lnTo>
                    <a:lnTo>
                      <a:pt x="719" y="605"/>
                    </a:lnTo>
                    <a:lnTo>
                      <a:pt x="719" y="594"/>
                    </a:lnTo>
                    <a:lnTo>
                      <a:pt x="731" y="582"/>
                    </a:lnTo>
                    <a:lnTo>
                      <a:pt x="731" y="571"/>
                    </a:lnTo>
                    <a:lnTo>
                      <a:pt x="719" y="594"/>
                    </a:lnTo>
                    <a:lnTo>
                      <a:pt x="719" y="605"/>
                    </a:lnTo>
                    <a:lnTo>
                      <a:pt x="707" y="617"/>
                    </a:lnTo>
                    <a:lnTo>
                      <a:pt x="707" y="629"/>
                    </a:lnTo>
                    <a:lnTo>
                      <a:pt x="695" y="640"/>
                    </a:lnTo>
                    <a:lnTo>
                      <a:pt x="695" y="652"/>
                    </a:lnTo>
                    <a:lnTo>
                      <a:pt x="683" y="675"/>
                    </a:lnTo>
                    <a:lnTo>
                      <a:pt x="683" y="687"/>
                    </a:lnTo>
                    <a:lnTo>
                      <a:pt x="683" y="675"/>
                    </a:lnTo>
                    <a:lnTo>
                      <a:pt x="671" y="675"/>
                    </a:lnTo>
                    <a:lnTo>
                      <a:pt x="671" y="664"/>
                    </a:lnTo>
                    <a:lnTo>
                      <a:pt x="671" y="652"/>
                    </a:lnTo>
                    <a:lnTo>
                      <a:pt x="683" y="652"/>
                    </a:lnTo>
                    <a:lnTo>
                      <a:pt x="683" y="640"/>
                    </a:lnTo>
                    <a:lnTo>
                      <a:pt x="683" y="629"/>
                    </a:lnTo>
                    <a:lnTo>
                      <a:pt x="695" y="629"/>
                    </a:lnTo>
                    <a:lnTo>
                      <a:pt x="695" y="617"/>
                    </a:lnTo>
                    <a:lnTo>
                      <a:pt x="707" y="617"/>
                    </a:lnTo>
                    <a:lnTo>
                      <a:pt x="707" y="605"/>
                    </a:lnTo>
                    <a:lnTo>
                      <a:pt x="707" y="594"/>
                    </a:lnTo>
                    <a:lnTo>
                      <a:pt x="719" y="594"/>
                    </a:lnTo>
                    <a:lnTo>
                      <a:pt x="707" y="605"/>
                    </a:lnTo>
                    <a:lnTo>
                      <a:pt x="695" y="605"/>
                    </a:lnTo>
                    <a:lnTo>
                      <a:pt x="695" y="617"/>
                    </a:lnTo>
                    <a:lnTo>
                      <a:pt x="683" y="629"/>
                    </a:lnTo>
                    <a:lnTo>
                      <a:pt x="683" y="640"/>
                    </a:lnTo>
                    <a:lnTo>
                      <a:pt x="671" y="640"/>
                    </a:lnTo>
                    <a:lnTo>
                      <a:pt x="671" y="652"/>
                    </a:lnTo>
                    <a:lnTo>
                      <a:pt x="659" y="664"/>
                    </a:lnTo>
                    <a:lnTo>
                      <a:pt x="659" y="652"/>
                    </a:lnTo>
                    <a:lnTo>
                      <a:pt x="659" y="640"/>
                    </a:lnTo>
                    <a:lnTo>
                      <a:pt x="647" y="629"/>
                    </a:lnTo>
                    <a:lnTo>
                      <a:pt x="659" y="629"/>
                    </a:lnTo>
                    <a:lnTo>
                      <a:pt x="671" y="617"/>
                    </a:lnTo>
                    <a:lnTo>
                      <a:pt x="671" y="605"/>
                    </a:lnTo>
                    <a:lnTo>
                      <a:pt x="683" y="594"/>
                    </a:lnTo>
                    <a:lnTo>
                      <a:pt x="695" y="582"/>
                    </a:lnTo>
                    <a:lnTo>
                      <a:pt x="695" y="571"/>
                    </a:lnTo>
                    <a:lnTo>
                      <a:pt x="707" y="559"/>
                    </a:lnTo>
                    <a:lnTo>
                      <a:pt x="719" y="559"/>
                    </a:lnTo>
                    <a:lnTo>
                      <a:pt x="719" y="547"/>
                    </a:lnTo>
                    <a:lnTo>
                      <a:pt x="707" y="559"/>
                    </a:lnTo>
                    <a:lnTo>
                      <a:pt x="695" y="571"/>
                    </a:lnTo>
                    <a:lnTo>
                      <a:pt x="695" y="582"/>
                    </a:lnTo>
                    <a:lnTo>
                      <a:pt x="683" y="594"/>
                    </a:lnTo>
                    <a:lnTo>
                      <a:pt x="671" y="594"/>
                    </a:lnTo>
                    <a:lnTo>
                      <a:pt x="671" y="605"/>
                    </a:lnTo>
                    <a:lnTo>
                      <a:pt x="659" y="617"/>
                    </a:lnTo>
                    <a:lnTo>
                      <a:pt x="647" y="629"/>
                    </a:lnTo>
                    <a:lnTo>
                      <a:pt x="647" y="617"/>
                    </a:lnTo>
                    <a:lnTo>
                      <a:pt x="647" y="605"/>
                    </a:lnTo>
                    <a:lnTo>
                      <a:pt x="635" y="594"/>
                    </a:lnTo>
                    <a:lnTo>
                      <a:pt x="635" y="582"/>
                    </a:lnTo>
                    <a:lnTo>
                      <a:pt x="635" y="571"/>
                    </a:lnTo>
                    <a:lnTo>
                      <a:pt x="647" y="571"/>
                    </a:lnTo>
                    <a:lnTo>
                      <a:pt x="659" y="559"/>
                    </a:lnTo>
                    <a:lnTo>
                      <a:pt x="671" y="547"/>
                    </a:lnTo>
                    <a:lnTo>
                      <a:pt x="683" y="547"/>
                    </a:lnTo>
                    <a:lnTo>
                      <a:pt x="695" y="536"/>
                    </a:lnTo>
                    <a:lnTo>
                      <a:pt x="707" y="536"/>
                    </a:lnTo>
                    <a:lnTo>
                      <a:pt x="707" y="524"/>
                    </a:lnTo>
                    <a:lnTo>
                      <a:pt x="707" y="536"/>
                    </a:lnTo>
                    <a:lnTo>
                      <a:pt x="695" y="536"/>
                    </a:lnTo>
                    <a:lnTo>
                      <a:pt x="683" y="536"/>
                    </a:lnTo>
                    <a:lnTo>
                      <a:pt x="671" y="547"/>
                    </a:lnTo>
                    <a:lnTo>
                      <a:pt x="659" y="547"/>
                    </a:lnTo>
                    <a:lnTo>
                      <a:pt x="659" y="559"/>
                    </a:lnTo>
                    <a:lnTo>
                      <a:pt x="647" y="559"/>
                    </a:lnTo>
                    <a:lnTo>
                      <a:pt x="635" y="571"/>
                    </a:lnTo>
                    <a:lnTo>
                      <a:pt x="635" y="559"/>
                    </a:lnTo>
                    <a:lnTo>
                      <a:pt x="635" y="547"/>
                    </a:lnTo>
                    <a:lnTo>
                      <a:pt x="635" y="536"/>
                    </a:lnTo>
                    <a:lnTo>
                      <a:pt x="623" y="536"/>
                    </a:lnTo>
                    <a:lnTo>
                      <a:pt x="623" y="524"/>
                    </a:lnTo>
                    <a:lnTo>
                      <a:pt x="635" y="512"/>
                    </a:lnTo>
                    <a:lnTo>
                      <a:pt x="635" y="501"/>
                    </a:lnTo>
                    <a:lnTo>
                      <a:pt x="647" y="501"/>
                    </a:lnTo>
                    <a:lnTo>
                      <a:pt x="659" y="501"/>
                    </a:lnTo>
                    <a:lnTo>
                      <a:pt x="671" y="512"/>
                    </a:lnTo>
                    <a:lnTo>
                      <a:pt x="683" y="512"/>
                    </a:lnTo>
                    <a:lnTo>
                      <a:pt x="695" y="512"/>
                    </a:lnTo>
                    <a:lnTo>
                      <a:pt x="707" y="524"/>
                    </a:lnTo>
                    <a:lnTo>
                      <a:pt x="707" y="512"/>
                    </a:lnTo>
                    <a:lnTo>
                      <a:pt x="695" y="512"/>
                    </a:lnTo>
                    <a:lnTo>
                      <a:pt x="683" y="512"/>
                    </a:lnTo>
                    <a:lnTo>
                      <a:pt x="671" y="501"/>
                    </a:lnTo>
                    <a:lnTo>
                      <a:pt x="659" y="501"/>
                    </a:lnTo>
                    <a:lnTo>
                      <a:pt x="647" y="501"/>
                    </a:lnTo>
                    <a:lnTo>
                      <a:pt x="635" y="501"/>
                    </a:lnTo>
                    <a:lnTo>
                      <a:pt x="635" y="489"/>
                    </a:lnTo>
                    <a:lnTo>
                      <a:pt x="635" y="477"/>
                    </a:lnTo>
                    <a:lnTo>
                      <a:pt x="635" y="466"/>
                    </a:lnTo>
                    <a:lnTo>
                      <a:pt x="635" y="454"/>
                    </a:lnTo>
                    <a:lnTo>
                      <a:pt x="647" y="454"/>
                    </a:lnTo>
                    <a:lnTo>
                      <a:pt x="647" y="442"/>
                    </a:lnTo>
                    <a:lnTo>
                      <a:pt x="647" y="431"/>
                    </a:lnTo>
                    <a:lnTo>
                      <a:pt x="647" y="442"/>
                    </a:lnTo>
                    <a:lnTo>
                      <a:pt x="659" y="442"/>
                    </a:lnTo>
                    <a:lnTo>
                      <a:pt x="671" y="442"/>
                    </a:lnTo>
                    <a:lnTo>
                      <a:pt x="671" y="454"/>
                    </a:lnTo>
                    <a:lnTo>
                      <a:pt x="683" y="454"/>
                    </a:lnTo>
                    <a:lnTo>
                      <a:pt x="695" y="454"/>
                    </a:lnTo>
                    <a:lnTo>
                      <a:pt x="695" y="466"/>
                    </a:lnTo>
                    <a:lnTo>
                      <a:pt x="707" y="466"/>
                    </a:lnTo>
                    <a:lnTo>
                      <a:pt x="695" y="454"/>
                    </a:lnTo>
                    <a:lnTo>
                      <a:pt x="683" y="454"/>
                    </a:lnTo>
                    <a:lnTo>
                      <a:pt x="671" y="442"/>
                    </a:lnTo>
                    <a:lnTo>
                      <a:pt x="659" y="442"/>
                    </a:lnTo>
                    <a:lnTo>
                      <a:pt x="659" y="431"/>
                    </a:lnTo>
                    <a:lnTo>
                      <a:pt x="647" y="431"/>
                    </a:lnTo>
                    <a:lnTo>
                      <a:pt x="647" y="419"/>
                    </a:lnTo>
                    <a:lnTo>
                      <a:pt x="659" y="419"/>
                    </a:lnTo>
                    <a:lnTo>
                      <a:pt x="659" y="407"/>
                    </a:lnTo>
                    <a:lnTo>
                      <a:pt x="659" y="396"/>
                    </a:lnTo>
                    <a:lnTo>
                      <a:pt x="671" y="384"/>
                    </a:lnTo>
                    <a:lnTo>
                      <a:pt x="671" y="373"/>
                    </a:lnTo>
                    <a:lnTo>
                      <a:pt x="683" y="373"/>
                    </a:lnTo>
                    <a:lnTo>
                      <a:pt x="683" y="384"/>
                    </a:lnTo>
                    <a:lnTo>
                      <a:pt x="683" y="407"/>
                    </a:lnTo>
                    <a:lnTo>
                      <a:pt x="695" y="419"/>
                    </a:lnTo>
                    <a:lnTo>
                      <a:pt x="695" y="431"/>
                    </a:lnTo>
                    <a:lnTo>
                      <a:pt x="707" y="454"/>
                    </a:lnTo>
                    <a:lnTo>
                      <a:pt x="719" y="466"/>
                    </a:lnTo>
                    <a:lnTo>
                      <a:pt x="719" y="477"/>
                    </a:lnTo>
                    <a:lnTo>
                      <a:pt x="731" y="501"/>
                    </a:lnTo>
                    <a:lnTo>
                      <a:pt x="731" y="512"/>
                    </a:lnTo>
                    <a:lnTo>
                      <a:pt x="743" y="512"/>
                    </a:lnTo>
                    <a:lnTo>
                      <a:pt x="743" y="524"/>
                    </a:lnTo>
                    <a:lnTo>
                      <a:pt x="755" y="524"/>
                    </a:lnTo>
                    <a:lnTo>
                      <a:pt x="755" y="536"/>
                    </a:lnTo>
                    <a:lnTo>
                      <a:pt x="755" y="547"/>
                    </a:lnTo>
                    <a:lnTo>
                      <a:pt x="755" y="559"/>
                    </a:lnTo>
                    <a:lnTo>
                      <a:pt x="755" y="571"/>
                    </a:lnTo>
                    <a:lnTo>
                      <a:pt x="755" y="582"/>
                    </a:lnTo>
                    <a:lnTo>
                      <a:pt x="755" y="594"/>
                    </a:lnTo>
                    <a:lnTo>
                      <a:pt x="755" y="524"/>
                    </a:lnTo>
                    <a:lnTo>
                      <a:pt x="767" y="524"/>
                    </a:lnTo>
                    <a:lnTo>
                      <a:pt x="779" y="524"/>
                    </a:lnTo>
                    <a:lnTo>
                      <a:pt x="779" y="512"/>
                    </a:lnTo>
                    <a:lnTo>
                      <a:pt x="791" y="512"/>
                    </a:lnTo>
                    <a:lnTo>
                      <a:pt x="791" y="524"/>
                    </a:lnTo>
                    <a:lnTo>
                      <a:pt x="803" y="524"/>
                    </a:lnTo>
                    <a:lnTo>
                      <a:pt x="815" y="524"/>
                    </a:lnTo>
                    <a:lnTo>
                      <a:pt x="815" y="512"/>
                    </a:lnTo>
                    <a:lnTo>
                      <a:pt x="815" y="501"/>
                    </a:lnTo>
                    <a:lnTo>
                      <a:pt x="815" y="489"/>
                    </a:lnTo>
                    <a:lnTo>
                      <a:pt x="815" y="477"/>
                    </a:lnTo>
                    <a:lnTo>
                      <a:pt x="827" y="477"/>
                    </a:lnTo>
                    <a:lnTo>
                      <a:pt x="839" y="477"/>
                    </a:lnTo>
                    <a:lnTo>
                      <a:pt x="851" y="466"/>
                    </a:lnTo>
                    <a:lnTo>
                      <a:pt x="863" y="466"/>
                    </a:lnTo>
                    <a:lnTo>
                      <a:pt x="875" y="466"/>
                    </a:lnTo>
                    <a:lnTo>
                      <a:pt x="887" y="466"/>
                    </a:lnTo>
                    <a:lnTo>
                      <a:pt x="899" y="466"/>
                    </a:lnTo>
                    <a:lnTo>
                      <a:pt x="911" y="466"/>
                    </a:lnTo>
                    <a:lnTo>
                      <a:pt x="923" y="454"/>
                    </a:lnTo>
                    <a:lnTo>
                      <a:pt x="911" y="454"/>
                    </a:lnTo>
                    <a:lnTo>
                      <a:pt x="899" y="454"/>
                    </a:lnTo>
                    <a:lnTo>
                      <a:pt x="887" y="466"/>
                    </a:lnTo>
                    <a:lnTo>
                      <a:pt x="875" y="466"/>
                    </a:lnTo>
                    <a:lnTo>
                      <a:pt x="863" y="466"/>
                    </a:lnTo>
                    <a:lnTo>
                      <a:pt x="851" y="466"/>
                    </a:lnTo>
                    <a:lnTo>
                      <a:pt x="839" y="466"/>
                    </a:lnTo>
                    <a:lnTo>
                      <a:pt x="827" y="477"/>
                    </a:lnTo>
                    <a:lnTo>
                      <a:pt x="827" y="466"/>
                    </a:lnTo>
                    <a:lnTo>
                      <a:pt x="815" y="477"/>
                    </a:lnTo>
                    <a:lnTo>
                      <a:pt x="803" y="489"/>
                    </a:lnTo>
                    <a:lnTo>
                      <a:pt x="803" y="477"/>
                    </a:lnTo>
                    <a:lnTo>
                      <a:pt x="791" y="466"/>
                    </a:lnTo>
                    <a:lnTo>
                      <a:pt x="779" y="454"/>
                    </a:lnTo>
                    <a:lnTo>
                      <a:pt x="779" y="442"/>
                    </a:lnTo>
                    <a:lnTo>
                      <a:pt x="767" y="431"/>
                    </a:lnTo>
                    <a:lnTo>
                      <a:pt x="767" y="419"/>
                    </a:lnTo>
                    <a:lnTo>
                      <a:pt x="767" y="407"/>
                    </a:lnTo>
                    <a:lnTo>
                      <a:pt x="767" y="396"/>
                    </a:lnTo>
                    <a:lnTo>
                      <a:pt x="767" y="384"/>
                    </a:lnTo>
                    <a:lnTo>
                      <a:pt x="767" y="396"/>
                    </a:lnTo>
                    <a:lnTo>
                      <a:pt x="767" y="407"/>
                    </a:lnTo>
                    <a:lnTo>
                      <a:pt x="767" y="396"/>
                    </a:lnTo>
                    <a:lnTo>
                      <a:pt x="755" y="384"/>
                    </a:lnTo>
                    <a:lnTo>
                      <a:pt x="755" y="373"/>
                    </a:lnTo>
                    <a:lnTo>
                      <a:pt x="755" y="361"/>
                    </a:lnTo>
                    <a:lnTo>
                      <a:pt x="755" y="349"/>
                    </a:lnTo>
                    <a:lnTo>
                      <a:pt x="743" y="338"/>
                    </a:lnTo>
                    <a:lnTo>
                      <a:pt x="743" y="326"/>
                    </a:lnTo>
                    <a:lnTo>
                      <a:pt x="719" y="349"/>
                    </a:lnTo>
                    <a:lnTo>
                      <a:pt x="731" y="361"/>
                    </a:lnTo>
                    <a:lnTo>
                      <a:pt x="731" y="373"/>
                    </a:lnTo>
                    <a:lnTo>
                      <a:pt x="731" y="384"/>
                    </a:lnTo>
                    <a:lnTo>
                      <a:pt x="731" y="396"/>
                    </a:lnTo>
                    <a:lnTo>
                      <a:pt x="743" y="407"/>
                    </a:lnTo>
                    <a:lnTo>
                      <a:pt x="743" y="419"/>
                    </a:lnTo>
                    <a:lnTo>
                      <a:pt x="743" y="431"/>
                    </a:lnTo>
                    <a:lnTo>
                      <a:pt x="755" y="442"/>
                    </a:lnTo>
                    <a:lnTo>
                      <a:pt x="755" y="454"/>
                    </a:lnTo>
                    <a:lnTo>
                      <a:pt x="767" y="454"/>
                    </a:lnTo>
                    <a:lnTo>
                      <a:pt x="767" y="466"/>
                    </a:lnTo>
                    <a:lnTo>
                      <a:pt x="767" y="477"/>
                    </a:lnTo>
                    <a:lnTo>
                      <a:pt x="779" y="477"/>
                    </a:lnTo>
                    <a:lnTo>
                      <a:pt x="779" y="489"/>
                    </a:lnTo>
                    <a:lnTo>
                      <a:pt x="791" y="489"/>
                    </a:lnTo>
                    <a:lnTo>
                      <a:pt x="779" y="501"/>
                    </a:lnTo>
                    <a:lnTo>
                      <a:pt x="779" y="489"/>
                    </a:lnTo>
                    <a:lnTo>
                      <a:pt x="767" y="489"/>
                    </a:lnTo>
                    <a:lnTo>
                      <a:pt x="755" y="489"/>
                    </a:lnTo>
                    <a:lnTo>
                      <a:pt x="743" y="489"/>
                    </a:lnTo>
                    <a:lnTo>
                      <a:pt x="743" y="477"/>
                    </a:lnTo>
                    <a:lnTo>
                      <a:pt x="755" y="477"/>
                    </a:lnTo>
                    <a:lnTo>
                      <a:pt x="755" y="466"/>
                    </a:lnTo>
                    <a:lnTo>
                      <a:pt x="755" y="442"/>
                    </a:lnTo>
                    <a:lnTo>
                      <a:pt x="755" y="454"/>
                    </a:lnTo>
                    <a:lnTo>
                      <a:pt x="743" y="454"/>
                    </a:lnTo>
                    <a:lnTo>
                      <a:pt x="743" y="466"/>
                    </a:lnTo>
                    <a:lnTo>
                      <a:pt x="743" y="477"/>
                    </a:lnTo>
                    <a:lnTo>
                      <a:pt x="731" y="466"/>
                    </a:lnTo>
                    <a:lnTo>
                      <a:pt x="719" y="454"/>
                    </a:lnTo>
                    <a:lnTo>
                      <a:pt x="719" y="442"/>
                    </a:lnTo>
                    <a:lnTo>
                      <a:pt x="719" y="431"/>
                    </a:lnTo>
                    <a:lnTo>
                      <a:pt x="707" y="419"/>
                    </a:lnTo>
                    <a:lnTo>
                      <a:pt x="707" y="396"/>
                    </a:lnTo>
                    <a:lnTo>
                      <a:pt x="707" y="384"/>
                    </a:lnTo>
                    <a:lnTo>
                      <a:pt x="695" y="384"/>
                    </a:lnTo>
                    <a:lnTo>
                      <a:pt x="695" y="373"/>
                    </a:lnTo>
                    <a:lnTo>
                      <a:pt x="695" y="361"/>
                    </a:lnTo>
                    <a:lnTo>
                      <a:pt x="695" y="349"/>
                    </a:lnTo>
                    <a:lnTo>
                      <a:pt x="707" y="338"/>
                    </a:lnTo>
                    <a:lnTo>
                      <a:pt x="719" y="338"/>
                    </a:lnTo>
                    <a:lnTo>
                      <a:pt x="719" y="349"/>
                    </a:lnTo>
                    <a:lnTo>
                      <a:pt x="743" y="326"/>
                    </a:lnTo>
                    <a:lnTo>
                      <a:pt x="743" y="314"/>
                    </a:lnTo>
                    <a:lnTo>
                      <a:pt x="755" y="314"/>
                    </a:lnTo>
                    <a:lnTo>
                      <a:pt x="755" y="303"/>
                    </a:lnTo>
                    <a:lnTo>
                      <a:pt x="767" y="303"/>
                    </a:lnTo>
                    <a:lnTo>
                      <a:pt x="779" y="303"/>
                    </a:lnTo>
                    <a:lnTo>
                      <a:pt x="779" y="314"/>
                    </a:lnTo>
                    <a:lnTo>
                      <a:pt x="779" y="326"/>
                    </a:lnTo>
                    <a:lnTo>
                      <a:pt x="791" y="326"/>
                    </a:lnTo>
                    <a:lnTo>
                      <a:pt x="791" y="314"/>
                    </a:lnTo>
                    <a:lnTo>
                      <a:pt x="791" y="303"/>
                    </a:lnTo>
                    <a:lnTo>
                      <a:pt x="803" y="303"/>
                    </a:lnTo>
                    <a:lnTo>
                      <a:pt x="815" y="303"/>
                    </a:lnTo>
                    <a:lnTo>
                      <a:pt x="815" y="314"/>
                    </a:lnTo>
                    <a:lnTo>
                      <a:pt x="815" y="326"/>
                    </a:lnTo>
                    <a:lnTo>
                      <a:pt x="815" y="338"/>
                    </a:lnTo>
                    <a:lnTo>
                      <a:pt x="815" y="349"/>
                    </a:lnTo>
                    <a:lnTo>
                      <a:pt x="803" y="361"/>
                    </a:lnTo>
                    <a:lnTo>
                      <a:pt x="803" y="373"/>
                    </a:lnTo>
                    <a:lnTo>
                      <a:pt x="803" y="384"/>
                    </a:lnTo>
                    <a:lnTo>
                      <a:pt x="791" y="384"/>
                    </a:lnTo>
                    <a:lnTo>
                      <a:pt x="791" y="396"/>
                    </a:lnTo>
                    <a:lnTo>
                      <a:pt x="791" y="407"/>
                    </a:lnTo>
                    <a:lnTo>
                      <a:pt x="791" y="419"/>
                    </a:lnTo>
                    <a:lnTo>
                      <a:pt x="791" y="407"/>
                    </a:lnTo>
                    <a:lnTo>
                      <a:pt x="791" y="396"/>
                    </a:lnTo>
                    <a:lnTo>
                      <a:pt x="803" y="384"/>
                    </a:lnTo>
                    <a:lnTo>
                      <a:pt x="803" y="373"/>
                    </a:lnTo>
                    <a:lnTo>
                      <a:pt x="815" y="361"/>
                    </a:lnTo>
                    <a:lnTo>
                      <a:pt x="815" y="349"/>
                    </a:lnTo>
                    <a:lnTo>
                      <a:pt x="815" y="338"/>
                    </a:lnTo>
                    <a:lnTo>
                      <a:pt x="827" y="326"/>
                    </a:lnTo>
                    <a:lnTo>
                      <a:pt x="827" y="314"/>
                    </a:lnTo>
                    <a:lnTo>
                      <a:pt x="839" y="314"/>
                    </a:lnTo>
                    <a:lnTo>
                      <a:pt x="851" y="326"/>
                    </a:lnTo>
                    <a:lnTo>
                      <a:pt x="863" y="326"/>
                    </a:lnTo>
                    <a:lnTo>
                      <a:pt x="863" y="338"/>
                    </a:lnTo>
                    <a:lnTo>
                      <a:pt x="863" y="349"/>
                    </a:lnTo>
                    <a:lnTo>
                      <a:pt x="851" y="361"/>
                    </a:lnTo>
                    <a:lnTo>
                      <a:pt x="839" y="373"/>
                    </a:lnTo>
                    <a:lnTo>
                      <a:pt x="839" y="384"/>
                    </a:lnTo>
                    <a:lnTo>
                      <a:pt x="827" y="396"/>
                    </a:lnTo>
                    <a:lnTo>
                      <a:pt x="815" y="396"/>
                    </a:lnTo>
                    <a:lnTo>
                      <a:pt x="815" y="407"/>
                    </a:lnTo>
                    <a:lnTo>
                      <a:pt x="803" y="419"/>
                    </a:lnTo>
                    <a:lnTo>
                      <a:pt x="803" y="431"/>
                    </a:lnTo>
                    <a:lnTo>
                      <a:pt x="815" y="419"/>
                    </a:lnTo>
                    <a:lnTo>
                      <a:pt x="815" y="407"/>
                    </a:lnTo>
                    <a:lnTo>
                      <a:pt x="827" y="396"/>
                    </a:lnTo>
                    <a:lnTo>
                      <a:pt x="839" y="384"/>
                    </a:lnTo>
                    <a:lnTo>
                      <a:pt x="851" y="373"/>
                    </a:lnTo>
                    <a:lnTo>
                      <a:pt x="851" y="361"/>
                    </a:lnTo>
                    <a:lnTo>
                      <a:pt x="863" y="349"/>
                    </a:lnTo>
                    <a:lnTo>
                      <a:pt x="875" y="338"/>
                    </a:lnTo>
                    <a:lnTo>
                      <a:pt x="875" y="349"/>
                    </a:lnTo>
                    <a:lnTo>
                      <a:pt x="887" y="349"/>
                    </a:lnTo>
                    <a:lnTo>
                      <a:pt x="887" y="361"/>
                    </a:lnTo>
                    <a:lnTo>
                      <a:pt x="934" y="326"/>
                    </a:lnTo>
                    <a:lnTo>
                      <a:pt x="923" y="326"/>
                    </a:lnTo>
                    <a:lnTo>
                      <a:pt x="923" y="314"/>
                    </a:lnTo>
                    <a:lnTo>
                      <a:pt x="911" y="303"/>
                    </a:lnTo>
                    <a:lnTo>
                      <a:pt x="899" y="291"/>
                    </a:lnTo>
                    <a:lnTo>
                      <a:pt x="887" y="291"/>
                    </a:lnTo>
                    <a:lnTo>
                      <a:pt x="887" y="279"/>
                    </a:lnTo>
                    <a:lnTo>
                      <a:pt x="875" y="268"/>
                    </a:lnTo>
                    <a:lnTo>
                      <a:pt x="863" y="268"/>
                    </a:lnTo>
                    <a:lnTo>
                      <a:pt x="851" y="268"/>
                    </a:lnTo>
                    <a:lnTo>
                      <a:pt x="851" y="256"/>
                    </a:lnTo>
                    <a:lnTo>
                      <a:pt x="839" y="256"/>
                    </a:lnTo>
                    <a:lnTo>
                      <a:pt x="827" y="256"/>
                    </a:lnTo>
                    <a:lnTo>
                      <a:pt x="815" y="256"/>
                    </a:lnTo>
                    <a:lnTo>
                      <a:pt x="803" y="244"/>
                    </a:lnTo>
                    <a:lnTo>
                      <a:pt x="791" y="244"/>
                    </a:lnTo>
                    <a:lnTo>
                      <a:pt x="779" y="244"/>
                    </a:lnTo>
                    <a:lnTo>
                      <a:pt x="767" y="256"/>
                    </a:lnTo>
                    <a:lnTo>
                      <a:pt x="755" y="256"/>
                    </a:lnTo>
                    <a:lnTo>
                      <a:pt x="743" y="256"/>
                    </a:lnTo>
                    <a:lnTo>
                      <a:pt x="731" y="256"/>
                    </a:lnTo>
                    <a:lnTo>
                      <a:pt x="731" y="244"/>
                    </a:lnTo>
                    <a:lnTo>
                      <a:pt x="719" y="233"/>
                    </a:lnTo>
                    <a:lnTo>
                      <a:pt x="731" y="233"/>
                    </a:lnTo>
                    <a:lnTo>
                      <a:pt x="719" y="209"/>
                    </a:lnTo>
                    <a:lnTo>
                      <a:pt x="707" y="209"/>
                    </a:lnTo>
                    <a:lnTo>
                      <a:pt x="695" y="209"/>
                    </a:lnTo>
                    <a:lnTo>
                      <a:pt x="695" y="198"/>
                    </a:lnTo>
                    <a:lnTo>
                      <a:pt x="695" y="186"/>
                    </a:lnTo>
                    <a:lnTo>
                      <a:pt x="695" y="175"/>
                    </a:lnTo>
                    <a:lnTo>
                      <a:pt x="695" y="163"/>
                    </a:lnTo>
                    <a:lnTo>
                      <a:pt x="683" y="163"/>
                    </a:lnTo>
                    <a:lnTo>
                      <a:pt x="683" y="151"/>
                    </a:lnTo>
                    <a:lnTo>
                      <a:pt x="683" y="140"/>
                    </a:lnTo>
                    <a:lnTo>
                      <a:pt x="695" y="140"/>
                    </a:lnTo>
                    <a:lnTo>
                      <a:pt x="695" y="128"/>
                    </a:lnTo>
                    <a:lnTo>
                      <a:pt x="683" y="128"/>
                    </a:lnTo>
                    <a:lnTo>
                      <a:pt x="683" y="116"/>
                    </a:lnTo>
                    <a:lnTo>
                      <a:pt x="695" y="116"/>
                    </a:lnTo>
                    <a:lnTo>
                      <a:pt x="695" y="105"/>
                    </a:lnTo>
                    <a:lnTo>
                      <a:pt x="707" y="105"/>
                    </a:lnTo>
                    <a:lnTo>
                      <a:pt x="707" y="93"/>
                    </a:lnTo>
                    <a:lnTo>
                      <a:pt x="719" y="93"/>
                    </a:lnTo>
                    <a:lnTo>
                      <a:pt x="719" y="105"/>
                    </a:lnTo>
                    <a:lnTo>
                      <a:pt x="731" y="105"/>
                    </a:lnTo>
                    <a:lnTo>
                      <a:pt x="743" y="105"/>
                    </a:lnTo>
                    <a:lnTo>
                      <a:pt x="755" y="116"/>
                    </a:lnTo>
                    <a:lnTo>
                      <a:pt x="767" y="128"/>
                    </a:lnTo>
                    <a:lnTo>
                      <a:pt x="767" y="140"/>
                    </a:lnTo>
                    <a:lnTo>
                      <a:pt x="767" y="151"/>
                    </a:lnTo>
                    <a:lnTo>
                      <a:pt x="767" y="163"/>
                    </a:lnTo>
                    <a:lnTo>
                      <a:pt x="767" y="175"/>
                    </a:lnTo>
                    <a:lnTo>
                      <a:pt x="767" y="186"/>
                    </a:lnTo>
                    <a:lnTo>
                      <a:pt x="755" y="198"/>
                    </a:lnTo>
                    <a:lnTo>
                      <a:pt x="743" y="198"/>
                    </a:lnTo>
                    <a:lnTo>
                      <a:pt x="743" y="209"/>
                    </a:lnTo>
                    <a:lnTo>
                      <a:pt x="731" y="209"/>
                    </a:lnTo>
                    <a:lnTo>
                      <a:pt x="719" y="209"/>
                    </a:lnTo>
                    <a:lnTo>
                      <a:pt x="731" y="233"/>
                    </a:lnTo>
                    <a:lnTo>
                      <a:pt x="731" y="221"/>
                    </a:lnTo>
                    <a:lnTo>
                      <a:pt x="743" y="221"/>
                    </a:lnTo>
                    <a:lnTo>
                      <a:pt x="755" y="209"/>
                    </a:lnTo>
                    <a:lnTo>
                      <a:pt x="767" y="209"/>
                    </a:lnTo>
                    <a:lnTo>
                      <a:pt x="767" y="198"/>
                    </a:lnTo>
                    <a:lnTo>
                      <a:pt x="779" y="198"/>
                    </a:lnTo>
                    <a:lnTo>
                      <a:pt x="779" y="186"/>
                    </a:lnTo>
                    <a:lnTo>
                      <a:pt x="779" y="175"/>
                    </a:lnTo>
                    <a:lnTo>
                      <a:pt x="791" y="175"/>
                    </a:lnTo>
                    <a:lnTo>
                      <a:pt x="791" y="163"/>
                    </a:lnTo>
                    <a:lnTo>
                      <a:pt x="791" y="151"/>
                    </a:lnTo>
                    <a:lnTo>
                      <a:pt x="791" y="140"/>
                    </a:lnTo>
                    <a:lnTo>
                      <a:pt x="779" y="128"/>
                    </a:lnTo>
                    <a:lnTo>
                      <a:pt x="779" y="116"/>
                    </a:lnTo>
                    <a:lnTo>
                      <a:pt x="779" y="105"/>
                    </a:lnTo>
                    <a:lnTo>
                      <a:pt x="791" y="105"/>
                    </a:lnTo>
                    <a:lnTo>
                      <a:pt x="803" y="105"/>
                    </a:lnTo>
                    <a:lnTo>
                      <a:pt x="815" y="105"/>
                    </a:lnTo>
                    <a:lnTo>
                      <a:pt x="827" y="105"/>
                    </a:lnTo>
                    <a:lnTo>
                      <a:pt x="839" y="105"/>
                    </a:lnTo>
                    <a:lnTo>
                      <a:pt x="839" y="116"/>
                    </a:lnTo>
                    <a:lnTo>
                      <a:pt x="851" y="116"/>
                    </a:lnTo>
                    <a:lnTo>
                      <a:pt x="863" y="116"/>
                    </a:lnTo>
                    <a:lnTo>
                      <a:pt x="875" y="128"/>
                    </a:lnTo>
                    <a:lnTo>
                      <a:pt x="887" y="128"/>
                    </a:lnTo>
                    <a:lnTo>
                      <a:pt x="887" y="116"/>
                    </a:lnTo>
                    <a:lnTo>
                      <a:pt x="875" y="116"/>
                    </a:lnTo>
                    <a:lnTo>
                      <a:pt x="863" y="105"/>
                    </a:lnTo>
                    <a:lnTo>
                      <a:pt x="851" y="105"/>
                    </a:lnTo>
                    <a:lnTo>
                      <a:pt x="851" y="93"/>
                    </a:lnTo>
                    <a:lnTo>
                      <a:pt x="839" y="93"/>
                    </a:lnTo>
                    <a:lnTo>
                      <a:pt x="827" y="93"/>
                    </a:lnTo>
                    <a:lnTo>
                      <a:pt x="839" y="93"/>
                    </a:lnTo>
                    <a:lnTo>
                      <a:pt x="851" y="93"/>
                    </a:lnTo>
                    <a:lnTo>
                      <a:pt x="863" y="81"/>
                    </a:lnTo>
                    <a:lnTo>
                      <a:pt x="863" y="70"/>
                    </a:lnTo>
                    <a:lnTo>
                      <a:pt x="851" y="70"/>
                    </a:lnTo>
                    <a:lnTo>
                      <a:pt x="851" y="58"/>
                    </a:lnTo>
                    <a:lnTo>
                      <a:pt x="839" y="58"/>
                    </a:lnTo>
                    <a:lnTo>
                      <a:pt x="827" y="58"/>
                    </a:lnTo>
                    <a:lnTo>
                      <a:pt x="815" y="58"/>
                    </a:lnTo>
                    <a:lnTo>
                      <a:pt x="803" y="58"/>
                    </a:lnTo>
                    <a:lnTo>
                      <a:pt x="791" y="46"/>
                    </a:lnTo>
                    <a:lnTo>
                      <a:pt x="779" y="46"/>
                    </a:lnTo>
                    <a:lnTo>
                      <a:pt x="767" y="46"/>
                    </a:lnTo>
                    <a:lnTo>
                      <a:pt x="767" y="35"/>
                    </a:lnTo>
                    <a:lnTo>
                      <a:pt x="755" y="35"/>
                    </a:lnTo>
                    <a:lnTo>
                      <a:pt x="743" y="35"/>
                    </a:lnTo>
                    <a:lnTo>
                      <a:pt x="743" y="23"/>
                    </a:lnTo>
                    <a:lnTo>
                      <a:pt x="743" y="12"/>
                    </a:lnTo>
                    <a:lnTo>
                      <a:pt x="731" y="12"/>
                    </a:lnTo>
                    <a:lnTo>
                      <a:pt x="719" y="12"/>
                    </a:lnTo>
                    <a:lnTo>
                      <a:pt x="707" y="0"/>
                    </a:lnTo>
                    <a:lnTo>
                      <a:pt x="695" y="0"/>
                    </a:lnTo>
                    <a:lnTo>
                      <a:pt x="683" y="0"/>
                    </a:lnTo>
                    <a:lnTo>
                      <a:pt x="671" y="0"/>
                    </a:lnTo>
                    <a:lnTo>
                      <a:pt x="659" y="0"/>
                    </a:lnTo>
                    <a:lnTo>
                      <a:pt x="647" y="12"/>
                    </a:lnTo>
                    <a:lnTo>
                      <a:pt x="635" y="12"/>
                    </a:lnTo>
                    <a:lnTo>
                      <a:pt x="623" y="12"/>
                    </a:lnTo>
                    <a:lnTo>
                      <a:pt x="611" y="23"/>
                    </a:lnTo>
                    <a:lnTo>
                      <a:pt x="611" y="35"/>
                    </a:lnTo>
                    <a:lnTo>
                      <a:pt x="599" y="35"/>
                    </a:lnTo>
                    <a:lnTo>
                      <a:pt x="587" y="35"/>
                    </a:lnTo>
                    <a:lnTo>
                      <a:pt x="587" y="23"/>
                    </a:lnTo>
                    <a:lnTo>
                      <a:pt x="575" y="23"/>
                    </a:lnTo>
                    <a:lnTo>
                      <a:pt x="563" y="23"/>
                    </a:lnTo>
                    <a:lnTo>
                      <a:pt x="551" y="23"/>
                    </a:lnTo>
                    <a:lnTo>
                      <a:pt x="539" y="23"/>
                    </a:lnTo>
                    <a:lnTo>
                      <a:pt x="527" y="23"/>
                    </a:lnTo>
                    <a:lnTo>
                      <a:pt x="515" y="23"/>
                    </a:lnTo>
                    <a:lnTo>
                      <a:pt x="515" y="35"/>
                    </a:lnTo>
                    <a:lnTo>
                      <a:pt x="515" y="46"/>
                    </a:lnTo>
                    <a:lnTo>
                      <a:pt x="527" y="46"/>
                    </a:lnTo>
                    <a:lnTo>
                      <a:pt x="539" y="46"/>
                    </a:lnTo>
                    <a:lnTo>
                      <a:pt x="539" y="58"/>
                    </a:lnTo>
                    <a:lnTo>
                      <a:pt x="551" y="58"/>
                    </a:lnTo>
                    <a:lnTo>
                      <a:pt x="563" y="58"/>
                    </a:lnTo>
                    <a:lnTo>
                      <a:pt x="575" y="58"/>
                    </a:lnTo>
                    <a:lnTo>
                      <a:pt x="587" y="58"/>
                    </a:lnTo>
                    <a:lnTo>
                      <a:pt x="599" y="58"/>
                    </a:lnTo>
                    <a:lnTo>
                      <a:pt x="611" y="58"/>
                    </a:lnTo>
                    <a:lnTo>
                      <a:pt x="599" y="58"/>
                    </a:lnTo>
                    <a:lnTo>
                      <a:pt x="587" y="58"/>
                    </a:lnTo>
                    <a:lnTo>
                      <a:pt x="587" y="70"/>
                    </a:lnTo>
                    <a:lnTo>
                      <a:pt x="575" y="70"/>
                    </a:lnTo>
                    <a:lnTo>
                      <a:pt x="575" y="81"/>
                    </a:lnTo>
                    <a:lnTo>
                      <a:pt x="575" y="93"/>
                    </a:lnTo>
                    <a:lnTo>
                      <a:pt x="587" y="93"/>
                    </a:lnTo>
                    <a:lnTo>
                      <a:pt x="587" y="81"/>
                    </a:lnTo>
                    <a:lnTo>
                      <a:pt x="599" y="81"/>
                    </a:lnTo>
                    <a:lnTo>
                      <a:pt x="599" y="70"/>
                    </a:lnTo>
                    <a:lnTo>
                      <a:pt x="611" y="81"/>
                    </a:lnTo>
                    <a:lnTo>
                      <a:pt x="611" y="93"/>
                    </a:lnTo>
                    <a:lnTo>
                      <a:pt x="623" y="93"/>
                    </a:lnTo>
                    <a:lnTo>
                      <a:pt x="623" y="105"/>
                    </a:lnTo>
                    <a:lnTo>
                      <a:pt x="623" y="116"/>
                    </a:lnTo>
                    <a:lnTo>
                      <a:pt x="635" y="116"/>
                    </a:lnTo>
                    <a:lnTo>
                      <a:pt x="635" y="105"/>
                    </a:lnTo>
                    <a:lnTo>
                      <a:pt x="635" y="116"/>
                    </a:lnTo>
                    <a:lnTo>
                      <a:pt x="647" y="116"/>
                    </a:lnTo>
                    <a:lnTo>
                      <a:pt x="647" y="128"/>
                    </a:lnTo>
                    <a:lnTo>
                      <a:pt x="647" y="140"/>
                    </a:lnTo>
                    <a:lnTo>
                      <a:pt x="647" y="151"/>
                    </a:lnTo>
                    <a:lnTo>
                      <a:pt x="647" y="163"/>
                    </a:lnTo>
                    <a:lnTo>
                      <a:pt x="635" y="163"/>
                    </a:lnTo>
                    <a:lnTo>
                      <a:pt x="647" y="163"/>
                    </a:lnTo>
                    <a:lnTo>
                      <a:pt x="647" y="151"/>
                    </a:lnTo>
                    <a:lnTo>
                      <a:pt x="635" y="151"/>
                    </a:lnTo>
                    <a:lnTo>
                      <a:pt x="635" y="163"/>
                    </a:lnTo>
                    <a:lnTo>
                      <a:pt x="623" y="163"/>
                    </a:lnTo>
                    <a:lnTo>
                      <a:pt x="623" y="175"/>
                    </a:lnTo>
                    <a:lnTo>
                      <a:pt x="611" y="175"/>
                    </a:lnTo>
                    <a:lnTo>
                      <a:pt x="599" y="175"/>
                    </a:lnTo>
                    <a:lnTo>
                      <a:pt x="587" y="186"/>
                    </a:lnTo>
                    <a:lnTo>
                      <a:pt x="563" y="186"/>
                    </a:lnTo>
                    <a:lnTo>
                      <a:pt x="551" y="198"/>
                    </a:lnTo>
                    <a:lnTo>
                      <a:pt x="527" y="198"/>
                    </a:lnTo>
                    <a:lnTo>
                      <a:pt x="503" y="198"/>
                    </a:lnTo>
                    <a:lnTo>
                      <a:pt x="491" y="209"/>
                    </a:lnTo>
                    <a:lnTo>
                      <a:pt x="467" y="209"/>
                    </a:lnTo>
                    <a:lnTo>
                      <a:pt x="455" y="221"/>
                    </a:lnTo>
                    <a:lnTo>
                      <a:pt x="444" y="209"/>
                    </a:lnTo>
                    <a:lnTo>
                      <a:pt x="432" y="209"/>
                    </a:lnTo>
                    <a:lnTo>
                      <a:pt x="420" y="221"/>
                    </a:lnTo>
                    <a:lnTo>
                      <a:pt x="408" y="221"/>
                    </a:lnTo>
                    <a:lnTo>
                      <a:pt x="396" y="221"/>
                    </a:lnTo>
                    <a:lnTo>
                      <a:pt x="384" y="221"/>
                    </a:lnTo>
                    <a:lnTo>
                      <a:pt x="372" y="233"/>
                    </a:lnTo>
                    <a:lnTo>
                      <a:pt x="372" y="221"/>
                    </a:lnTo>
                    <a:lnTo>
                      <a:pt x="360" y="221"/>
                    </a:lnTo>
                    <a:lnTo>
                      <a:pt x="360" y="209"/>
                    </a:lnTo>
                    <a:lnTo>
                      <a:pt x="360" y="198"/>
                    </a:lnTo>
                    <a:lnTo>
                      <a:pt x="360" y="186"/>
                    </a:lnTo>
                    <a:lnTo>
                      <a:pt x="360" y="175"/>
                    </a:lnTo>
                    <a:lnTo>
                      <a:pt x="360" y="163"/>
                    </a:lnTo>
                    <a:lnTo>
                      <a:pt x="372" y="151"/>
                    </a:lnTo>
                    <a:lnTo>
                      <a:pt x="384" y="151"/>
                    </a:lnTo>
                    <a:lnTo>
                      <a:pt x="384" y="140"/>
                    </a:lnTo>
                    <a:lnTo>
                      <a:pt x="396" y="140"/>
                    </a:lnTo>
                    <a:lnTo>
                      <a:pt x="408" y="140"/>
                    </a:lnTo>
                    <a:lnTo>
                      <a:pt x="420" y="140"/>
                    </a:lnTo>
                    <a:lnTo>
                      <a:pt x="432" y="140"/>
                    </a:lnTo>
                    <a:lnTo>
                      <a:pt x="432" y="128"/>
                    </a:lnTo>
                    <a:lnTo>
                      <a:pt x="432" y="116"/>
                    </a:lnTo>
                    <a:lnTo>
                      <a:pt x="420" y="105"/>
                    </a:lnTo>
                    <a:lnTo>
                      <a:pt x="408" y="105"/>
                    </a:lnTo>
                    <a:lnTo>
                      <a:pt x="396" y="105"/>
                    </a:lnTo>
                    <a:lnTo>
                      <a:pt x="384" y="105"/>
                    </a:lnTo>
                    <a:lnTo>
                      <a:pt x="372" y="105"/>
                    </a:lnTo>
                    <a:lnTo>
                      <a:pt x="360" y="105"/>
                    </a:lnTo>
                    <a:lnTo>
                      <a:pt x="348" y="105"/>
                    </a:lnTo>
                    <a:lnTo>
                      <a:pt x="336" y="105"/>
                    </a:lnTo>
                    <a:lnTo>
                      <a:pt x="324" y="105"/>
                    </a:lnTo>
                    <a:lnTo>
                      <a:pt x="312" y="105"/>
                    </a:lnTo>
                    <a:lnTo>
                      <a:pt x="300" y="105"/>
                    </a:lnTo>
                    <a:lnTo>
                      <a:pt x="288" y="105"/>
                    </a:lnTo>
                    <a:lnTo>
                      <a:pt x="276" y="105"/>
                    </a:lnTo>
                    <a:lnTo>
                      <a:pt x="264" y="105"/>
                    </a:lnTo>
                    <a:lnTo>
                      <a:pt x="252" y="105"/>
                    </a:lnTo>
                    <a:lnTo>
                      <a:pt x="252" y="116"/>
                    </a:lnTo>
                    <a:lnTo>
                      <a:pt x="240" y="128"/>
                    </a:lnTo>
                    <a:lnTo>
                      <a:pt x="240" y="140"/>
                    </a:lnTo>
                    <a:lnTo>
                      <a:pt x="240" y="151"/>
                    </a:lnTo>
                    <a:lnTo>
                      <a:pt x="252" y="151"/>
                    </a:lnTo>
                    <a:lnTo>
                      <a:pt x="264" y="163"/>
                    </a:lnTo>
                    <a:lnTo>
                      <a:pt x="276" y="163"/>
                    </a:lnTo>
                    <a:lnTo>
                      <a:pt x="288" y="163"/>
                    </a:lnTo>
                    <a:lnTo>
                      <a:pt x="300" y="163"/>
                    </a:lnTo>
                    <a:lnTo>
                      <a:pt x="312" y="163"/>
                    </a:lnTo>
                    <a:lnTo>
                      <a:pt x="324" y="175"/>
                    </a:lnTo>
                    <a:lnTo>
                      <a:pt x="336" y="175"/>
                    </a:lnTo>
                    <a:lnTo>
                      <a:pt x="336" y="186"/>
                    </a:lnTo>
                    <a:lnTo>
                      <a:pt x="336" y="198"/>
                    </a:lnTo>
                    <a:lnTo>
                      <a:pt x="336" y="209"/>
                    </a:lnTo>
                    <a:lnTo>
                      <a:pt x="348" y="221"/>
                    </a:lnTo>
                    <a:lnTo>
                      <a:pt x="348" y="233"/>
                    </a:lnTo>
                    <a:lnTo>
                      <a:pt x="348" y="244"/>
                    </a:lnTo>
                    <a:lnTo>
                      <a:pt x="336" y="244"/>
                    </a:lnTo>
                    <a:lnTo>
                      <a:pt x="324" y="244"/>
                    </a:lnTo>
                    <a:lnTo>
                      <a:pt x="324" y="256"/>
                    </a:lnTo>
                    <a:lnTo>
                      <a:pt x="324" y="268"/>
                    </a:lnTo>
                    <a:lnTo>
                      <a:pt x="336" y="268"/>
                    </a:lnTo>
                    <a:lnTo>
                      <a:pt x="336" y="279"/>
                    </a:lnTo>
                    <a:lnTo>
                      <a:pt x="324" y="279"/>
                    </a:lnTo>
                    <a:lnTo>
                      <a:pt x="312" y="279"/>
                    </a:lnTo>
                    <a:lnTo>
                      <a:pt x="312" y="291"/>
                    </a:lnTo>
                    <a:lnTo>
                      <a:pt x="312" y="303"/>
                    </a:lnTo>
                    <a:lnTo>
                      <a:pt x="300" y="303"/>
                    </a:lnTo>
                    <a:lnTo>
                      <a:pt x="300" y="314"/>
                    </a:lnTo>
                    <a:lnTo>
                      <a:pt x="288" y="314"/>
                    </a:lnTo>
                    <a:lnTo>
                      <a:pt x="288" y="303"/>
                    </a:lnTo>
                    <a:lnTo>
                      <a:pt x="276" y="303"/>
                    </a:lnTo>
                    <a:lnTo>
                      <a:pt x="288" y="384"/>
                    </a:lnTo>
                    <a:lnTo>
                      <a:pt x="300" y="384"/>
                    </a:lnTo>
                    <a:lnTo>
                      <a:pt x="300" y="396"/>
                    </a:lnTo>
                    <a:lnTo>
                      <a:pt x="312" y="419"/>
                    </a:lnTo>
                    <a:lnTo>
                      <a:pt x="312" y="431"/>
                    </a:lnTo>
                    <a:lnTo>
                      <a:pt x="324" y="442"/>
                    </a:lnTo>
                    <a:lnTo>
                      <a:pt x="324" y="454"/>
                    </a:lnTo>
                    <a:lnTo>
                      <a:pt x="324" y="466"/>
                    </a:lnTo>
                    <a:lnTo>
                      <a:pt x="324" y="477"/>
                    </a:lnTo>
                    <a:lnTo>
                      <a:pt x="324" y="489"/>
                    </a:lnTo>
                    <a:lnTo>
                      <a:pt x="336" y="501"/>
                    </a:lnTo>
                    <a:lnTo>
                      <a:pt x="336" y="512"/>
                    </a:lnTo>
                    <a:lnTo>
                      <a:pt x="336" y="524"/>
                    </a:lnTo>
                    <a:lnTo>
                      <a:pt x="336" y="536"/>
                    </a:lnTo>
                    <a:lnTo>
                      <a:pt x="324" y="524"/>
                    </a:lnTo>
                    <a:lnTo>
                      <a:pt x="312" y="524"/>
                    </a:lnTo>
                    <a:lnTo>
                      <a:pt x="300" y="524"/>
                    </a:lnTo>
                    <a:lnTo>
                      <a:pt x="288" y="524"/>
                    </a:lnTo>
                    <a:lnTo>
                      <a:pt x="276" y="524"/>
                    </a:lnTo>
                    <a:lnTo>
                      <a:pt x="264" y="524"/>
                    </a:lnTo>
                    <a:lnTo>
                      <a:pt x="252" y="524"/>
                    </a:lnTo>
                    <a:lnTo>
                      <a:pt x="240" y="524"/>
                    </a:lnTo>
                    <a:lnTo>
                      <a:pt x="240" y="512"/>
                    </a:lnTo>
                    <a:lnTo>
                      <a:pt x="252" y="512"/>
                    </a:lnTo>
                    <a:lnTo>
                      <a:pt x="252" y="501"/>
                    </a:lnTo>
                    <a:lnTo>
                      <a:pt x="264" y="501"/>
                    </a:lnTo>
                    <a:lnTo>
                      <a:pt x="264" y="489"/>
                    </a:lnTo>
                    <a:lnTo>
                      <a:pt x="276" y="489"/>
                    </a:lnTo>
                    <a:lnTo>
                      <a:pt x="288" y="489"/>
                    </a:lnTo>
                    <a:lnTo>
                      <a:pt x="300" y="489"/>
                    </a:lnTo>
                    <a:lnTo>
                      <a:pt x="312" y="489"/>
                    </a:lnTo>
                    <a:lnTo>
                      <a:pt x="324" y="489"/>
                    </a:lnTo>
                    <a:lnTo>
                      <a:pt x="324" y="477"/>
                    </a:lnTo>
                    <a:lnTo>
                      <a:pt x="312" y="477"/>
                    </a:lnTo>
                    <a:lnTo>
                      <a:pt x="300" y="477"/>
                    </a:lnTo>
                    <a:lnTo>
                      <a:pt x="288" y="477"/>
                    </a:lnTo>
                    <a:lnTo>
                      <a:pt x="276" y="477"/>
                    </a:lnTo>
                    <a:lnTo>
                      <a:pt x="264" y="477"/>
                    </a:lnTo>
                    <a:lnTo>
                      <a:pt x="276" y="477"/>
                    </a:lnTo>
                    <a:lnTo>
                      <a:pt x="276" y="466"/>
                    </a:lnTo>
                    <a:lnTo>
                      <a:pt x="288" y="454"/>
                    </a:lnTo>
                    <a:lnTo>
                      <a:pt x="300" y="442"/>
                    </a:lnTo>
                    <a:lnTo>
                      <a:pt x="300" y="431"/>
                    </a:lnTo>
                    <a:lnTo>
                      <a:pt x="312" y="419"/>
                    </a:lnTo>
                    <a:lnTo>
                      <a:pt x="300" y="396"/>
                    </a:lnTo>
                    <a:lnTo>
                      <a:pt x="300" y="407"/>
                    </a:lnTo>
                    <a:lnTo>
                      <a:pt x="288" y="407"/>
                    </a:lnTo>
                    <a:lnTo>
                      <a:pt x="288" y="419"/>
                    </a:lnTo>
                    <a:lnTo>
                      <a:pt x="288" y="431"/>
                    </a:lnTo>
                    <a:lnTo>
                      <a:pt x="276" y="442"/>
                    </a:lnTo>
                    <a:lnTo>
                      <a:pt x="276" y="454"/>
                    </a:lnTo>
                    <a:lnTo>
                      <a:pt x="264" y="454"/>
                    </a:lnTo>
                    <a:lnTo>
                      <a:pt x="264" y="466"/>
                    </a:lnTo>
                    <a:lnTo>
                      <a:pt x="252" y="477"/>
                    </a:lnTo>
                    <a:lnTo>
                      <a:pt x="240" y="489"/>
                    </a:lnTo>
                    <a:lnTo>
                      <a:pt x="240" y="501"/>
                    </a:lnTo>
                    <a:lnTo>
                      <a:pt x="228" y="512"/>
                    </a:lnTo>
                    <a:lnTo>
                      <a:pt x="228" y="524"/>
                    </a:lnTo>
                    <a:lnTo>
                      <a:pt x="216" y="524"/>
                    </a:lnTo>
                    <a:lnTo>
                      <a:pt x="216" y="512"/>
                    </a:lnTo>
                    <a:lnTo>
                      <a:pt x="204" y="501"/>
                    </a:lnTo>
                    <a:lnTo>
                      <a:pt x="192" y="489"/>
                    </a:lnTo>
                    <a:lnTo>
                      <a:pt x="204" y="489"/>
                    </a:lnTo>
                    <a:lnTo>
                      <a:pt x="216" y="489"/>
                    </a:lnTo>
                    <a:lnTo>
                      <a:pt x="228" y="489"/>
                    </a:lnTo>
                    <a:lnTo>
                      <a:pt x="240" y="489"/>
                    </a:lnTo>
                    <a:lnTo>
                      <a:pt x="252" y="477"/>
                    </a:lnTo>
                    <a:lnTo>
                      <a:pt x="240" y="477"/>
                    </a:lnTo>
                    <a:lnTo>
                      <a:pt x="228" y="477"/>
                    </a:lnTo>
                    <a:lnTo>
                      <a:pt x="228" y="489"/>
                    </a:lnTo>
                    <a:lnTo>
                      <a:pt x="216" y="489"/>
                    </a:lnTo>
                    <a:lnTo>
                      <a:pt x="204" y="489"/>
                    </a:lnTo>
                    <a:lnTo>
                      <a:pt x="192" y="489"/>
                    </a:lnTo>
                    <a:lnTo>
                      <a:pt x="180" y="489"/>
                    </a:lnTo>
                    <a:lnTo>
                      <a:pt x="192" y="477"/>
                    </a:lnTo>
                    <a:lnTo>
                      <a:pt x="192" y="466"/>
                    </a:lnTo>
                    <a:lnTo>
                      <a:pt x="204" y="466"/>
                    </a:lnTo>
                    <a:lnTo>
                      <a:pt x="204" y="454"/>
                    </a:lnTo>
                    <a:lnTo>
                      <a:pt x="216" y="442"/>
                    </a:lnTo>
                    <a:lnTo>
                      <a:pt x="228" y="431"/>
                    </a:lnTo>
                    <a:lnTo>
                      <a:pt x="240" y="431"/>
                    </a:lnTo>
                    <a:lnTo>
                      <a:pt x="240" y="419"/>
                    </a:lnTo>
                    <a:lnTo>
                      <a:pt x="240" y="407"/>
                    </a:lnTo>
                    <a:lnTo>
                      <a:pt x="252" y="407"/>
                    </a:lnTo>
                    <a:lnTo>
                      <a:pt x="276" y="373"/>
                    </a:lnTo>
                    <a:lnTo>
                      <a:pt x="288" y="373"/>
                    </a:lnTo>
                    <a:lnTo>
                      <a:pt x="288" y="384"/>
                    </a:lnTo>
                    <a:lnTo>
                      <a:pt x="276" y="303"/>
                    </a:lnTo>
                    <a:lnTo>
                      <a:pt x="276" y="291"/>
                    </a:lnTo>
                    <a:lnTo>
                      <a:pt x="264" y="291"/>
                    </a:lnTo>
                    <a:lnTo>
                      <a:pt x="252" y="291"/>
                    </a:lnTo>
                    <a:lnTo>
                      <a:pt x="240" y="291"/>
                    </a:lnTo>
                    <a:lnTo>
                      <a:pt x="228" y="291"/>
                    </a:lnTo>
                    <a:lnTo>
                      <a:pt x="228" y="279"/>
                    </a:lnTo>
                    <a:lnTo>
                      <a:pt x="216" y="279"/>
                    </a:lnTo>
                    <a:lnTo>
                      <a:pt x="204" y="279"/>
                    </a:lnTo>
                    <a:lnTo>
                      <a:pt x="192" y="279"/>
                    </a:lnTo>
                    <a:lnTo>
                      <a:pt x="180" y="279"/>
                    </a:lnTo>
                    <a:lnTo>
                      <a:pt x="168" y="279"/>
                    </a:lnTo>
                    <a:lnTo>
                      <a:pt x="144" y="291"/>
                    </a:lnTo>
                    <a:lnTo>
                      <a:pt x="132" y="291"/>
                    </a:lnTo>
                    <a:lnTo>
                      <a:pt x="120" y="303"/>
                    </a:lnTo>
                    <a:lnTo>
                      <a:pt x="108" y="314"/>
                    </a:lnTo>
                    <a:lnTo>
                      <a:pt x="96" y="326"/>
                    </a:lnTo>
                    <a:lnTo>
                      <a:pt x="84" y="338"/>
                    </a:lnTo>
                    <a:lnTo>
                      <a:pt x="60" y="349"/>
                    </a:lnTo>
                    <a:lnTo>
                      <a:pt x="60" y="361"/>
                    </a:lnTo>
                    <a:lnTo>
                      <a:pt x="48" y="361"/>
                    </a:lnTo>
                    <a:lnTo>
                      <a:pt x="48" y="373"/>
                    </a:lnTo>
                    <a:lnTo>
                      <a:pt x="96" y="407"/>
                    </a:lnTo>
                    <a:lnTo>
                      <a:pt x="96" y="396"/>
                    </a:lnTo>
                    <a:lnTo>
                      <a:pt x="108" y="384"/>
                    </a:lnTo>
                    <a:lnTo>
                      <a:pt x="120" y="373"/>
                    </a:lnTo>
                    <a:lnTo>
                      <a:pt x="120" y="384"/>
                    </a:lnTo>
                    <a:lnTo>
                      <a:pt x="132" y="396"/>
                    </a:lnTo>
                    <a:lnTo>
                      <a:pt x="132" y="407"/>
                    </a:lnTo>
                    <a:lnTo>
                      <a:pt x="132" y="419"/>
                    </a:lnTo>
                    <a:lnTo>
                      <a:pt x="144" y="431"/>
                    </a:lnTo>
                    <a:lnTo>
                      <a:pt x="144" y="442"/>
                    </a:lnTo>
                    <a:lnTo>
                      <a:pt x="156" y="454"/>
                    </a:lnTo>
                    <a:lnTo>
                      <a:pt x="156" y="466"/>
                    </a:lnTo>
                    <a:lnTo>
                      <a:pt x="156" y="454"/>
                    </a:lnTo>
                    <a:lnTo>
                      <a:pt x="156" y="442"/>
                    </a:lnTo>
                    <a:lnTo>
                      <a:pt x="144" y="442"/>
                    </a:lnTo>
                    <a:lnTo>
                      <a:pt x="144" y="431"/>
                    </a:lnTo>
                    <a:lnTo>
                      <a:pt x="144" y="419"/>
                    </a:lnTo>
                    <a:lnTo>
                      <a:pt x="132" y="407"/>
                    </a:lnTo>
                    <a:lnTo>
                      <a:pt x="132" y="396"/>
                    </a:lnTo>
                    <a:lnTo>
                      <a:pt x="132" y="384"/>
                    </a:lnTo>
                    <a:lnTo>
                      <a:pt x="120" y="373"/>
                    </a:lnTo>
                    <a:lnTo>
                      <a:pt x="120" y="361"/>
                    </a:lnTo>
                    <a:lnTo>
                      <a:pt x="132" y="361"/>
                    </a:lnTo>
                    <a:lnTo>
                      <a:pt x="132" y="349"/>
                    </a:lnTo>
                    <a:lnTo>
                      <a:pt x="144" y="349"/>
                    </a:lnTo>
                    <a:lnTo>
                      <a:pt x="156" y="338"/>
                    </a:lnTo>
                    <a:lnTo>
                      <a:pt x="156" y="349"/>
                    </a:lnTo>
                    <a:lnTo>
                      <a:pt x="156" y="361"/>
                    </a:lnTo>
                    <a:lnTo>
                      <a:pt x="156" y="373"/>
                    </a:lnTo>
                    <a:lnTo>
                      <a:pt x="156" y="384"/>
                    </a:lnTo>
                    <a:lnTo>
                      <a:pt x="156" y="396"/>
                    </a:lnTo>
                    <a:lnTo>
                      <a:pt x="156" y="407"/>
                    </a:lnTo>
                    <a:lnTo>
                      <a:pt x="156" y="419"/>
                    </a:lnTo>
                    <a:lnTo>
                      <a:pt x="156" y="442"/>
                    </a:lnTo>
                    <a:lnTo>
                      <a:pt x="156" y="431"/>
                    </a:lnTo>
                    <a:lnTo>
                      <a:pt x="156" y="419"/>
                    </a:lnTo>
                    <a:lnTo>
                      <a:pt x="156" y="407"/>
                    </a:lnTo>
                    <a:lnTo>
                      <a:pt x="156" y="396"/>
                    </a:lnTo>
                    <a:lnTo>
                      <a:pt x="156" y="384"/>
                    </a:lnTo>
                    <a:lnTo>
                      <a:pt x="156" y="373"/>
                    </a:lnTo>
                    <a:lnTo>
                      <a:pt x="156" y="361"/>
                    </a:lnTo>
                    <a:lnTo>
                      <a:pt x="168" y="349"/>
                    </a:lnTo>
                    <a:lnTo>
                      <a:pt x="168" y="338"/>
                    </a:lnTo>
                    <a:lnTo>
                      <a:pt x="180" y="326"/>
                    </a:lnTo>
                    <a:lnTo>
                      <a:pt x="192" y="326"/>
                    </a:lnTo>
                    <a:lnTo>
                      <a:pt x="204" y="326"/>
                    </a:lnTo>
                    <a:lnTo>
                      <a:pt x="216" y="326"/>
                    </a:lnTo>
                    <a:lnTo>
                      <a:pt x="216" y="338"/>
                    </a:lnTo>
                    <a:lnTo>
                      <a:pt x="228" y="338"/>
                    </a:lnTo>
                    <a:lnTo>
                      <a:pt x="240" y="349"/>
                    </a:lnTo>
                    <a:lnTo>
                      <a:pt x="228" y="349"/>
                    </a:lnTo>
                    <a:lnTo>
                      <a:pt x="228" y="361"/>
                    </a:lnTo>
                    <a:lnTo>
                      <a:pt x="240" y="361"/>
                    </a:lnTo>
                    <a:lnTo>
                      <a:pt x="240" y="373"/>
                    </a:lnTo>
                    <a:lnTo>
                      <a:pt x="252" y="373"/>
                    </a:lnTo>
                    <a:lnTo>
                      <a:pt x="216" y="407"/>
                    </a:lnTo>
                    <a:lnTo>
                      <a:pt x="216" y="396"/>
                    </a:lnTo>
                    <a:lnTo>
                      <a:pt x="216" y="384"/>
                    </a:lnTo>
                    <a:lnTo>
                      <a:pt x="204" y="373"/>
                    </a:lnTo>
                    <a:lnTo>
                      <a:pt x="192" y="373"/>
                    </a:lnTo>
                    <a:lnTo>
                      <a:pt x="180" y="373"/>
                    </a:lnTo>
                    <a:lnTo>
                      <a:pt x="180" y="384"/>
                    </a:lnTo>
                    <a:lnTo>
                      <a:pt x="180" y="396"/>
                    </a:lnTo>
                    <a:lnTo>
                      <a:pt x="180" y="407"/>
                    </a:lnTo>
                    <a:lnTo>
                      <a:pt x="180" y="419"/>
                    </a:lnTo>
                    <a:lnTo>
                      <a:pt x="180" y="431"/>
                    </a:lnTo>
                    <a:lnTo>
                      <a:pt x="192" y="431"/>
                    </a:lnTo>
                    <a:lnTo>
                      <a:pt x="204" y="431"/>
                    </a:lnTo>
                    <a:lnTo>
                      <a:pt x="192" y="442"/>
                    </a:lnTo>
                    <a:lnTo>
                      <a:pt x="180" y="454"/>
                    </a:lnTo>
                    <a:lnTo>
                      <a:pt x="180" y="466"/>
                    </a:lnTo>
                    <a:lnTo>
                      <a:pt x="168" y="477"/>
                    </a:lnTo>
                    <a:lnTo>
                      <a:pt x="156" y="477"/>
                    </a:lnTo>
                    <a:lnTo>
                      <a:pt x="156" y="489"/>
                    </a:lnTo>
                    <a:lnTo>
                      <a:pt x="144" y="501"/>
                    </a:lnTo>
                    <a:lnTo>
                      <a:pt x="132" y="512"/>
                    </a:lnTo>
                    <a:lnTo>
                      <a:pt x="144" y="512"/>
                    </a:lnTo>
                    <a:lnTo>
                      <a:pt x="132" y="512"/>
                    </a:lnTo>
                    <a:lnTo>
                      <a:pt x="132" y="524"/>
                    </a:lnTo>
                    <a:lnTo>
                      <a:pt x="132" y="536"/>
                    </a:lnTo>
                    <a:lnTo>
                      <a:pt x="120" y="536"/>
                    </a:lnTo>
                    <a:lnTo>
                      <a:pt x="108" y="547"/>
                    </a:lnTo>
                    <a:lnTo>
                      <a:pt x="96" y="547"/>
                    </a:lnTo>
                    <a:lnTo>
                      <a:pt x="96" y="559"/>
                    </a:lnTo>
                    <a:lnTo>
                      <a:pt x="84" y="571"/>
                    </a:lnTo>
                    <a:lnTo>
                      <a:pt x="84" y="582"/>
                    </a:lnTo>
                    <a:lnTo>
                      <a:pt x="96" y="582"/>
                    </a:lnTo>
                    <a:lnTo>
                      <a:pt x="96" y="594"/>
                    </a:lnTo>
                    <a:lnTo>
                      <a:pt x="96" y="582"/>
                    </a:lnTo>
                    <a:lnTo>
                      <a:pt x="96" y="571"/>
                    </a:lnTo>
                    <a:lnTo>
                      <a:pt x="96" y="559"/>
                    </a:lnTo>
                    <a:lnTo>
                      <a:pt x="108" y="547"/>
                    </a:lnTo>
                    <a:lnTo>
                      <a:pt x="120" y="547"/>
                    </a:lnTo>
                    <a:lnTo>
                      <a:pt x="132" y="547"/>
                    </a:lnTo>
                    <a:lnTo>
                      <a:pt x="132" y="559"/>
                    </a:lnTo>
                    <a:lnTo>
                      <a:pt x="132" y="571"/>
                    </a:lnTo>
                    <a:lnTo>
                      <a:pt x="132" y="582"/>
                    </a:lnTo>
                    <a:lnTo>
                      <a:pt x="120" y="582"/>
                    </a:lnTo>
                    <a:lnTo>
                      <a:pt x="120" y="594"/>
                    </a:lnTo>
                    <a:lnTo>
                      <a:pt x="132" y="594"/>
                    </a:lnTo>
                    <a:lnTo>
                      <a:pt x="120" y="594"/>
                    </a:lnTo>
                    <a:lnTo>
                      <a:pt x="108" y="594"/>
                    </a:lnTo>
                    <a:lnTo>
                      <a:pt x="96" y="594"/>
                    </a:lnTo>
                    <a:lnTo>
                      <a:pt x="108" y="594"/>
                    </a:lnTo>
                    <a:lnTo>
                      <a:pt x="120" y="594"/>
                    </a:lnTo>
                    <a:lnTo>
                      <a:pt x="132" y="594"/>
                    </a:lnTo>
                    <a:lnTo>
                      <a:pt x="144" y="594"/>
                    </a:lnTo>
                    <a:lnTo>
                      <a:pt x="132" y="605"/>
                    </a:lnTo>
                    <a:lnTo>
                      <a:pt x="132" y="617"/>
                    </a:lnTo>
                    <a:lnTo>
                      <a:pt x="120" y="617"/>
                    </a:lnTo>
                    <a:lnTo>
                      <a:pt x="108" y="629"/>
                    </a:lnTo>
                    <a:lnTo>
                      <a:pt x="108" y="640"/>
                    </a:lnTo>
                    <a:lnTo>
                      <a:pt x="96" y="652"/>
                    </a:lnTo>
                    <a:lnTo>
                      <a:pt x="84" y="652"/>
                    </a:lnTo>
                    <a:lnTo>
                      <a:pt x="84" y="664"/>
                    </a:lnTo>
                    <a:lnTo>
                      <a:pt x="72" y="664"/>
                    </a:lnTo>
                    <a:lnTo>
                      <a:pt x="72" y="652"/>
                    </a:lnTo>
                    <a:lnTo>
                      <a:pt x="72" y="640"/>
                    </a:lnTo>
                    <a:lnTo>
                      <a:pt x="84" y="629"/>
                    </a:lnTo>
                    <a:lnTo>
                      <a:pt x="96" y="629"/>
                    </a:lnTo>
                    <a:lnTo>
                      <a:pt x="96" y="617"/>
                    </a:lnTo>
                    <a:lnTo>
                      <a:pt x="108" y="617"/>
                    </a:lnTo>
                    <a:lnTo>
                      <a:pt x="108" y="605"/>
                    </a:lnTo>
                    <a:lnTo>
                      <a:pt x="96" y="617"/>
                    </a:lnTo>
                    <a:lnTo>
                      <a:pt x="84" y="617"/>
                    </a:lnTo>
                    <a:lnTo>
                      <a:pt x="84" y="629"/>
                    </a:lnTo>
                    <a:lnTo>
                      <a:pt x="72" y="629"/>
                    </a:lnTo>
                    <a:lnTo>
                      <a:pt x="72" y="640"/>
                    </a:lnTo>
                    <a:lnTo>
                      <a:pt x="60" y="629"/>
                    </a:lnTo>
                    <a:lnTo>
                      <a:pt x="60" y="617"/>
                    </a:lnTo>
                    <a:lnTo>
                      <a:pt x="60" y="605"/>
                    </a:lnTo>
                    <a:lnTo>
                      <a:pt x="72" y="605"/>
                    </a:lnTo>
                    <a:lnTo>
                      <a:pt x="84" y="594"/>
                    </a:lnTo>
                    <a:lnTo>
                      <a:pt x="96" y="594"/>
                    </a:lnTo>
                    <a:lnTo>
                      <a:pt x="84" y="594"/>
                    </a:lnTo>
                    <a:lnTo>
                      <a:pt x="72" y="594"/>
                    </a:lnTo>
                    <a:lnTo>
                      <a:pt x="72" y="605"/>
                    </a:lnTo>
                    <a:lnTo>
                      <a:pt x="60" y="605"/>
                    </a:lnTo>
                    <a:lnTo>
                      <a:pt x="60" y="594"/>
                    </a:lnTo>
                    <a:lnTo>
                      <a:pt x="48" y="594"/>
                    </a:lnTo>
                    <a:lnTo>
                      <a:pt x="48" y="582"/>
                    </a:lnTo>
                    <a:lnTo>
                      <a:pt x="60" y="582"/>
                    </a:lnTo>
                    <a:lnTo>
                      <a:pt x="72" y="582"/>
                    </a:lnTo>
                    <a:lnTo>
                      <a:pt x="72" y="571"/>
                    </a:lnTo>
                    <a:lnTo>
                      <a:pt x="84" y="571"/>
                    </a:lnTo>
                    <a:lnTo>
                      <a:pt x="72" y="571"/>
                    </a:lnTo>
                    <a:lnTo>
                      <a:pt x="60" y="571"/>
                    </a:lnTo>
                    <a:lnTo>
                      <a:pt x="60" y="582"/>
                    </a:lnTo>
                    <a:lnTo>
                      <a:pt x="48" y="582"/>
                    </a:lnTo>
                    <a:lnTo>
                      <a:pt x="48" y="571"/>
                    </a:lnTo>
                    <a:lnTo>
                      <a:pt x="48" y="559"/>
                    </a:lnTo>
                    <a:lnTo>
                      <a:pt x="48" y="547"/>
                    </a:lnTo>
                    <a:lnTo>
                      <a:pt x="48" y="536"/>
                    </a:lnTo>
                    <a:lnTo>
                      <a:pt x="48" y="524"/>
                    </a:lnTo>
                    <a:lnTo>
                      <a:pt x="48" y="512"/>
                    </a:lnTo>
                    <a:lnTo>
                      <a:pt x="48" y="501"/>
                    </a:lnTo>
                    <a:lnTo>
                      <a:pt x="60" y="489"/>
                    </a:lnTo>
                    <a:lnTo>
                      <a:pt x="60" y="477"/>
                    </a:lnTo>
                    <a:lnTo>
                      <a:pt x="60" y="466"/>
                    </a:lnTo>
                    <a:lnTo>
                      <a:pt x="72" y="454"/>
                    </a:lnTo>
                    <a:lnTo>
                      <a:pt x="72" y="442"/>
                    </a:lnTo>
                    <a:lnTo>
                      <a:pt x="72" y="431"/>
                    </a:lnTo>
                    <a:lnTo>
                      <a:pt x="84" y="419"/>
                    </a:lnTo>
                    <a:lnTo>
                      <a:pt x="84" y="431"/>
                    </a:lnTo>
                    <a:lnTo>
                      <a:pt x="96" y="442"/>
                    </a:lnTo>
                    <a:lnTo>
                      <a:pt x="96" y="454"/>
                    </a:lnTo>
                    <a:lnTo>
                      <a:pt x="108" y="466"/>
                    </a:lnTo>
                    <a:lnTo>
                      <a:pt x="108" y="477"/>
                    </a:lnTo>
                    <a:lnTo>
                      <a:pt x="120" y="489"/>
                    </a:lnTo>
                    <a:lnTo>
                      <a:pt x="120" y="477"/>
                    </a:lnTo>
                    <a:lnTo>
                      <a:pt x="108" y="466"/>
                    </a:lnTo>
                    <a:lnTo>
                      <a:pt x="108" y="454"/>
                    </a:lnTo>
                    <a:lnTo>
                      <a:pt x="96" y="442"/>
                    </a:lnTo>
                    <a:lnTo>
                      <a:pt x="96" y="431"/>
                    </a:lnTo>
                    <a:lnTo>
                      <a:pt x="84" y="431"/>
                    </a:lnTo>
                    <a:lnTo>
                      <a:pt x="84" y="419"/>
                    </a:lnTo>
                    <a:lnTo>
                      <a:pt x="84" y="407"/>
                    </a:lnTo>
                    <a:lnTo>
                      <a:pt x="96" y="407"/>
                    </a:lnTo>
                    <a:lnTo>
                      <a:pt x="48" y="373"/>
                    </a:lnTo>
                    <a:lnTo>
                      <a:pt x="48" y="384"/>
                    </a:lnTo>
                    <a:lnTo>
                      <a:pt x="36" y="384"/>
                    </a:lnTo>
                    <a:lnTo>
                      <a:pt x="36" y="396"/>
                    </a:lnTo>
                    <a:lnTo>
                      <a:pt x="36" y="407"/>
                    </a:lnTo>
                    <a:lnTo>
                      <a:pt x="24" y="407"/>
                    </a:lnTo>
                    <a:lnTo>
                      <a:pt x="24" y="419"/>
                    </a:lnTo>
                    <a:lnTo>
                      <a:pt x="24" y="431"/>
                    </a:lnTo>
                    <a:lnTo>
                      <a:pt x="24" y="442"/>
                    </a:lnTo>
                    <a:lnTo>
                      <a:pt x="12" y="454"/>
                    </a:lnTo>
                    <a:lnTo>
                      <a:pt x="12" y="466"/>
                    </a:lnTo>
                    <a:lnTo>
                      <a:pt x="12" y="477"/>
                    </a:lnTo>
                    <a:lnTo>
                      <a:pt x="12" y="489"/>
                    </a:lnTo>
                    <a:lnTo>
                      <a:pt x="0" y="501"/>
                    </a:lnTo>
                    <a:lnTo>
                      <a:pt x="0" y="512"/>
                    </a:lnTo>
                    <a:lnTo>
                      <a:pt x="0" y="524"/>
                    </a:lnTo>
                    <a:lnTo>
                      <a:pt x="0" y="536"/>
                    </a:lnTo>
                    <a:lnTo>
                      <a:pt x="0" y="547"/>
                    </a:lnTo>
                    <a:lnTo>
                      <a:pt x="0" y="559"/>
                    </a:lnTo>
                    <a:lnTo>
                      <a:pt x="0" y="571"/>
                    </a:lnTo>
                    <a:lnTo>
                      <a:pt x="0" y="582"/>
                    </a:lnTo>
                    <a:lnTo>
                      <a:pt x="0" y="594"/>
                    </a:lnTo>
                    <a:lnTo>
                      <a:pt x="12" y="605"/>
                    </a:lnTo>
                    <a:lnTo>
                      <a:pt x="12" y="617"/>
                    </a:lnTo>
                    <a:lnTo>
                      <a:pt x="12" y="629"/>
                    </a:lnTo>
                    <a:lnTo>
                      <a:pt x="12" y="640"/>
                    </a:lnTo>
                    <a:lnTo>
                      <a:pt x="24" y="652"/>
                    </a:lnTo>
                    <a:lnTo>
                      <a:pt x="24" y="664"/>
                    </a:lnTo>
                    <a:lnTo>
                      <a:pt x="24" y="675"/>
                    </a:lnTo>
                    <a:lnTo>
                      <a:pt x="36" y="687"/>
                    </a:lnTo>
                    <a:lnTo>
                      <a:pt x="36" y="699"/>
                    </a:lnTo>
                    <a:lnTo>
                      <a:pt x="48" y="710"/>
                    </a:lnTo>
                    <a:lnTo>
                      <a:pt x="48" y="722"/>
                    </a:lnTo>
                    <a:lnTo>
                      <a:pt x="96" y="675"/>
                    </a:lnTo>
                    <a:lnTo>
                      <a:pt x="84" y="675"/>
                    </a:lnTo>
                    <a:lnTo>
                      <a:pt x="96" y="664"/>
                    </a:lnTo>
                    <a:lnTo>
                      <a:pt x="96" y="652"/>
                    </a:lnTo>
                    <a:lnTo>
                      <a:pt x="108" y="640"/>
                    </a:lnTo>
                    <a:lnTo>
                      <a:pt x="108" y="629"/>
                    </a:lnTo>
                    <a:lnTo>
                      <a:pt x="120" y="629"/>
                    </a:lnTo>
                    <a:lnTo>
                      <a:pt x="132" y="617"/>
                    </a:lnTo>
                    <a:lnTo>
                      <a:pt x="132" y="605"/>
                    </a:lnTo>
                    <a:lnTo>
                      <a:pt x="144" y="594"/>
                    </a:lnTo>
                    <a:lnTo>
                      <a:pt x="144" y="617"/>
                    </a:lnTo>
                    <a:lnTo>
                      <a:pt x="132" y="629"/>
                    </a:lnTo>
                    <a:lnTo>
                      <a:pt x="132" y="640"/>
                    </a:lnTo>
                    <a:lnTo>
                      <a:pt x="132" y="652"/>
                    </a:lnTo>
                    <a:lnTo>
                      <a:pt x="120" y="664"/>
                    </a:lnTo>
                    <a:lnTo>
                      <a:pt x="120" y="675"/>
                    </a:lnTo>
                    <a:lnTo>
                      <a:pt x="108" y="687"/>
                    </a:lnTo>
                    <a:lnTo>
                      <a:pt x="96" y="687"/>
                    </a:lnTo>
                    <a:lnTo>
                      <a:pt x="108" y="699"/>
                    </a:lnTo>
                    <a:lnTo>
                      <a:pt x="108" y="687"/>
                    </a:lnTo>
                    <a:lnTo>
                      <a:pt x="120" y="675"/>
                    </a:lnTo>
                    <a:lnTo>
                      <a:pt x="132" y="664"/>
                    </a:lnTo>
                    <a:lnTo>
                      <a:pt x="132" y="652"/>
                    </a:lnTo>
                    <a:lnTo>
                      <a:pt x="144" y="640"/>
                    </a:lnTo>
                    <a:lnTo>
                      <a:pt x="156" y="629"/>
                    </a:lnTo>
                    <a:lnTo>
                      <a:pt x="168" y="617"/>
                    </a:lnTo>
                    <a:lnTo>
                      <a:pt x="180" y="605"/>
                    </a:lnTo>
                    <a:lnTo>
                      <a:pt x="180" y="594"/>
                    </a:lnTo>
                    <a:lnTo>
                      <a:pt x="168" y="605"/>
                    </a:lnTo>
                    <a:lnTo>
                      <a:pt x="168" y="617"/>
                    </a:lnTo>
                    <a:lnTo>
                      <a:pt x="156" y="629"/>
                    </a:lnTo>
                    <a:lnTo>
                      <a:pt x="144" y="629"/>
                    </a:lnTo>
                    <a:lnTo>
                      <a:pt x="144" y="640"/>
                    </a:lnTo>
                    <a:lnTo>
                      <a:pt x="132" y="640"/>
                    </a:lnTo>
                    <a:lnTo>
                      <a:pt x="132" y="652"/>
                    </a:lnTo>
                    <a:lnTo>
                      <a:pt x="132" y="640"/>
                    </a:lnTo>
                    <a:lnTo>
                      <a:pt x="144" y="629"/>
                    </a:lnTo>
                    <a:lnTo>
                      <a:pt x="144" y="617"/>
                    </a:lnTo>
                    <a:lnTo>
                      <a:pt x="144" y="605"/>
                    </a:lnTo>
                    <a:lnTo>
                      <a:pt x="144" y="594"/>
                    </a:lnTo>
                    <a:lnTo>
                      <a:pt x="156" y="594"/>
                    </a:lnTo>
                    <a:lnTo>
                      <a:pt x="156" y="582"/>
                    </a:lnTo>
                    <a:lnTo>
                      <a:pt x="168" y="582"/>
                    </a:lnTo>
                    <a:lnTo>
                      <a:pt x="180" y="582"/>
                    </a:lnTo>
                    <a:lnTo>
                      <a:pt x="180" y="594"/>
                    </a:lnTo>
                    <a:lnTo>
                      <a:pt x="192" y="594"/>
                    </a:lnTo>
                    <a:lnTo>
                      <a:pt x="180" y="617"/>
                    </a:lnTo>
                    <a:lnTo>
                      <a:pt x="180" y="605"/>
                    </a:lnTo>
                    <a:lnTo>
                      <a:pt x="180" y="617"/>
                    </a:lnTo>
                    <a:lnTo>
                      <a:pt x="168" y="629"/>
                    </a:lnTo>
                    <a:lnTo>
                      <a:pt x="168" y="640"/>
                    </a:lnTo>
                    <a:lnTo>
                      <a:pt x="168" y="652"/>
                    </a:lnTo>
                    <a:lnTo>
                      <a:pt x="156" y="664"/>
                    </a:lnTo>
                    <a:lnTo>
                      <a:pt x="156" y="675"/>
                    </a:lnTo>
                    <a:lnTo>
                      <a:pt x="156" y="687"/>
                    </a:lnTo>
                    <a:lnTo>
                      <a:pt x="144" y="687"/>
                    </a:lnTo>
                    <a:lnTo>
                      <a:pt x="144" y="699"/>
                    </a:lnTo>
                    <a:lnTo>
                      <a:pt x="144" y="710"/>
                    </a:lnTo>
                    <a:lnTo>
                      <a:pt x="144" y="722"/>
                    </a:lnTo>
                    <a:lnTo>
                      <a:pt x="132" y="722"/>
                    </a:lnTo>
                    <a:lnTo>
                      <a:pt x="144" y="722"/>
                    </a:lnTo>
                    <a:lnTo>
                      <a:pt x="144" y="710"/>
                    </a:lnTo>
                    <a:lnTo>
                      <a:pt x="156" y="699"/>
                    </a:lnTo>
                    <a:lnTo>
                      <a:pt x="156" y="687"/>
                    </a:lnTo>
                    <a:lnTo>
                      <a:pt x="156" y="675"/>
                    </a:lnTo>
                    <a:lnTo>
                      <a:pt x="156" y="664"/>
                    </a:lnTo>
                    <a:lnTo>
                      <a:pt x="168" y="652"/>
                    </a:lnTo>
                    <a:lnTo>
                      <a:pt x="168" y="640"/>
                    </a:lnTo>
                    <a:lnTo>
                      <a:pt x="168" y="629"/>
                    </a:lnTo>
                    <a:lnTo>
                      <a:pt x="168" y="652"/>
                    </a:lnTo>
                    <a:lnTo>
                      <a:pt x="168" y="664"/>
                    </a:lnTo>
                    <a:lnTo>
                      <a:pt x="168" y="675"/>
                    </a:lnTo>
                    <a:lnTo>
                      <a:pt x="168" y="687"/>
                    </a:lnTo>
                    <a:lnTo>
                      <a:pt x="168" y="699"/>
                    </a:lnTo>
                    <a:lnTo>
                      <a:pt x="168" y="710"/>
                    </a:lnTo>
                    <a:lnTo>
                      <a:pt x="168" y="722"/>
                    </a:lnTo>
                    <a:lnTo>
                      <a:pt x="168" y="734"/>
                    </a:lnTo>
                    <a:lnTo>
                      <a:pt x="156" y="734"/>
                    </a:lnTo>
                    <a:lnTo>
                      <a:pt x="144" y="734"/>
                    </a:lnTo>
                    <a:lnTo>
                      <a:pt x="144" y="722"/>
                    </a:lnTo>
                    <a:lnTo>
                      <a:pt x="132" y="722"/>
                    </a:lnTo>
                    <a:lnTo>
                      <a:pt x="120" y="722"/>
                    </a:lnTo>
                    <a:lnTo>
                      <a:pt x="120" y="710"/>
                    </a:lnTo>
                    <a:lnTo>
                      <a:pt x="120" y="699"/>
                    </a:lnTo>
                    <a:lnTo>
                      <a:pt x="120" y="687"/>
                    </a:lnTo>
                    <a:lnTo>
                      <a:pt x="120" y="675"/>
                    </a:lnTo>
                    <a:lnTo>
                      <a:pt x="132" y="664"/>
                    </a:lnTo>
                    <a:lnTo>
                      <a:pt x="120" y="675"/>
                    </a:lnTo>
                    <a:lnTo>
                      <a:pt x="120" y="687"/>
                    </a:lnTo>
                    <a:lnTo>
                      <a:pt x="120" y="699"/>
                    </a:lnTo>
                    <a:lnTo>
                      <a:pt x="108" y="710"/>
                    </a:lnTo>
                    <a:lnTo>
                      <a:pt x="108" y="699"/>
                    </a:lnTo>
                    <a:lnTo>
                      <a:pt x="96" y="687"/>
                    </a:lnTo>
                    <a:lnTo>
                      <a:pt x="96" y="675"/>
                    </a:lnTo>
                    <a:lnTo>
                      <a:pt x="48" y="722"/>
                    </a:lnTo>
                    <a:lnTo>
                      <a:pt x="60" y="722"/>
                    </a:lnTo>
                    <a:lnTo>
                      <a:pt x="60" y="734"/>
                    </a:lnTo>
                    <a:lnTo>
                      <a:pt x="72" y="734"/>
                    </a:lnTo>
                    <a:lnTo>
                      <a:pt x="72" y="745"/>
                    </a:lnTo>
                    <a:lnTo>
                      <a:pt x="84" y="745"/>
                    </a:lnTo>
                    <a:lnTo>
                      <a:pt x="84" y="757"/>
                    </a:lnTo>
                    <a:lnTo>
                      <a:pt x="96" y="757"/>
                    </a:lnTo>
                    <a:lnTo>
                      <a:pt x="96" y="768"/>
                    </a:lnTo>
                    <a:lnTo>
                      <a:pt x="108" y="768"/>
                    </a:lnTo>
                    <a:lnTo>
                      <a:pt x="120" y="768"/>
                    </a:lnTo>
                    <a:lnTo>
                      <a:pt x="120" y="780"/>
                    </a:lnTo>
                    <a:lnTo>
                      <a:pt x="132" y="780"/>
                    </a:lnTo>
                    <a:lnTo>
                      <a:pt x="144" y="780"/>
                    </a:lnTo>
                    <a:lnTo>
                      <a:pt x="156" y="792"/>
                    </a:lnTo>
                    <a:lnTo>
                      <a:pt x="144" y="792"/>
                    </a:lnTo>
                    <a:lnTo>
                      <a:pt x="132" y="792"/>
                    </a:lnTo>
                    <a:lnTo>
                      <a:pt x="120" y="792"/>
                    </a:lnTo>
                    <a:lnTo>
                      <a:pt x="108" y="792"/>
                    </a:lnTo>
                    <a:lnTo>
                      <a:pt x="96" y="792"/>
                    </a:lnTo>
                    <a:lnTo>
                      <a:pt x="84" y="792"/>
                    </a:lnTo>
                    <a:lnTo>
                      <a:pt x="72" y="792"/>
                    </a:lnTo>
                    <a:lnTo>
                      <a:pt x="72" y="803"/>
                    </a:lnTo>
                    <a:lnTo>
                      <a:pt x="96" y="803"/>
                    </a:lnTo>
                    <a:lnTo>
                      <a:pt x="108" y="803"/>
                    </a:lnTo>
                    <a:lnTo>
                      <a:pt x="120" y="803"/>
                    </a:lnTo>
                    <a:lnTo>
                      <a:pt x="132" y="803"/>
                    </a:lnTo>
                    <a:lnTo>
                      <a:pt x="144" y="803"/>
                    </a:lnTo>
                    <a:lnTo>
                      <a:pt x="156" y="803"/>
                    </a:lnTo>
                    <a:lnTo>
                      <a:pt x="168" y="803"/>
                    </a:lnTo>
                    <a:lnTo>
                      <a:pt x="192" y="792"/>
                    </a:lnTo>
                    <a:lnTo>
                      <a:pt x="228" y="780"/>
                    </a:lnTo>
                    <a:lnTo>
                      <a:pt x="240" y="780"/>
                    </a:lnTo>
                    <a:lnTo>
                      <a:pt x="252" y="768"/>
                    </a:lnTo>
                    <a:lnTo>
                      <a:pt x="264" y="768"/>
                    </a:lnTo>
                    <a:lnTo>
                      <a:pt x="264" y="757"/>
                    </a:lnTo>
                    <a:lnTo>
                      <a:pt x="276" y="757"/>
                    </a:lnTo>
                    <a:lnTo>
                      <a:pt x="288" y="745"/>
                    </a:lnTo>
                    <a:lnTo>
                      <a:pt x="300" y="734"/>
                    </a:lnTo>
                    <a:lnTo>
                      <a:pt x="312" y="722"/>
                    </a:lnTo>
                    <a:lnTo>
                      <a:pt x="312" y="734"/>
                    </a:lnTo>
                    <a:lnTo>
                      <a:pt x="312" y="745"/>
                    </a:lnTo>
                    <a:lnTo>
                      <a:pt x="324" y="745"/>
                    </a:lnTo>
                    <a:lnTo>
                      <a:pt x="324" y="757"/>
                    </a:lnTo>
                    <a:lnTo>
                      <a:pt x="324" y="768"/>
                    </a:lnTo>
                    <a:lnTo>
                      <a:pt x="312" y="780"/>
                    </a:lnTo>
                    <a:lnTo>
                      <a:pt x="300" y="780"/>
                    </a:lnTo>
                    <a:lnTo>
                      <a:pt x="288" y="780"/>
                    </a:lnTo>
                    <a:lnTo>
                      <a:pt x="276" y="780"/>
                    </a:lnTo>
                    <a:lnTo>
                      <a:pt x="264" y="780"/>
                    </a:lnTo>
                    <a:lnTo>
                      <a:pt x="252" y="780"/>
                    </a:lnTo>
                    <a:lnTo>
                      <a:pt x="240" y="780"/>
                    </a:lnTo>
                    <a:lnTo>
                      <a:pt x="228" y="780"/>
                    </a:lnTo>
                    <a:lnTo>
                      <a:pt x="192" y="792"/>
                    </a:lnTo>
                    <a:lnTo>
                      <a:pt x="204" y="792"/>
                    </a:lnTo>
                    <a:lnTo>
                      <a:pt x="216" y="792"/>
                    </a:lnTo>
                    <a:lnTo>
                      <a:pt x="228" y="792"/>
                    </a:lnTo>
                    <a:lnTo>
                      <a:pt x="240" y="792"/>
                    </a:lnTo>
                    <a:lnTo>
                      <a:pt x="252" y="792"/>
                    </a:lnTo>
                    <a:lnTo>
                      <a:pt x="264" y="792"/>
                    </a:lnTo>
                    <a:lnTo>
                      <a:pt x="288" y="792"/>
                    </a:lnTo>
                    <a:lnTo>
                      <a:pt x="300" y="792"/>
                    </a:lnTo>
                    <a:lnTo>
                      <a:pt x="312" y="792"/>
                    </a:lnTo>
                    <a:lnTo>
                      <a:pt x="324" y="792"/>
                    </a:lnTo>
                    <a:lnTo>
                      <a:pt x="336" y="792"/>
                    </a:lnTo>
                    <a:lnTo>
                      <a:pt x="348" y="792"/>
                    </a:lnTo>
                    <a:lnTo>
                      <a:pt x="360" y="792"/>
                    </a:lnTo>
                    <a:lnTo>
                      <a:pt x="372" y="792"/>
                    </a:lnTo>
                    <a:lnTo>
                      <a:pt x="384" y="792"/>
                    </a:lnTo>
                    <a:lnTo>
                      <a:pt x="384" y="780"/>
                    </a:lnTo>
                    <a:lnTo>
                      <a:pt x="396" y="780"/>
                    </a:lnTo>
                    <a:lnTo>
                      <a:pt x="420" y="780"/>
                    </a:lnTo>
                    <a:lnTo>
                      <a:pt x="444" y="780"/>
                    </a:lnTo>
                    <a:lnTo>
                      <a:pt x="467" y="780"/>
                    </a:lnTo>
                    <a:lnTo>
                      <a:pt x="491" y="780"/>
                    </a:lnTo>
                    <a:lnTo>
                      <a:pt x="515" y="780"/>
                    </a:lnTo>
                    <a:lnTo>
                      <a:pt x="539" y="780"/>
                    </a:lnTo>
                    <a:lnTo>
                      <a:pt x="551" y="780"/>
                    </a:lnTo>
                    <a:lnTo>
                      <a:pt x="575" y="780"/>
                    </a:lnTo>
                    <a:lnTo>
                      <a:pt x="563" y="768"/>
                    </a:lnTo>
                    <a:lnTo>
                      <a:pt x="539" y="768"/>
                    </a:lnTo>
                    <a:lnTo>
                      <a:pt x="515" y="768"/>
                    </a:lnTo>
                    <a:lnTo>
                      <a:pt x="479" y="768"/>
                    </a:lnTo>
                    <a:lnTo>
                      <a:pt x="455" y="768"/>
                    </a:lnTo>
                    <a:lnTo>
                      <a:pt x="432" y="768"/>
                    </a:lnTo>
                    <a:lnTo>
                      <a:pt x="396" y="768"/>
                    </a:lnTo>
                    <a:lnTo>
                      <a:pt x="372" y="768"/>
                    </a:lnTo>
                    <a:lnTo>
                      <a:pt x="348" y="768"/>
                    </a:lnTo>
                    <a:lnTo>
                      <a:pt x="348" y="757"/>
                    </a:lnTo>
                    <a:lnTo>
                      <a:pt x="336" y="757"/>
                    </a:lnTo>
                    <a:lnTo>
                      <a:pt x="336" y="745"/>
                    </a:lnTo>
                    <a:lnTo>
                      <a:pt x="324" y="734"/>
                    </a:lnTo>
                    <a:lnTo>
                      <a:pt x="324" y="722"/>
                    </a:lnTo>
                    <a:lnTo>
                      <a:pt x="324" y="710"/>
                    </a:lnTo>
                    <a:lnTo>
                      <a:pt x="324" y="699"/>
                    </a:lnTo>
                    <a:lnTo>
                      <a:pt x="264" y="699"/>
                    </a:lnTo>
                    <a:lnTo>
                      <a:pt x="252" y="699"/>
                    </a:lnTo>
                    <a:lnTo>
                      <a:pt x="240" y="710"/>
                    </a:lnTo>
                    <a:lnTo>
                      <a:pt x="228" y="710"/>
                    </a:lnTo>
                    <a:lnTo>
                      <a:pt x="228" y="699"/>
                    </a:lnTo>
                    <a:lnTo>
                      <a:pt x="228" y="687"/>
                    </a:lnTo>
                    <a:lnTo>
                      <a:pt x="228" y="675"/>
                    </a:lnTo>
                    <a:lnTo>
                      <a:pt x="228" y="664"/>
                    </a:lnTo>
                    <a:lnTo>
                      <a:pt x="228" y="652"/>
                    </a:lnTo>
                    <a:lnTo>
                      <a:pt x="228" y="640"/>
                    </a:lnTo>
                    <a:lnTo>
                      <a:pt x="228" y="629"/>
                    </a:lnTo>
                    <a:lnTo>
                      <a:pt x="216" y="629"/>
                    </a:lnTo>
                    <a:lnTo>
                      <a:pt x="216" y="640"/>
                    </a:lnTo>
                    <a:lnTo>
                      <a:pt x="216" y="652"/>
                    </a:lnTo>
                    <a:lnTo>
                      <a:pt x="228" y="652"/>
                    </a:lnTo>
                    <a:lnTo>
                      <a:pt x="228" y="664"/>
                    </a:lnTo>
                    <a:lnTo>
                      <a:pt x="228" y="675"/>
                    </a:lnTo>
                    <a:lnTo>
                      <a:pt x="228" y="687"/>
                    </a:lnTo>
                    <a:lnTo>
                      <a:pt x="228" y="710"/>
                    </a:lnTo>
                    <a:lnTo>
                      <a:pt x="216" y="722"/>
                    </a:lnTo>
                    <a:lnTo>
                      <a:pt x="204" y="722"/>
                    </a:lnTo>
                    <a:lnTo>
                      <a:pt x="192" y="722"/>
                    </a:lnTo>
                    <a:lnTo>
                      <a:pt x="180" y="734"/>
                    </a:lnTo>
                    <a:lnTo>
                      <a:pt x="168" y="734"/>
                    </a:lnTo>
                    <a:lnTo>
                      <a:pt x="168" y="722"/>
                    </a:lnTo>
                    <a:lnTo>
                      <a:pt x="168" y="699"/>
                    </a:lnTo>
                    <a:lnTo>
                      <a:pt x="168" y="687"/>
                    </a:lnTo>
                    <a:lnTo>
                      <a:pt x="168" y="675"/>
                    </a:lnTo>
                    <a:lnTo>
                      <a:pt x="180" y="664"/>
                    </a:lnTo>
                    <a:lnTo>
                      <a:pt x="180" y="652"/>
                    </a:lnTo>
                    <a:lnTo>
                      <a:pt x="180" y="640"/>
                    </a:lnTo>
                    <a:lnTo>
                      <a:pt x="180" y="629"/>
                    </a:lnTo>
                    <a:lnTo>
                      <a:pt x="180" y="617"/>
                    </a:lnTo>
                    <a:lnTo>
                      <a:pt x="192" y="605"/>
                    </a:lnTo>
                    <a:lnTo>
                      <a:pt x="204" y="605"/>
                    </a:lnTo>
                    <a:lnTo>
                      <a:pt x="216" y="605"/>
                    </a:lnTo>
                    <a:lnTo>
                      <a:pt x="216" y="617"/>
                    </a:lnTo>
                    <a:lnTo>
                      <a:pt x="228" y="617"/>
                    </a:lnTo>
                    <a:lnTo>
                      <a:pt x="228" y="629"/>
                    </a:lnTo>
                    <a:lnTo>
                      <a:pt x="240" y="629"/>
                    </a:lnTo>
                    <a:lnTo>
                      <a:pt x="240" y="640"/>
                    </a:lnTo>
                    <a:lnTo>
                      <a:pt x="252" y="629"/>
                    </a:lnTo>
                    <a:lnTo>
                      <a:pt x="264" y="629"/>
                    </a:lnTo>
                    <a:lnTo>
                      <a:pt x="264" y="640"/>
                    </a:lnTo>
                    <a:lnTo>
                      <a:pt x="276" y="652"/>
                    </a:lnTo>
                    <a:lnTo>
                      <a:pt x="276" y="664"/>
                    </a:lnTo>
                    <a:lnTo>
                      <a:pt x="276" y="675"/>
                    </a:lnTo>
                    <a:lnTo>
                      <a:pt x="288" y="675"/>
                    </a:lnTo>
                    <a:lnTo>
                      <a:pt x="276" y="675"/>
                    </a:lnTo>
                    <a:lnTo>
                      <a:pt x="276" y="687"/>
                    </a:lnTo>
                    <a:lnTo>
                      <a:pt x="264" y="687"/>
                    </a:lnTo>
                    <a:lnTo>
                      <a:pt x="264" y="699"/>
                    </a:lnTo>
                    <a:lnTo>
                      <a:pt x="324" y="699"/>
                    </a:lnTo>
                    <a:lnTo>
                      <a:pt x="336" y="699"/>
                    </a:lnTo>
                    <a:lnTo>
                      <a:pt x="300" y="652"/>
                    </a:lnTo>
                    <a:lnTo>
                      <a:pt x="288" y="664"/>
                    </a:lnTo>
                    <a:lnTo>
                      <a:pt x="288" y="652"/>
                    </a:lnTo>
                    <a:lnTo>
                      <a:pt x="288" y="640"/>
                    </a:lnTo>
                    <a:lnTo>
                      <a:pt x="288" y="629"/>
                    </a:lnTo>
                    <a:lnTo>
                      <a:pt x="300" y="629"/>
                    </a:lnTo>
                    <a:lnTo>
                      <a:pt x="312" y="629"/>
                    </a:lnTo>
                    <a:lnTo>
                      <a:pt x="312" y="617"/>
                    </a:lnTo>
                    <a:lnTo>
                      <a:pt x="300" y="617"/>
                    </a:lnTo>
                    <a:lnTo>
                      <a:pt x="300" y="629"/>
                    </a:lnTo>
                    <a:lnTo>
                      <a:pt x="288" y="629"/>
                    </a:lnTo>
                    <a:lnTo>
                      <a:pt x="276" y="617"/>
                    </a:lnTo>
                    <a:lnTo>
                      <a:pt x="264" y="617"/>
                    </a:lnTo>
                    <a:lnTo>
                      <a:pt x="264" y="605"/>
                    </a:lnTo>
                    <a:lnTo>
                      <a:pt x="264" y="594"/>
                    </a:lnTo>
                    <a:lnTo>
                      <a:pt x="252" y="582"/>
                    </a:lnTo>
                    <a:lnTo>
                      <a:pt x="252" y="571"/>
                    </a:lnTo>
                    <a:lnTo>
                      <a:pt x="252" y="559"/>
                    </a:lnTo>
                    <a:lnTo>
                      <a:pt x="240" y="547"/>
                    </a:lnTo>
                    <a:lnTo>
                      <a:pt x="228" y="547"/>
                    </a:lnTo>
                    <a:lnTo>
                      <a:pt x="240" y="547"/>
                    </a:lnTo>
                    <a:lnTo>
                      <a:pt x="252" y="547"/>
                    </a:lnTo>
                    <a:lnTo>
                      <a:pt x="264" y="547"/>
                    </a:lnTo>
                    <a:lnTo>
                      <a:pt x="276" y="547"/>
                    </a:lnTo>
                    <a:lnTo>
                      <a:pt x="288" y="547"/>
                    </a:lnTo>
                    <a:lnTo>
                      <a:pt x="300" y="547"/>
                    </a:lnTo>
                    <a:lnTo>
                      <a:pt x="324" y="547"/>
                    </a:lnTo>
                    <a:lnTo>
                      <a:pt x="324" y="559"/>
                    </a:lnTo>
                    <a:lnTo>
                      <a:pt x="324" y="571"/>
                    </a:lnTo>
                    <a:lnTo>
                      <a:pt x="324" y="582"/>
                    </a:lnTo>
                    <a:lnTo>
                      <a:pt x="324" y="594"/>
                    </a:lnTo>
                    <a:lnTo>
                      <a:pt x="312" y="605"/>
                    </a:lnTo>
                    <a:lnTo>
                      <a:pt x="312" y="617"/>
                    </a:lnTo>
                    <a:lnTo>
                      <a:pt x="312" y="629"/>
                    </a:lnTo>
                    <a:lnTo>
                      <a:pt x="312" y="640"/>
                    </a:lnTo>
                    <a:lnTo>
                      <a:pt x="300" y="640"/>
                    </a:lnTo>
                    <a:lnTo>
                      <a:pt x="300" y="652"/>
                    </a:lnTo>
                    <a:lnTo>
                      <a:pt x="336" y="699"/>
                    </a:lnTo>
                    <a:lnTo>
                      <a:pt x="336" y="687"/>
                    </a:lnTo>
                    <a:lnTo>
                      <a:pt x="348" y="687"/>
                    </a:lnTo>
                    <a:lnTo>
                      <a:pt x="360" y="687"/>
                    </a:lnTo>
                    <a:lnTo>
                      <a:pt x="372" y="687"/>
                    </a:lnTo>
                    <a:lnTo>
                      <a:pt x="384" y="687"/>
                    </a:lnTo>
                    <a:lnTo>
                      <a:pt x="396" y="687"/>
                    </a:lnTo>
                    <a:lnTo>
                      <a:pt x="396" y="6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 name="Google Shape;170;p10"/>
              <p:cNvSpPr/>
              <p:nvPr/>
            </p:nvSpPr>
            <p:spPr>
              <a:xfrm>
                <a:off x="922" y="3170"/>
                <a:ext cx="96" cy="23"/>
              </a:xfrm>
              <a:custGeom>
                <a:rect b="b" l="l" r="r" t="t"/>
                <a:pathLst>
                  <a:path extrusionOk="0" h="23" w="96">
                    <a:moveTo>
                      <a:pt x="84" y="12"/>
                    </a:moveTo>
                    <a:lnTo>
                      <a:pt x="84" y="12"/>
                    </a:lnTo>
                    <a:lnTo>
                      <a:pt x="84" y="23"/>
                    </a:lnTo>
                    <a:lnTo>
                      <a:pt x="96" y="23"/>
                    </a:lnTo>
                    <a:lnTo>
                      <a:pt x="84" y="23"/>
                    </a:lnTo>
                    <a:lnTo>
                      <a:pt x="72" y="23"/>
                    </a:lnTo>
                    <a:lnTo>
                      <a:pt x="60" y="23"/>
                    </a:lnTo>
                    <a:lnTo>
                      <a:pt x="48" y="23"/>
                    </a:lnTo>
                    <a:lnTo>
                      <a:pt x="48" y="12"/>
                    </a:lnTo>
                    <a:lnTo>
                      <a:pt x="36" y="12"/>
                    </a:lnTo>
                    <a:lnTo>
                      <a:pt x="24" y="12"/>
                    </a:lnTo>
                    <a:lnTo>
                      <a:pt x="24" y="23"/>
                    </a:lnTo>
                    <a:lnTo>
                      <a:pt x="12" y="23"/>
                    </a:lnTo>
                    <a:lnTo>
                      <a:pt x="0" y="12"/>
                    </a:lnTo>
                    <a:lnTo>
                      <a:pt x="24" y="0"/>
                    </a:lnTo>
                    <a:lnTo>
                      <a:pt x="36" y="0"/>
                    </a:lnTo>
                    <a:lnTo>
                      <a:pt x="36" y="12"/>
                    </a:lnTo>
                    <a:lnTo>
                      <a:pt x="48" y="12"/>
                    </a:lnTo>
                    <a:lnTo>
                      <a:pt x="60" y="12"/>
                    </a:lnTo>
                    <a:lnTo>
                      <a:pt x="72" y="12"/>
                    </a:lnTo>
                    <a:lnTo>
                      <a:pt x="8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 name="Google Shape;171;p10"/>
              <p:cNvSpPr/>
              <p:nvPr/>
            </p:nvSpPr>
            <p:spPr>
              <a:xfrm>
                <a:off x="886" y="3182"/>
                <a:ext cx="24" cy="23"/>
              </a:xfrm>
              <a:custGeom>
                <a:rect b="b" l="l" r="r" t="t"/>
                <a:pathLst>
                  <a:path extrusionOk="0" h="23" w="24">
                    <a:moveTo>
                      <a:pt x="24" y="11"/>
                    </a:moveTo>
                    <a:lnTo>
                      <a:pt x="24" y="11"/>
                    </a:lnTo>
                    <a:lnTo>
                      <a:pt x="12" y="11"/>
                    </a:lnTo>
                    <a:lnTo>
                      <a:pt x="12" y="23"/>
                    </a:lnTo>
                    <a:lnTo>
                      <a:pt x="12" y="11"/>
                    </a:lnTo>
                    <a:lnTo>
                      <a:pt x="0" y="11"/>
                    </a:lnTo>
                    <a:lnTo>
                      <a:pt x="12" y="11"/>
                    </a:lnTo>
                    <a:lnTo>
                      <a:pt x="12" y="0"/>
                    </a:lnTo>
                    <a:lnTo>
                      <a:pt x="24" y="0"/>
                    </a:lnTo>
                    <a:lnTo>
                      <a:pt x="2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 name="Google Shape;172;p10"/>
              <p:cNvSpPr/>
              <p:nvPr/>
            </p:nvSpPr>
            <p:spPr>
              <a:xfrm>
                <a:off x="946" y="3193"/>
                <a:ext cx="36" cy="1"/>
              </a:xfrm>
              <a:custGeom>
                <a:rect b="b" l="l" r="r" t="t"/>
                <a:pathLst>
                  <a:path extrusionOk="0" h="1" w="36">
                    <a:moveTo>
                      <a:pt x="36" y="0"/>
                    </a:moveTo>
                    <a:lnTo>
                      <a:pt x="36" y="0"/>
                    </a:lnTo>
                    <a:lnTo>
                      <a:pt x="24" y="0"/>
                    </a:lnTo>
                    <a:lnTo>
                      <a:pt x="12" y="0"/>
                    </a:lnTo>
                    <a:lnTo>
                      <a:pt x="0" y="0"/>
                    </a:lnTo>
                    <a:lnTo>
                      <a:pt x="12" y="0"/>
                    </a:lnTo>
                    <a:lnTo>
                      <a:pt x="24" y="0"/>
                    </a:lnTo>
                    <a:lnTo>
                      <a:pt x="3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3" name="Google Shape;173;p10"/>
              <p:cNvSpPr/>
              <p:nvPr/>
            </p:nvSpPr>
            <p:spPr>
              <a:xfrm>
                <a:off x="790" y="3193"/>
                <a:ext cx="12" cy="23"/>
              </a:xfrm>
              <a:custGeom>
                <a:rect b="b" l="l" r="r" t="t"/>
                <a:pathLst>
                  <a:path extrusionOk="0" h="23" w="12">
                    <a:moveTo>
                      <a:pt x="12" y="0"/>
                    </a:moveTo>
                    <a:lnTo>
                      <a:pt x="12" y="12"/>
                    </a:lnTo>
                    <a:lnTo>
                      <a:pt x="12" y="23"/>
                    </a:lnTo>
                    <a:lnTo>
                      <a:pt x="0" y="23"/>
                    </a:lnTo>
                    <a:lnTo>
                      <a:pt x="0" y="12"/>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4" name="Google Shape;174;p10"/>
              <p:cNvSpPr/>
              <p:nvPr/>
            </p:nvSpPr>
            <p:spPr>
              <a:xfrm>
                <a:off x="802" y="3193"/>
                <a:ext cx="60" cy="12"/>
              </a:xfrm>
              <a:custGeom>
                <a:rect b="b" l="l" r="r" t="t"/>
                <a:pathLst>
                  <a:path extrusionOk="0" h="12" w="60">
                    <a:moveTo>
                      <a:pt x="60" y="12"/>
                    </a:moveTo>
                    <a:lnTo>
                      <a:pt x="60" y="12"/>
                    </a:lnTo>
                    <a:lnTo>
                      <a:pt x="48" y="12"/>
                    </a:lnTo>
                    <a:lnTo>
                      <a:pt x="36" y="12"/>
                    </a:lnTo>
                    <a:lnTo>
                      <a:pt x="24" y="12"/>
                    </a:lnTo>
                    <a:lnTo>
                      <a:pt x="12" y="12"/>
                    </a:lnTo>
                    <a:lnTo>
                      <a:pt x="0" y="0"/>
                    </a:lnTo>
                    <a:lnTo>
                      <a:pt x="12" y="0"/>
                    </a:lnTo>
                    <a:lnTo>
                      <a:pt x="12" y="12"/>
                    </a:lnTo>
                    <a:lnTo>
                      <a:pt x="24" y="12"/>
                    </a:lnTo>
                    <a:lnTo>
                      <a:pt x="36" y="12"/>
                    </a:lnTo>
                    <a:lnTo>
                      <a:pt x="48" y="12"/>
                    </a:lnTo>
                    <a:lnTo>
                      <a:pt x="60"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 name="Google Shape;175;p10"/>
              <p:cNvSpPr/>
              <p:nvPr/>
            </p:nvSpPr>
            <p:spPr>
              <a:xfrm>
                <a:off x="934" y="3193"/>
                <a:ext cx="84" cy="23"/>
              </a:xfrm>
              <a:custGeom>
                <a:rect b="b" l="l" r="r" t="t"/>
                <a:pathLst>
                  <a:path extrusionOk="0" h="23" w="84">
                    <a:moveTo>
                      <a:pt x="48" y="12"/>
                    </a:moveTo>
                    <a:lnTo>
                      <a:pt x="48" y="12"/>
                    </a:lnTo>
                    <a:lnTo>
                      <a:pt x="60" y="12"/>
                    </a:lnTo>
                    <a:lnTo>
                      <a:pt x="72" y="12"/>
                    </a:lnTo>
                    <a:lnTo>
                      <a:pt x="84" y="12"/>
                    </a:lnTo>
                    <a:lnTo>
                      <a:pt x="72" y="12"/>
                    </a:lnTo>
                    <a:lnTo>
                      <a:pt x="60" y="12"/>
                    </a:lnTo>
                    <a:lnTo>
                      <a:pt x="48" y="12"/>
                    </a:lnTo>
                    <a:lnTo>
                      <a:pt x="36" y="12"/>
                    </a:lnTo>
                    <a:lnTo>
                      <a:pt x="24" y="12"/>
                    </a:lnTo>
                    <a:lnTo>
                      <a:pt x="12" y="12"/>
                    </a:lnTo>
                    <a:lnTo>
                      <a:pt x="12" y="23"/>
                    </a:lnTo>
                    <a:lnTo>
                      <a:pt x="0" y="23"/>
                    </a:lnTo>
                    <a:lnTo>
                      <a:pt x="0" y="12"/>
                    </a:lnTo>
                    <a:lnTo>
                      <a:pt x="12" y="12"/>
                    </a:lnTo>
                    <a:lnTo>
                      <a:pt x="24" y="12"/>
                    </a:lnTo>
                    <a:lnTo>
                      <a:pt x="24" y="0"/>
                    </a:lnTo>
                    <a:lnTo>
                      <a:pt x="36" y="0"/>
                    </a:lnTo>
                    <a:lnTo>
                      <a:pt x="36" y="12"/>
                    </a:lnTo>
                    <a:lnTo>
                      <a:pt x="48" y="12"/>
                    </a:lnTo>
                    <a:lnTo>
                      <a:pt x="48" y="0"/>
                    </a:lnTo>
                    <a:lnTo>
                      <a:pt x="48"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 name="Google Shape;176;p10"/>
              <p:cNvSpPr/>
              <p:nvPr/>
            </p:nvSpPr>
            <p:spPr>
              <a:xfrm>
                <a:off x="910" y="3205"/>
                <a:ext cx="12" cy="11"/>
              </a:xfrm>
              <a:custGeom>
                <a:rect b="b" l="l" r="r" t="t"/>
                <a:pathLst>
                  <a:path extrusionOk="0" h="11" w="12">
                    <a:moveTo>
                      <a:pt x="12" y="0"/>
                    </a:moveTo>
                    <a:lnTo>
                      <a:pt x="12" y="0"/>
                    </a:lnTo>
                    <a:lnTo>
                      <a:pt x="12" y="11"/>
                    </a:ln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 name="Google Shape;177;p10"/>
              <p:cNvSpPr/>
              <p:nvPr/>
            </p:nvSpPr>
            <p:spPr>
              <a:xfrm>
                <a:off x="886" y="3205"/>
                <a:ext cx="24" cy="23"/>
              </a:xfrm>
              <a:custGeom>
                <a:rect b="b" l="l" r="r" t="t"/>
                <a:pathLst>
                  <a:path extrusionOk="0" h="23" w="24">
                    <a:moveTo>
                      <a:pt x="24" y="11"/>
                    </a:moveTo>
                    <a:lnTo>
                      <a:pt x="24" y="11"/>
                    </a:lnTo>
                    <a:lnTo>
                      <a:pt x="12" y="23"/>
                    </a:lnTo>
                    <a:lnTo>
                      <a:pt x="12" y="11"/>
                    </a:lnTo>
                    <a:lnTo>
                      <a:pt x="0" y="11"/>
                    </a:lnTo>
                    <a:lnTo>
                      <a:pt x="0" y="0"/>
                    </a:lnTo>
                    <a:lnTo>
                      <a:pt x="12" y="0"/>
                    </a:lnTo>
                    <a:lnTo>
                      <a:pt x="24" y="0"/>
                    </a:lnTo>
                    <a:lnTo>
                      <a:pt x="24" y="11"/>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8" name="Google Shape;178;p10"/>
              <p:cNvSpPr/>
              <p:nvPr/>
            </p:nvSpPr>
            <p:spPr>
              <a:xfrm>
                <a:off x="874" y="3205"/>
                <a:ext cx="12" cy="11"/>
              </a:xfrm>
              <a:custGeom>
                <a:rect b="b" l="l" r="r" t="t"/>
                <a:pathLst>
                  <a:path extrusionOk="0" h="11" w="12">
                    <a:moveTo>
                      <a:pt x="0" y="11"/>
                    </a:moveTo>
                    <a:lnTo>
                      <a:pt x="12" y="11"/>
                    </a:lnTo>
                    <a:lnTo>
                      <a:pt x="0" y="11"/>
                    </a:lnTo>
                    <a:lnTo>
                      <a:pt x="0" y="0"/>
                    </a:lnTo>
                    <a:lnTo>
                      <a:pt x="0"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9" name="Google Shape;179;p10"/>
              <p:cNvSpPr/>
              <p:nvPr/>
            </p:nvSpPr>
            <p:spPr>
              <a:xfrm>
                <a:off x="958" y="3205"/>
                <a:ext cx="24" cy="23"/>
              </a:xfrm>
              <a:custGeom>
                <a:rect b="b" l="l" r="r" t="t"/>
                <a:pathLst>
                  <a:path extrusionOk="0" h="23" w="24">
                    <a:moveTo>
                      <a:pt x="12" y="0"/>
                    </a:moveTo>
                    <a:lnTo>
                      <a:pt x="12" y="0"/>
                    </a:lnTo>
                    <a:lnTo>
                      <a:pt x="12" y="11"/>
                    </a:lnTo>
                    <a:lnTo>
                      <a:pt x="24" y="11"/>
                    </a:lnTo>
                    <a:lnTo>
                      <a:pt x="24" y="23"/>
                    </a:lnTo>
                    <a:lnTo>
                      <a:pt x="12" y="23"/>
                    </a:lnTo>
                    <a:lnTo>
                      <a:pt x="0" y="23"/>
                    </a:lnTo>
                    <a:lnTo>
                      <a:pt x="0" y="11"/>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0" name="Google Shape;180;p10"/>
              <p:cNvSpPr/>
              <p:nvPr/>
            </p:nvSpPr>
            <p:spPr>
              <a:xfrm>
                <a:off x="946" y="3205"/>
                <a:ext cx="12" cy="23"/>
              </a:xfrm>
              <a:custGeom>
                <a:rect b="b" l="l" r="r" t="t"/>
                <a:pathLst>
                  <a:path extrusionOk="0" h="23" w="12">
                    <a:moveTo>
                      <a:pt x="12" y="0"/>
                    </a:moveTo>
                    <a:lnTo>
                      <a:pt x="12" y="11"/>
                    </a:lnTo>
                    <a:lnTo>
                      <a:pt x="12" y="23"/>
                    </a:lnTo>
                    <a:lnTo>
                      <a:pt x="0" y="23"/>
                    </a:lnTo>
                    <a:lnTo>
                      <a:pt x="0" y="11"/>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 name="Google Shape;181;p10"/>
              <p:cNvSpPr/>
              <p:nvPr/>
            </p:nvSpPr>
            <p:spPr>
              <a:xfrm>
                <a:off x="982" y="3205"/>
                <a:ext cx="24" cy="35"/>
              </a:xfrm>
              <a:custGeom>
                <a:rect b="b" l="l" r="r" t="t"/>
                <a:pathLst>
                  <a:path extrusionOk="0" h="35" w="24">
                    <a:moveTo>
                      <a:pt x="24" y="11"/>
                    </a:moveTo>
                    <a:lnTo>
                      <a:pt x="24" y="11"/>
                    </a:lnTo>
                    <a:lnTo>
                      <a:pt x="24" y="23"/>
                    </a:lnTo>
                    <a:lnTo>
                      <a:pt x="12" y="23"/>
                    </a:lnTo>
                    <a:lnTo>
                      <a:pt x="12" y="35"/>
                    </a:lnTo>
                    <a:lnTo>
                      <a:pt x="12" y="23"/>
                    </a:lnTo>
                    <a:lnTo>
                      <a:pt x="0" y="23"/>
                    </a:lnTo>
                    <a:lnTo>
                      <a:pt x="0" y="11"/>
                    </a:lnTo>
                    <a:lnTo>
                      <a:pt x="0" y="0"/>
                    </a:lnTo>
                    <a:lnTo>
                      <a:pt x="0" y="11"/>
                    </a:lnTo>
                    <a:lnTo>
                      <a:pt x="12" y="11"/>
                    </a:lnTo>
                    <a:lnTo>
                      <a:pt x="24" y="11"/>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 name="Google Shape;182;p10"/>
              <p:cNvSpPr/>
              <p:nvPr/>
            </p:nvSpPr>
            <p:spPr>
              <a:xfrm>
                <a:off x="1030" y="3216"/>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 name="Google Shape;183;p10"/>
              <p:cNvSpPr/>
              <p:nvPr/>
            </p:nvSpPr>
            <p:spPr>
              <a:xfrm>
                <a:off x="1006" y="3216"/>
                <a:ext cx="12" cy="24"/>
              </a:xfrm>
              <a:custGeom>
                <a:rect b="b" l="l" r="r" t="t"/>
                <a:pathLst>
                  <a:path extrusionOk="0" h="24" w="12">
                    <a:moveTo>
                      <a:pt x="12" y="0"/>
                    </a:moveTo>
                    <a:lnTo>
                      <a:pt x="12" y="0"/>
                    </a:lnTo>
                    <a:lnTo>
                      <a:pt x="12" y="12"/>
                    </a:lnTo>
                    <a:lnTo>
                      <a:pt x="12" y="24"/>
                    </a:lnTo>
                    <a:lnTo>
                      <a:pt x="0" y="24"/>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4" name="Google Shape;184;p10"/>
              <p:cNvSpPr/>
              <p:nvPr/>
            </p:nvSpPr>
            <p:spPr>
              <a:xfrm>
                <a:off x="1030" y="3216"/>
                <a:ext cx="36" cy="12"/>
              </a:xfrm>
              <a:custGeom>
                <a:rect b="b" l="l" r="r" t="t"/>
                <a:pathLst>
                  <a:path extrusionOk="0" h="12" w="36">
                    <a:moveTo>
                      <a:pt x="36" y="12"/>
                    </a:moveTo>
                    <a:lnTo>
                      <a:pt x="36" y="12"/>
                    </a:lnTo>
                    <a:lnTo>
                      <a:pt x="24" y="12"/>
                    </a:lnTo>
                    <a:lnTo>
                      <a:pt x="12" y="12"/>
                    </a:lnTo>
                    <a:lnTo>
                      <a:pt x="0" y="12"/>
                    </a:lnTo>
                    <a:lnTo>
                      <a:pt x="0" y="0"/>
                    </a:lnTo>
                    <a:lnTo>
                      <a:pt x="12" y="0"/>
                    </a:lnTo>
                    <a:lnTo>
                      <a:pt x="12" y="12"/>
                    </a:lnTo>
                    <a:lnTo>
                      <a:pt x="24" y="12"/>
                    </a:lnTo>
                    <a:lnTo>
                      <a:pt x="36" y="1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5" name="Google Shape;185;p10"/>
              <p:cNvSpPr/>
              <p:nvPr/>
            </p:nvSpPr>
            <p:spPr>
              <a:xfrm>
                <a:off x="850" y="3228"/>
                <a:ext cx="84" cy="23"/>
              </a:xfrm>
              <a:custGeom>
                <a:rect b="b" l="l" r="r" t="t"/>
                <a:pathLst>
                  <a:path extrusionOk="0" h="23" w="84">
                    <a:moveTo>
                      <a:pt x="84" y="0"/>
                    </a:moveTo>
                    <a:lnTo>
                      <a:pt x="84" y="0"/>
                    </a:lnTo>
                    <a:lnTo>
                      <a:pt x="72" y="0"/>
                    </a:lnTo>
                    <a:lnTo>
                      <a:pt x="72" y="12"/>
                    </a:lnTo>
                    <a:lnTo>
                      <a:pt x="60" y="12"/>
                    </a:lnTo>
                    <a:lnTo>
                      <a:pt x="48" y="12"/>
                    </a:lnTo>
                    <a:lnTo>
                      <a:pt x="36" y="12"/>
                    </a:lnTo>
                    <a:lnTo>
                      <a:pt x="24" y="12"/>
                    </a:lnTo>
                    <a:lnTo>
                      <a:pt x="12" y="23"/>
                    </a:lnTo>
                    <a:lnTo>
                      <a:pt x="0" y="23"/>
                    </a:lnTo>
                    <a:lnTo>
                      <a:pt x="12" y="12"/>
                    </a:lnTo>
                    <a:lnTo>
                      <a:pt x="24" y="12"/>
                    </a:lnTo>
                    <a:lnTo>
                      <a:pt x="36" y="12"/>
                    </a:lnTo>
                    <a:lnTo>
                      <a:pt x="48" y="12"/>
                    </a:lnTo>
                    <a:lnTo>
                      <a:pt x="48" y="0"/>
                    </a:lnTo>
                    <a:lnTo>
                      <a:pt x="60" y="0"/>
                    </a:lnTo>
                    <a:lnTo>
                      <a:pt x="72" y="0"/>
                    </a:lnTo>
                    <a:lnTo>
                      <a:pt x="84"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6" name="Google Shape;186;p10"/>
              <p:cNvSpPr/>
              <p:nvPr/>
            </p:nvSpPr>
            <p:spPr>
              <a:xfrm>
                <a:off x="1066" y="3228"/>
                <a:ext cx="12" cy="12"/>
              </a:xfrm>
              <a:custGeom>
                <a:rect b="b" l="l" r="r" t="t"/>
                <a:pathLst>
                  <a:path extrusionOk="0" h="12" w="12">
                    <a:moveTo>
                      <a:pt x="12" y="12"/>
                    </a:moveTo>
                    <a:lnTo>
                      <a:pt x="12" y="12"/>
                    </a:lnTo>
                    <a:lnTo>
                      <a:pt x="0" y="12"/>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 name="Google Shape;187;p10"/>
              <p:cNvSpPr/>
              <p:nvPr/>
            </p:nvSpPr>
            <p:spPr>
              <a:xfrm>
                <a:off x="1078" y="3228"/>
                <a:ext cx="12" cy="12"/>
              </a:xfrm>
              <a:custGeom>
                <a:rect b="b" l="l" r="r" t="t"/>
                <a:pathLst>
                  <a:path extrusionOk="0" h="12" w="12">
                    <a:moveTo>
                      <a:pt x="12" y="12"/>
                    </a:moveTo>
                    <a:lnTo>
                      <a:pt x="12" y="12"/>
                    </a:lnTo>
                    <a:lnTo>
                      <a:pt x="0" y="12"/>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 name="Google Shape;188;p10"/>
              <p:cNvSpPr/>
              <p:nvPr/>
            </p:nvSpPr>
            <p:spPr>
              <a:xfrm>
                <a:off x="1090" y="3228"/>
                <a:ext cx="36" cy="23"/>
              </a:xfrm>
              <a:custGeom>
                <a:rect b="b" l="l" r="r" t="t"/>
                <a:pathLst>
                  <a:path extrusionOk="0" h="23" w="36">
                    <a:moveTo>
                      <a:pt x="36" y="12"/>
                    </a:moveTo>
                    <a:lnTo>
                      <a:pt x="36" y="12"/>
                    </a:lnTo>
                    <a:lnTo>
                      <a:pt x="36" y="23"/>
                    </a:lnTo>
                    <a:lnTo>
                      <a:pt x="36" y="12"/>
                    </a:lnTo>
                    <a:lnTo>
                      <a:pt x="24" y="12"/>
                    </a:lnTo>
                    <a:lnTo>
                      <a:pt x="12" y="12"/>
                    </a:lnTo>
                    <a:lnTo>
                      <a:pt x="0" y="12"/>
                    </a:lnTo>
                    <a:lnTo>
                      <a:pt x="0" y="0"/>
                    </a:lnTo>
                    <a:lnTo>
                      <a:pt x="12" y="0"/>
                    </a:lnTo>
                    <a:lnTo>
                      <a:pt x="24" y="12"/>
                    </a:lnTo>
                    <a:lnTo>
                      <a:pt x="36"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 name="Google Shape;189;p10"/>
              <p:cNvSpPr/>
              <p:nvPr/>
            </p:nvSpPr>
            <p:spPr>
              <a:xfrm>
                <a:off x="934" y="3240"/>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0" name="Google Shape;190;p10"/>
              <p:cNvSpPr/>
              <p:nvPr/>
            </p:nvSpPr>
            <p:spPr>
              <a:xfrm>
                <a:off x="994" y="3240"/>
                <a:ext cx="36" cy="23"/>
              </a:xfrm>
              <a:custGeom>
                <a:rect b="b" l="l" r="r" t="t"/>
                <a:pathLst>
                  <a:path extrusionOk="0" h="23" w="36">
                    <a:moveTo>
                      <a:pt x="36" y="0"/>
                    </a:moveTo>
                    <a:lnTo>
                      <a:pt x="36" y="0"/>
                    </a:lnTo>
                    <a:lnTo>
                      <a:pt x="24" y="0"/>
                    </a:lnTo>
                    <a:lnTo>
                      <a:pt x="24" y="11"/>
                    </a:lnTo>
                    <a:lnTo>
                      <a:pt x="24" y="23"/>
                    </a:lnTo>
                    <a:lnTo>
                      <a:pt x="36" y="23"/>
                    </a:lnTo>
                    <a:lnTo>
                      <a:pt x="24" y="23"/>
                    </a:lnTo>
                    <a:lnTo>
                      <a:pt x="12" y="11"/>
                    </a:lnTo>
                    <a:lnTo>
                      <a:pt x="0" y="11"/>
                    </a:lnTo>
                    <a:lnTo>
                      <a:pt x="12" y="11"/>
                    </a:lnTo>
                    <a:lnTo>
                      <a:pt x="12" y="0"/>
                    </a:lnTo>
                    <a:lnTo>
                      <a:pt x="24" y="0"/>
                    </a:lnTo>
                    <a:lnTo>
                      <a:pt x="36"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1" name="Google Shape;191;p10"/>
              <p:cNvSpPr/>
              <p:nvPr/>
            </p:nvSpPr>
            <p:spPr>
              <a:xfrm>
                <a:off x="934" y="3240"/>
                <a:ext cx="36" cy="23"/>
              </a:xfrm>
              <a:custGeom>
                <a:rect b="b" l="l" r="r" t="t"/>
                <a:pathLst>
                  <a:path extrusionOk="0" h="23" w="36">
                    <a:moveTo>
                      <a:pt x="36" y="0"/>
                    </a:moveTo>
                    <a:lnTo>
                      <a:pt x="36" y="0"/>
                    </a:lnTo>
                    <a:lnTo>
                      <a:pt x="36" y="11"/>
                    </a:lnTo>
                    <a:lnTo>
                      <a:pt x="24" y="11"/>
                    </a:lnTo>
                    <a:lnTo>
                      <a:pt x="24" y="23"/>
                    </a:lnTo>
                    <a:lnTo>
                      <a:pt x="12" y="23"/>
                    </a:lnTo>
                    <a:lnTo>
                      <a:pt x="0" y="23"/>
                    </a:lnTo>
                    <a:lnTo>
                      <a:pt x="0" y="11"/>
                    </a:lnTo>
                    <a:lnTo>
                      <a:pt x="12" y="11"/>
                    </a:lnTo>
                    <a:lnTo>
                      <a:pt x="12" y="0"/>
                    </a:lnTo>
                    <a:lnTo>
                      <a:pt x="24" y="0"/>
                    </a:lnTo>
                    <a:lnTo>
                      <a:pt x="36"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2" name="Google Shape;192;p10"/>
              <p:cNvSpPr/>
              <p:nvPr/>
            </p:nvSpPr>
            <p:spPr>
              <a:xfrm>
                <a:off x="886" y="3240"/>
                <a:ext cx="24" cy="11"/>
              </a:xfrm>
              <a:custGeom>
                <a:rect b="b" l="l" r="r" t="t"/>
                <a:pathLst>
                  <a:path extrusionOk="0" h="11" w="24">
                    <a:moveTo>
                      <a:pt x="24" y="11"/>
                    </a:moveTo>
                    <a:lnTo>
                      <a:pt x="24" y="11"/>
                    </a:lnTo>
                    <a:lnTo>
                      <a:pt x="12" y="11"/>
                    </a:lnTo>
                    <a:lnTo>
                      <a:pt x="0" y="11"/>
                    </a:lnTo>
                    <a:lnTo>
                      <a:pt x="0" y="0"/>
                    </a:lnTo>
                    <a:lnTo>
                      <a:pt x="12" y="0"/>
                    </a:lnTo>
                    <a:lnTo>
                      <a:pt x="12" y="11"/>
                    </a:lnTo>
                    <a:lnTo>
                      <a:pt x="24" y="11"/>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 name="Google Shape;193;p10"/>
              <p:cNvSpPr/>
              <p:nvPr/>
            </p:nvSpPr>
            <p:spPr>
              <a:xfrm>
                <a:off x="958" y="3240"/>
                <a:ext cx="36" cy="23"/>
              </a:xfrm>
              <a:custGeom>
                <a:rect b="b" l="l" r="r" t="t"/>
                <a:pathLst>
                  <a:path extrusionOk="0" h="23" w="36">
                    <a:moveTo>
                      <a:pt x="36" y="11"/>
                    </a:moveTo>
                    <a:lnTo>
                      <a:pt x="36" y="11"/>
                    </a:lnTo>
                    <a:lnTo>
                      <a:pt x="24" y="11"/>
                    </a:lnTo>
                    <a:lnTo>
                      <a:pt x="24" y="23"/>
                    </a:lnTo>
                    <a:lnTo>
                      <a:pt x="12" y="23"/>
                    </a:lnTo>
                    <a:lnTo>
                      <a:pt x="0" y="23"/>
                    </a:lnTo>
                    <a:lnTo>
                      <a:pt x="0" y="11"/>
                    </a:lnTo>
                    <a:lnTo>
                      <a:pt x="12" y="11"/>
                    </a:lnTo>
                    <a:lnTo>
                      <a:pt x="12" y="0"/>
                    </a:lnTo>
                    <a:lnTo>
                      <a:pt x="24" y="11"/>
                    </a:lnTo>
                    <a:lnTo>
                      <a:pt x="36" y="11"/>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4" name="Google Shape;194;p10"/>
              <p:cNvSpPr/>
              <p:nvPr/>
            </p:nvSpPr>
            <p:spPr>
              <a:xfrm>
                <a:off x="934" y="3251"/>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5" name="Google Shape;195;p10"/>
              <p:cNvSpPr/>
              <p:nvPr/>
            </p:nvSpPr>
            <p:spPr>
              <a:xfrm>
                <a:off x="1030" y="3251"/>
                <a:ext cx="24" cy="12"/>
              </a:xfrm>
              <a:custGeom>
                <a:rect b="b" l="l" r="r" t="t"/>
                <a:pathLst>
                  <a:path extrusionOk="0" h="12" w="24">
                    <a:moveTo>
                      <a:pt x="24" y="12"/>
                    </a:moveTo>
                    <a:lnTo>
                      <a:pt x="24" y="12"/>
                    </a:lnTo>
                    <a:lnTo>
                      <a:pt x="12" y="12"/>
                    </a:lnTo>
                    <a:lnTo>
                      <a:pt x="0" y="12"/>
                    </a:lnTo>
                    <a:lnTo>
                      <a:pt x="0" y="0"/>
                    </a:lnTo>
                    <a:lnTo>
                      <a:pt x="12" y="0"/>
                    </a:lnTo>
                    <a:lnTo>
                      <a:pt x="12" y="12"/>
                    </a:lnTo>
                    <a:lnTo>
                      <a:pt x="24" y="1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 name="Google Shape;196;p10"/>
              <p:cNvSpPr/>
              <p:nvPr/>
            </p:nvSpPr>
            <p:spPr>
              <a:xfrm>
                <a:off x="1066" y="3251"/>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 name="Google Shape;197;p10"/>
              <p:cNvSpPr/>
              <p:nvPr/>
            </p:nvSpPr>
            <p:spPr>
              <a:xfrm>
                <a:off x="910" y="3251"/>
                <a:ext cx="12" cy="24"/>
              </a:xfrm>
              <a:custGeom>
                <a:rect b="b" l="l" r="r" t="t"/>
                <a:pathLst>
                  <a:path extrusionOk="0" h="24" w="12">
                    <a:moveTo>
                      <a:pt x="12" y="0"/>
                    </a:moveTo>
                    <a:lnTo>
                      <a:pt x="12" y="0"/>
                    </a:lnTo>
                    <a:lnTo>
                      <a:pt x="12" y="12"/>
                    </a:lnTo>
                    <a:lnTo>
                      <a:pt x="12" y="24"/>
                    </a:lnTo>
                    <a:lnTo>
                      <a:pt x="12" y="12"/>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 name="Google Shape;198;p10"/>
              <p:cNvSpPr/>
              <p:nvPr/>
            </p:nvSpPr>
            <p:spPr>
              <a:xfrm>
                <a:off x="1078" y="3251"/>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 name="Google Shape;199;p10"/>
              <p:cNvSpPr/>
              <p:nvPr/>
            </p:nvSpPr>
            <p:spPr>
              <a:xfrm>
                <a:off x="1078" y="3263"/>
                <a:ext cx="84" cy="35"/>
              </a:xfrm>
              <a:custGeom>
                <a:rect b="b" l="l" r="r" t="t"/>
                <a:pathLst>
                  <a:path extrusionOk="0" h="35" w="84">
                    <a:moveTo>
                      <a:pt x="12" y="0"/>
                    </a:moveTo>
                    <a:lnTo>
                      <a:pt x="12" y="0"/>
                    </a:lnTo>
                    <a:lnTo>
                      <a:pt x="24" y="0"/>
                    </a:lnTo>
                    <a:lnTo>
                      <a:pt x="36" y="0"/>
                    </a:lnTo>
                    <a:lnTo>
                      <a:pt x="36" y="12"/>
                    </a:lnTo>
                    <a:lnTo>
                      <a:pt x="48" y="12"/>
                    </a:lnTo>
                    <a:lnTo>
                      <a:pt x="60" y="12"/>
                    </a:lnTo>
                    <a:lnTo>
                      <a:pt x="60" y="23"/>
                    </a:lnTo>
                    <a:lnTo>
                      <a:pt x="72" y="23"/>
                    </a:lnTo>
                    <a:lnTo>
                      <a:pt x="84" y="35"/>
                    </a:lnTo>
                    <a:lnTo>
                      <a:pt x="72" y="35"/>
                    </a:lnTo>
                    <a:lnTo>
                      <a:pt x="72" y="23"/>
                    </a:lnTo>
                    <a:lnTo>
                      <a:pt x="60" y="23"/>
                    </a:lnTo>
                    <a:lnTo>
                      <a:pt x="48" y="12"/>
                    </a:lnTo>
                    <a:lnTo>
                      <a:pt x="36" y="12"/>
                    </a:lnTo>
                    <a:lnTo>
                      <a:pt x="24" y="12"/>
                    </a:lnTo>
                    <a:lnTo>
                      <a:pt x="12" y="12"/>
                    </a:lnTo>
                    <a:lnTo>
                      <a:pt x="12" y="0"/>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0" name="Google Shape;200;p10"/>
              <p:cNvSpPr/>
              <p:nvPr/>
            </p:nvSpPr>
            <p:spPr>
              <a:xfrm>
                <a:off x="1006" y="3263"/>
                <a:ext cx="48" cy="128"/>
              </a:xfrm>
              <a:custGeom>
                <a:rect b="b" l="l" r="r" t="t"/>
                <a:pathLst>
                  <a:path extrusionOk="0" h="128" w="48">
                    <a:moveTo>
                      <a:pt x="48" y="35"/>
                    </a:moveTo>
                    <a:lnTo>
                      <a:pt x="48" y="35"/>
                    </a:lnTo>
                    <a:lnTo>
                      <a:pt x="48" y="47"/>
                    </a:lnTo>
                    <a:lnTo>
                      <a:pt x="48" y="58"/>
                    </a:lnTo>
                    <a:lnTo>
                      <a:pt x="48" y="70"/>
                    </a:lnTo>
                    <a:lnTo>
                      <a:pt x="48" y="82"/>
                    </a:lnTo>
                    <a:lnTo>
                      <a:pt x="48" y="93"/>
                    </a:lnTo>
                    <a:lnTo>
                      <a:pt x="36" y="93"/>
                    </a:lnTo>
                    <a:lnTo>
                      <a:pt x="36" y="105"/>
                    </a:lnTo>
                    <a:lnTo>
                      <a:pt x="24" y="116"/>
                    </a:lnTo>
                    <a:lnTo>
                      <a:pt x="12" y="116"/>
                    </a:lnTo>
                    <a:lnTo>
                      <a:pt x="12" y="128"/>
                    </a:lnTo>
                    <a:lnTo>
                      <a:pt x="12" y="116"/>
                    </a:lnTo>
                    <a:lnTo>
                      <a:pt x="0" y="116"/>
                    </a:lnTo>
                    <a:lnTo>
                      <a:pt x="12" y="116"/>
                    </a:lnTo>
                    <a:lnTo>
                      <a:pt x="24" y="116"/>
                    </a:lnTo>
                    <a:lnTo>
                      <a:pt x="24" y="105"/>
                    </a:lnTo>
                    <a:lnTo>
                      <a:pt x="36" y="105"/>
                    </a:lnTo>
                    <a:lnTo>
                      <a:pt x="36" y="93"/>
                    </a:lnTo>
                    <a:lnTo>
                      <a:pt x="48" y="93"/>
                    </a:lnTo>
                    <a:lnTo>
                      <a:pt x="48" y="82"/>
                    </a:lnTo>
                    <a:lnTo>
                      <a:pt x="48" y="70"/>
                    </a:lnTo>
                    <a:lnTo>
                      <a:pt x="48" y="58"/>
                    </a:lnTo>
                    <a:lnTo>
                      <a:pt x="48" y="47"/>
                    </a:lnTo>
                    <a:lnTo>
                      <a:pt x="48" y="35"/>
                    </a:lnTo>
                    <a:lnTo>
                      <a:pt x="36" y="35"/>
                    </a:lnTo>
                    <a:lnTo>
                      <a:pt x="36" y="23"/>
                    </a:lnTo>
                    <a:lnTo>
                      <a:pt x="24" y="23"/>
                    </a:lnTo>
                    <a:lnTo>
                      <a:pt x="24" y="12"/>
                    </a:lnTo>
                    <a:lnTo>
                      <a:pt x="12" y="12"/>
                    </a:lnTo>
                    <a:lnTo>
                      <a:pt x="12" y="0"/>
                    </a:lnTo>
                    <a:lnTo>
                      <a:pt x="0" y="0"/>
                    </a:lnTo>
                    <a:lnTo>
                      <a:pt x="12" y="0"/>
                    </a:lnTo>
                    <a:lnTo>
                      <a:pt x="24" y="0"/>
                    </a:lnTo>
                    <a:lnTo>
                      <a:pt x="24" y="12"/>
                    </a:lnTo>
                    <a:lnTo>
                      <a:pt x="36" y="12"/>
                    </a:lnTo>
                    <a:lnTo>
                      <a:pt x="36" y="23"/>
                    </a:lnTo>
                    <a:lnTo>
                      <a:pt x="48" y="23"/>
                    </a:lnTo>
                    <a:lnTo>
                      <a:pt x="48" y="35"/>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1" name="Google Shape;201;p10"/>
              <p:cNvSpPr/>
              <p:nvPr/>
            </p:nvSpPr>
            <p:spPr>
              <a:xfrm>
                <a:off x="910" y="3263"/>
                <a:ext cx="1" cy="12"/>
              </a:xfrm>
              <a:custGeom>
                <a:rect b="b" l="l" r="r" t="t"/>
                <a:pathLst>
                  <a:path extrusionOk="0" h="12" w="1">
                    <a:moveTo>
                      <a:pt x="0" y="12"/>
                    </a:moveTo>
                    <a:lnTo>
                      <a:pt x="0" y="12"/>
                    </a:lnTo>
                    <a:lnTo>
                      <a:pt x="0" y="0"/>
                    </a:lnTo>
                    <a:lnTo>
                      <a:pt x="0"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2" name="Google Shape;202;p10"/>
              <p:cNvSpPr/>
              <p:nvPr/>
            </p:nvSpPr>
            <p:spPr>
              <a:xfrm>
                <a:off x="946" y="3263"/>
                <a:ext cx="12" cy="23"/>
              </a:xfrm>
              <a:custGeom>
                <a:rect b="b" l="l" r="r" t="t"/>
                <a:pathLst>
                  <a:path extrusionOk="0" h="23" w="12">
                    <a:moveTo>
                      <a:pt x="12" y="0"/>
                    </a:moveTo>
                    <a:lnTo>
                      <a:pt x="12" y="12"/>
                    </a:lnTo>
                    <a:lnTo>
                      <a:pt x="12" y="23"/>
                    </a:lnTo>
                    <a:lnTo>
                      <a:pt x="0" y="23"/>
                    </a:lnTo>
                    <a:lnTo>
                      <a:pt x="0" y="12"/>
                    </a:lnTo>
                    <a:lnTo>
                      <a:pt x="12" y="12"/>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3" name="Google Shape;203;p10"/>
              <p:cNvSpPr/>
              <p:nvPr/>
            </p:nvSpPr>
            <p:spPr>
              <a:xfrm>
                <a:off x="970" y="3263"/>
                <a:ext cx="1" cy="12"/>
              </a:xfrm>
              <a:custGeom>
                <a:rect b="b" l="l" r="r" t="t"/>
                <a:pathLst>
                  <a:path extrusionOk="0" h="12" w="1">
                    <a:moveTo>
                      <a:pt x="0" y="12"/>
                    </a:moveTo>
                    <a:lnTo>
                      <a:pt x="0" y="0"/>
                    </a:lnTo>
                    <a:lnTo>
                      <a:pt x="0"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4" name="Google Shape;204;p10"/>
              <p:cNvSpPr/>
              <p:nvPr/>
            </p:nvSpPr>
            <p:spPr>
              <a:xfrm>
                <a:off x="647" y="3275"/>
                <a:ext cx="60" cy="23"/>
              </a:xfrm>
              <a:custGeom>
                <a:rect b="b" l="l" r="r" t="t"/>
                <a:pathLst>
                  <a:path extrusionOk="0" h="23" w="60">
                    <a:moveTo>
                      <a:pt x="48" y="11"/>
                    </a:moveTo>
                    <a:lnTo>
                      <a:pt x="60" y="11"/>
                    </a:lnTo>
                    <a:lnTo>
                      <a:pt x="60" y="23"/>
                    </a:lnTo>
                    <a:lnTo>
                      <a:pt x="48" y="23"/>
                    </a:lnTo>
                    <a:lnTo>
                      <a:pt x="48" y="11"/>
                    </a:lnTo>
                    <a:lnTo>
                      <a:pt x="36" y="11"/>
                    </a:lnTo>
                    <a:lnTo>
                      <a:pt x="36" y="0"/>
                    </a:lnTo>
                    <a:lnTo>
                      <a:pt x="24" y="0"/>
                    </a:lnTo>
                    <a:lnTo>
                      <a:pt x="12" y="0"/>
                    </a:lnTo>
                    <a:lnTo>
                      <a:pt x="0" y="0"/>
                    </a:lnTo>
                    <a:lnTo>
                      <a:pt x="12" y="0"/>
                    </a:lnTo>
                    <a:lnTo>
                      <a:pt x="24" y="0"/>
                    </a:lnTo>
                    <a:lnTo>
                      <a:pt x="36" y="0"/>
                    </a:lnTo>
                    <a:lnTo>
                      <a:pt x="48" y="0"/>
                    </a:lnTo>
                    <a:lnTo>
                      <a:pt x="48" y="11"/>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5" name="Google Shape;205;p10"/>
              <p:cNvSpPr/>
              <p:nvPr/>
            </p:nvSpPr>
            <p:spPr>
              <a:xfrm>
                <a:off x="527" y="3275"/>
                <a:ext cx="96" cy="46"/>
              </a:xfrm>
              <a:custGeom>
                <a:rect b="b" l="l" r="r" t="t"/>
                <a:pathLst>
                  <a:path extrusionOk="0" h="46" w="96">
                    <a:moveTo>
                      <a:pt x="96" y="0"/>
                    </a:moveTo>
                    <a:lnTo>
                      <a:pt x="96" y="0"/>
                    </a:lnTo>
                    <a:lnTo>
                      <a:pt x="96" y="11"/>
                    </a:lnTo>
                    <a:lnTo>
                      <a:pt x="84" y="11"/>
                    </a:lnTo>
                    <a:lnTo>
                      <a:pt x="72" y="11"/>
                    </a:lnTo>
                    <a:lnTo>
                      <a:pt x="60" y="11"/>
                    </a:lnTo>
                    <a:lnTo>
                      <a:pt x="48" y="11"/>
                    </a:lnTo>
                    <a:lnTo>
                      <a:pt x="36" y="11"/>
                    </a:lnTo>
                    <a:lnTo>
                      <a:pt x="24" y="11"/>
                    </a:lnTo>
                    <a:lnTo>
                      <a:pt x="24" y="23"/>
                    </a:lnTo>
                    <a:lnTo>
                      <a:pt x="36" y="23"/>
                    </a:lnTo>
                    <a:lnTo>
                      <a:pt x="24" y="23"/>
                    </a:lnTo>
                    <a:lnTo>
                      <a:pt x="12" y="23"/>
                    </a:lnTo>
                    <a:lnTo>
                      <a:pt x="12" y="35"/>
                    </a:lnTo>
                    <a:lnTo>
                      <a:pt x="24" y="35"/>
                    </a:lnTo>
                    <a:lnTo>
                      <a:pt x="36" y="35"/>
                    </a:lnTo>
                    <a:lnTo>
                      <a:pt x="48" y="35"/>
                    </a:lnTo>
                    <a:lnTo>
                      <a:pt x="60" y="35"/>
                    </a:lnTo>
                    <a:lnTo>
                      <a:pt x="60" y="23"/>
                    </a:lnTo>
                    <a:lnTo>
                      <a:pt x="72" y="23"/>
                    </a:lnTo>
                    <a:lnTo>
                      <a:pt x="84" y="23"/>
                    </a:lnTo>
                    <a:lnTo>
                      <a:pt x="72" y="23"/>
                    </a:lnTo>
                    <a:lnTo>
                      <a:pt x="60" y="35"/>
                    </a:lnTo>
                    <a:lnTo>
                      <a:pt x="48" y="35"/>
                    </a:lnTo>
                    <a:lnTo>
                      <a:pt x="36" y="35"/>
                    </a:lnTo>
                    <a:lnTo>
                      <a:pt x="24" y="35"/>
                    </a:lnTo>
                    <a:lnTo>
                      <a:pt x="12" y="35"/>
                    </a:lnTo>
                    <a:lnTo>
                      <a:pt x="0" y="35"/>
                    </a:lnTo>
                    <a:lnTo>
                      <a:pt x="0" y="46"/>
                    </a:lnTo>
                    <a:lnTo>
                      <a:pt x="0" y="35"/>
                    </a:lnTo>
                    <a:lnTo>
                      <a:pt x="0" y="23"/>
                    </a:lnTo>
                    <a:lnTo>
                      <a:pt x="0" y="11"/>
                    </a:lnTo>
                    <a:lnTo>
                      <a:pt x="12" y="11"/>
                    </a:lnTo>
                    <a:lnTo>
                      <a:pt x="24" y="11"/>
                    </a:lnTo>
                    <a:lnTo>
                      <a:pt x="36" y="11"/>
                    </a:lnTo>
                    <a:lnTo>
                      <a:pt x="48" y="11"/>
                    </a:lnTo>
                    <a:lnTo>
                      <a:pt x="60" y="11"/>
                    </a:lnTo>
                    <a:lnTo>
                      <a:pt x="72" y="11"/>
                    </a:lnTo>
                    <a:lnTo>
                      <a:pt x="84" y="0"/>
                    </a:lnTo>
                    <a:lnTo>
                      <a:pt x="96" y="0"/>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 name="Google Shape;206;p10"/>
              <p:cNvSpPr/>
              <p:nvPr/>
            </p:nvSpPr>
            <p:spPr>
              <a:xfrm>
                <a:off x="922" y="3275"/>
                <a:ext cx="24" cy="23"/>
              </a:xfrm>
              <a:custGeom>
                <a:rect b="b" l="l" r="r" t="t"/>
                <a:pathLst>
                  <a:path extrusionOk="0" h="23" w="24">
                    <a:moveTo>
                      <a:pt x="12" y="11"/>
                    </a:moveTo>
                    <a:lnTo>
                      <a:pt x="12" y="11"/>
                    </a:lnTo>
                    <a:lnTo>
                      <a:pt x="24" y="11"/>
                    </a:lnTo>
                    <a:lnTo>
                      <a:pt x="24" y="23"/>
                    </a:lnTo>
                    <a:lnTo>
                      <a:pt x="12" y="23"/>
                    </a:lnTo>
                    <a:lnTo>
                      <a:pt x="0" y="23"/>
                    </a:lnTo>
                    <a:lnTo>
                      <a:pt x="0" y="11"/>
                    </a:lnTo>
                    <a:lnTo>
                      <a:pt x="12" y="11"/>
                    </a:lnTo>
                    <a:lnTo>
                      <a:pt x="12" y="0"/>
                    </a:lnTo>
                    <a:lnTo>
                      <a:pt x="12" y="11"/>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7" name="Google Shape;207;p10"/>
              <p:cNvSpPr/>
              <p:nvPr/>
            </p:nvSpPr>
            <p:spPr>
              <a:xfrm>
                <a:off x="922" y="3298"/>
                <a:ext cx="36" cy="12"/>
              </a:xfrm>
              <a:custGeom>
                <a:rect b="b" l="l" r="r" t="t"/>
                <a:pathLst>
                  <a:path extrusionOk="0" h="12" w="36">
                    <a:moveTo>
                      <a:pt x="36" y="0"/>
                    </a:moveTo>
                    <a:lnTo>
                      <a:pt x="36" y="0"/>
                    </a:lnTo>
                    <a:lnTo>
                      <a:pt x="36" y="12"/>
                    </a:lnTo>
                    <a:lnTo>
                      <a:pt x="24" y="12"/>
                    </a:lnTo>
                    <a:lnTo>
                      <a:pt x="12" y="12"/>
                    </a:lnTo>
                    <a:lnTo>
                      <a:pt x="0" y="12"/>
                    </a:lnTo>
                    <a:lnTo>
                      <a:pt x="0" y="0"/>
                    </a:lnTo>
                    <a:lnTo>
                      <a:pt x="12" y="0"/>
                    </a:lnTo>
                    <a:lnTo>
                      <a:pt x="24" y="0"/>
                    </a:lnTo>
                    <a:lnTo>
                      <a:pt x="36"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8" name="Google Shape;208;p10"/>
              <p:cNvSpPr/>
              <p:nvPr/>
            </p:nvSpPr>
            <p:spPr>
              <a:xfrm>
                <a:off x="623" y="3310"/>
                <a:ext cx="24" cy="11"/>
              </a:xfrm>
              <a:custGeom>
                <a:rect b="b" l="l" r="r" t="t"/>
                <a:pathLst>
                  <a:path extrusionOk="0" h="11" w="24">
                    <a:moveTo>
                      <a:pt x="24" y="0"/>
                    </a:moveTo>
                    <a:lnTo>
                      <a:pt x="24" y="0"/>
                    </a:lnTo>
                    <a:lnTo>
                      <a:pt x="24" y="11"/>
                    </a:lnTo>
                    <a:lnTo>
                      <a:pt x="12" y="11"/>
                    </a:lnTo>
                    <a:lnTo>
                      <a:pt x="0" y="11"/>
                    </a:lnTo>
                    <a:lnTo>
                      <a:pt x="12" y="11"/>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 name="Google Shape;209;p10"/>
              <p:cNvSpPr/>
              <p:nvPr/>
            </p:nvSpPr>
            <p:spPr>
              <a:xfrm>
                <a:off x="934" y="3321"/>
                <a:ext cx="24" cy="1"/>
              </a:xfrm>
              <a:custGeom>
                <a:rect b="b" l="l" r="r" t="t"/>
                <a:pathLst>
                  <a:path extrusionOk="0" h="1" w="24">
                    <a:moveTo>
                      <a:pt x="24" y="0"/>
                    </a:moveTo>
                    <a:lnTo>
                      <a:pt x="12" y="0"/>
                    </a:lnTo>
                    <a:lnTo>
                      <a:pt x="0" y="0"/>
                    </a:lnTo>
                    <a:lnTo>
                      <a:pt x="12" y="0"/>
                    </a:lnTo>
                    <a:lnTo>
                      <a:pt x="24" y="0"/>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0" name="Google Shape;210;p10"/>
              <p:cNvSpPr/>
              <p:nvPr/>
            </p:nvSpPr>
            <p:spPr>
              <a:xfrm>
                <a:off x="611" y="3321"/>
                <a:ext cx="12" cy="12"/>
              </a:xfrm>
              <a:custGeom>
                <a:rect b="b" l="l" r="r" t="t"/>
                <a:pathLst>
                  <a:path extrusionOk="0" h="12" w="12">
                    <a:moveTo>
                      <a:pt x="12" y="12"/>
                    </a:moveTo>
                    <a:lnTo>
                      <a:pt x="12" y="12"/>
                    </a:lnTo>
                    <a:lnTo>
                      <a:pt x="0" y="12"/>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 name="Google Shape;211;p10"/>
              <p:cNvSpPr/>
              <p:nvPr/>
            </p:nvSpPr>
            <p:spPr>
              <a:xfrm>
                <a:off x="623" y="3321"/>
                <a:ext cx="12" cy="12"/>
              </a:xfrm>
              <a:custGeom>
                <a:rect b="b" l="l" r="r" t="t"/>
                <a:pathLst>
                  <a:path extrusionOk="0" h="12" w="12">
                    <a:moveTo>
                      <a:pt x="12" y="12"/>
                    </a:moveTo>
                    <a:lnTo>
                      <a:pt x="12" y="12"/>
                    </a:lnTo>
                    <a:lnTo>
                      <a:pt x="0" y="12"/>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 name="Google Shape;212;p10"/>
              <p:cNvSpPr/>
              <p:nvPr/>
            </p:nvSpPr>
            <p:spPr>
              <a:xfrm>
                <a:off x="934" y="3333"/>
                <a:ext cx="36" cy="70"/>
              </a:xfrm>
              <a:custGeom>
                <a:rect b="b" l="l" r="r" t="t"/>
                <a:pathLst>
                  <a:path extrusionOk="0" h="70" w="36">
                    <a:moveTo>
                      <a:pt x="24" y="0"/>
                    </a:moveTo>
                    <a:lnTo>
                      <a:pt x="24" y="12"/>
                    </a:lnTo>
                    <a:lnTo>
                      <a:pt x="12" y="12"/>
                    </a:lnTo>
                    <a:lnTo>
                      <a:pt x="12" y="23"/>
                    </a:lnTo>
                    <a:lnTo>
                      <a:pt x="12" y="35"/>
                    </a:lnTo>
                    <a:lnTo>
                      <a:pt x="24" y="35"/>
                    </a:lnTo>
                    <a:lnTo>
                      <a:pt x="36" y="35"/>
                    </a:lnTo>
                    <a:lnTo>
                      <a:pt x="36" y="46"/>
                    </a:lnTo>
                    <a:lnTo>
                      <a:pt x="24" y="46"/>
                    </a:lnTo>
                    <a:lnTo>
                      <a:pt x="24" y="58"/>
                    </a:lnTo>
                    <a:lnTo>
                      <a:pt x="24" y="70"/>
                    </a:lnTo>
                    <a:lnTo>
                      <a:pt x="12" y="70"/>
                    </a:lnTo>
                    <a:lnTo>
                      <a:pt x="12" y="58"/>
                    </a:lnTo>
                    <a:lnTo>
                      <a:pt x="12" y="46"/>
                    </a:lnTo>
                    <a:lnTo>
                      <a:pt x="12" y="35"/>
                    </a:lnTo>
                    <a:lnTo>
                      <a:pt x="12" y="23"/>
                    </a:lnTo>
                    <a:lnTo>
                      <a:pt x="0" y="12"/>
                    </a:lnTo>
                    <a:lnTo>
                      <a:pt x="0" y="0"/>
                    </a:lnTo>
                    <a:lnTo>
                      <a:pt x="12" y="0"/>
                    </a:lnTo>
                    <a:lnTo>
                      <a:pt x="24" y="0"/>
                    </a:lnTo>
                    <a:close/>
                  </a:path>
                </a:pathLst>
              </a:custGeom>
              <a:solidFill>
                <a:srgbClr val="404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3" name="Google Shape;213;p10"/>
              <p:cNvSpPr/>
              <p:nvPr/>
            </p:nvSpPr>
            <p:spPr>
              <a:xfrm>
                <a:off x="599" y="3333"/>
                <a:ext cx="1" cy="12"/>
              </a:xfrm>
              <a:custGeom>
                <a:rect b="b" l="l" r="r" t="t"/>
                <a:pathLst>
                  <a:path extrusionOk="0" h="12" w="1">
                    <a:moveTo>
                      <a:pt x="0" y="0"/>
                    </a:moveTo>
                    <a:lnTo>
                      <a:pt x="0" y="12"/>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 name="Google Shape;214;p10"/>
              <p:cNvSpPr/>
              <p:nvPr/>
            </p:nvSpPr>
            <p:spPr>
              <a:xfrm>
                <a:off x="623" y="3345"/>
                <a:ext cx="12" cy="69"/>
              </a:xfrm>
              <a:custGeom>
                <a:rect b="b" l="l" r="r" t="t"/>
                <a:pathLst>
                  <a:path extrusionOk="0" h="69" w="12">
                    <a:moveTo>
                      <a:pt x="12" y="0"/>
                    </a:moveTo>
                    <a:lnTo>
                      <a:pt x="12" y="0"/>
                    </a:lnTo>
                    <a:lnTo>
                      <a:pt x="12" y="11"/>
                    </a:lnTo>
                    <a:lnTo>
                      <a:pt x="12" y="23"/>
                    </a:lnTo>
                    <a:lnTo>
                      <a:pt x="12" y="34"/>
                    </a:lnTo>
                    <a:lnTo>
                      <a:pt x="12" y="46"/>
                    </a:lnTo>
                    <a:lnTo>
                      <a:pt x="12" y="58"/>
                    </a:lnTo>
                    <a:lnTo>
                      <a:pt x="12" y="69"/>
                    </a:lnTo>
                    <a:lnTo>
                      <a:pt x="12" y="58"/>
                    </a:lnTo>
                    <a:lnTo>
                      <a:pt x="12" y="46"/>
                    </a:lnTo>
                    <a:lnTo>
                      <a:pt x="0" y="46"/>
                    </a:lnTo>
                    <a:lnTo>
                      <a:pt x="0" y="34"/>
                    </a:lnTo>
                    <a:lnTo>
                      <a:pt x="0" y="23"/>
                    </a:lnTo>
                    <a:lnTo>
                      <a:pt x="0" y="11"/>
                    </a:lnTo>
                    <a:lnTo>
                      <a:pt x="0" y="0"/>
                    </a:lnTo>
                    <a:lnTo>
                      <a:pt x="12" y="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 name="Google Shape;215;p10"/>
              <p:cNvSpPr/>
              <p:nvPr/>
            </p:nvSpPr>
            <p:spPr>
              <a:xfrm>
                <a:off x="719" y="3345"/>
                <a:ext cx="203" cy="69"/>
              </a:xfrm>
              <a:custGeom>
                <a:rect b="b" l="l" r="r" t="t"/>
                <a:pathLst>
                  <a:path extrusionOk="0" h="69" w="203">
                    <a:moveTo>
                      <a:pt x="203" y="11"/>
                    </a:moveTo>
                    <a:lnTo>
                      <a:pt x="203" y="23"/>
                    </a:lnTo>
                    <a:lnTo>
                      <a:pt x="191" y="23"/>
                    </a:lnTo>
                    <a:lnTo>
                      <a:pt x="179" y="23"/>
                    </a:lnTo>
                    <a:lnTo>
                      <a:pt x="167" y="23"/>
                    </a:lnTo>
                    <a:lnTo>
                      <a:pt x="155" y="34"/>
                    </a:lnTo>
                    <a:lnTo>
                      <a:pt x="143" y="34"/>
                    </a:lnTo>
                    <a:lnTo>
                      <a:pt x="131" y="34"/>
                    </a:lnTo>
                    <a:lnTo>
                      <a:pt x="119" y="34"/>
                    </a:lnTo>
                    <a:lnTo>
                      <a:pt x="107" y="46"/>
                    </a:lnTo>
                    <a:lnTo>
                      <a:pt x="95" y="46"/>
                    </a:lnTo>
                    <a:lnTo>
                      <a:pt x="83" y="46"/>
                    </a:lnTo>
                    <a:lnTo>
                      <a:pt x="71" y="46"/>
                    </a:lnTo>
                    <a:lnTo>
                      <a:pt x="59" y="46"/>
                    </a:lnTo>
                    <a:lnTo>
                      <a:pt x="59" y="58"/>
                    </a:lnTo>
                    <a:lnTo>
                      <a:pt x="47" y="58"/>
                    </a:lnTo>
                    <a:lnTo>
                      <a:pt x="35" y="58"/>
                    </a:lnTo>
                    <a:lnTo>
                      <a:pt x="23" y="58"/>
                    </a:lnTo>
                    <a:lnTo>
                      <a:pt x="23" y="69"/>
                    </a:lnTo>
                    <a:lnTo>
                      <a:pt x="11" y="69"/>
                    </a:lnTo>
                    <a:lnTo>
                      <a:pt x="0" y="69"/>
                    </a:lnTo>
                    <a:lnTo>
                      <a:pt x="0" y="58"/>
                    </a:lnTo>
                    <a:lnTo>
                      <a:pt x="0" y="46"/>
                    </a:lnTo>
                    <a:lnTo>
                      <a:pt x="11" y="46"/>
                    </a:lnTo>
                    <a:lnTo>
                      <a:pt x="23" y="46"/>
                    </a:lnTo>
                    <a:lnTo>
                      <a:pt x="35" y="34"/>
                    </a:lnTo>
                    <a:lnTo>
                      <a:pt x="47" y="34"/>
                    </a:lnTo>
                    <a:lnTo>
                      <a:pt x="59" y="34"/>
                    </a:lnTo>
                    <a:lnTo>
                      <a:pt x="71" y="34"/>
                    </a:lnTo>
                    <a:lnTo>
                      <a:pt x="83" y="34"/>
                    </a:lnTo>
                    <a:lnTo>
                      <a:pt x="83" y="23"/>
                    </a:lnTo>
                    <a:lnTo>
                      <a:pt x="95" y="23"/>
                    </a:lnTo>
                    <a:lnTo>
                      <a:pt x="107" y="23"/>
                    </a:lnTo>
                    <a:lnTo>
                      <a:pt x="119" y="23"/>
                    </a:lnTo>
                    <a:lnTo>
                      <a:pt x="119" y="11"/>
                    </a:lnTo>
                    <a:lnTo>
                      <a:pt x="131" y="11"/>
                    </a:lnTo>
                    <a:lnTo>
                      <a:pt x="143" y="11"/>
                    </a:lnTo>
                    <a:lnTo>
                      <a:pt x="155" y="11"/>
                    </a:lnTo>
                    <a:lnTo>
                      <a:pt x="167" y="11"/>
                    </a:lnTo>
                    <a:lnTo>
                      <a:pt x="167" y="0"/>
                    </a:lnTo>
                    <a:lnTo>
                      <a:pt x="179" y="0"/>
                    </a:lnTo>
                    <a:lnTo>
                      <a:pt x="191" y="0"/>
                    </a:lnTo>
                    <a:lnTo>
                      <a:pt x="203" y="0"/>
                    </a:lnTo>
                    <a:lnTo>
                      <a:pt x="203" y="11"/>
                    </a:lnTo>
                    <a:close/>
                  </a:path>
                </a:pathLst>
              </a:custGeom>
              <a:solidFill>
                <a:srgbClr val="404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6" name="Google Shape;216;p10"/>
              <p:cNvSpPr/>
              <p:nvPr/>
            </p:nvSpPr>
            <p:spPr>
              <a:xfrm>
                <a:off x="946" y="3345"/>
                <a:ext cx="24" cy="23"/>
              </a:xfrm>
              <a:custGeom>
                <a:rect b="b" l="l" r="r" t="t"/>
                <a:pathLst>
                  <a:path extrusionOk="0" h="23" w="24">
                    <a:moveTo>
                      <a:pt x="12" y="0"/>
                    </a:moveTo>
                    <a:lnTo>
                      <a:pt x="12" y="0"/>
                    </a:lnTo>
                    <a:lnTo>
                      <a:pt x="12" y="11"/>
                    </a:lnTo>
                    <a:lnTo>
                      <a:pt x="12" y="23"/>
                    </a:lnTo>
                    <a:lnTo>
                      <a:pt x="24" y="23"/>
                    </a:lnTo>
                    <a:lnTo>
                      <a:pt x="12" y="23"/>
                    </a:lnTo>
                    <a:lnTo>
                      <a:pt x="12" y="11"/>
                    </a:ln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7" name="Google Shape;217;p10"/>
              <p:cNvSpPr/>
              <p:nvPr/>
            </p:nvSpPr>
            <p:spPr>
              <a:xfrm>
                <a:off x="826" y="3356"/>
                <a:ext cx="84" cy="23"/>
              </a:xfrm>
              <a:custGeom>
                <a:rect b="b" l="l" r="r" t="t"/>
                <a:pathLst>
                  <a:path extrusionOk="0" h="23" w="84">
                    <a:moveTo>
                      <a:pt x="84" y="0"/>
                    </a:moveTo>
                    <a:lnTo>
                      <a:pt x="84" y="0"/>
                    </a:lnTo>
                    <a:lnTo>
                      <a:pt x="72" y="0"/>
                    </a:lnTo>
                    <a:lnTo>
                      <a:pt x="72" y="12"/>
                    </a:lnTo>
                    <a:lnTo>
                      <a:pt x="60" y="12"/>
                    </a:lnTo>
                    <a:lnTo>
                      <a:pt x="48" y="12"/>
                    </a:lnTo>
                    <a:lnTo>
                      <a:pt x="36" y="12"/>
                    </a:lnTo>
                    <a:lnTo>
                      <a:pt x="24" y="23"/>
                    </a:lnTo>
                    <a:lnTo>
                      <a:pt x="12" y="23"/>
                    </a:lnTo>
                    <a:lnTo>
                      <a:pt x="0" y="23"/>
                    </a:lnTo>
                    <a:lnTo>
                      <a:pt x="0" y="12"/>
                    </a:lnTo>
                    <a:lnTo>
                      <a:pt x="12" y="12"/>
                    </a:lnTo>
                    <a:lnTo>
                      <a:pt x="24" y="12"/>
                    </a:lnTo>
                    <a:lnTo>
                      <a:pt x="36" y="12"/>
                    </a:lnTo>
                    <a:lnTo>
                      <a:pt x="48" y="12"/>
                    </a:lnTo>
                    <a:lnTo>
                      <a:pt x="48" y="0"/>
                    </a:lnTo>
                    <a:lnTo>
                      <a:pt x="60" y="0"/>
                    </a:lnTo>
                    <a:lnTo>
                      <a:pt x="72" y="0"/>
                    </a:lnTo>
                    <a:lnTo>
                      <a:pt x="8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 name="Google Shape;218;p10"/>
              <p:cNvSpPr/>
              <p:nvPr/>
            </p:nvSpPr>
            <p:spPr>
              <a:xfrm>
                <a:off x="719" y="3379"/>
                <a:ext cx="215" cy="338"/>
              </a:xfrm>
              <a:custGeom>
                <a:rect b="b" l="l" r="r" t="t"/>
                <a:pathLst>
                  <a:path extrusionOk="0" h="338" w="215">
                    <a:moveTo>
                      <a:pt x="215" y="24"/>
                    </a:moveTo>
                    <a:lnTo>
                      <a:pt x="215" y="24"/>
                    </a:lnTo>
                    <a:lnTo>
                      <a:pt x="215" y="35"/>
                    </a:lnTo>
                    <a:lnTo>
                      <a:pt x="203" y="35"/>
                    </a:lnTo>
                    <a:lnTo>
                      <a:pt x="203" y="47"/>
                    </a:lnTo>
                    <a:lnTo>
                      <a:pt x="203" y="59"/>
                    </a:lnTo>
                    <a:lnTo>
                      <a:pt x="191" y="59"/>
                    </a:lnTo>
                    <a:lnTo>
                      <a:pt x="191" y="70"/>
                    </a:lnTo>
                    <a:lnTo>
                      <a:pt x="179" y="70"/>
                    </a:lnTo>
                    <a:lnTo>
                      <a:pt x="179" y="82"/>
                    </a:lnTo>
                    <a:lnTo>
                      <a:pt x="167" y="94"/>
                    </a:lnTo>
                    <a:lnTo>
                      <a:pt x="155" y="105"/>
                    </a:lnTo>
                    <a:lnTo>
                      <a:pt x="155" y="117"/>
                    </a:lnTo>
                    <a:lnTo>
                      <a:pt x="143" y="117"/>
                    </a:lnTo>
                    <a:lnTo>
                      <a:pt x="143" y="129"/>
                    </a:lnTo>
                    <a:lnTo>
                      <a:pt x="143" y="140"/>
                    </a:lnTo>
                    <a:lnTo>
                      <a:pt x="131" y="140"/>
                    </a:lnTo>
                    <a:lnTo>
                      <a:pt x="131" y="152"/>
                    </a:lnTo>
                    <a:lnTo>
                      <a:pt x="119" y="164"/>
                    </a:lnTo>
                    <a:lnTo>
                      <a:pt x="119" y="175"/>
                    </a:lnTo>
                    <a:lnTo>
                      <a:pt x="107" y="175"/>
                    </a:lnTo>
                    <a:lnTo>
                      <a:pt x="107" y="187"/>
                    </a:lnTo>
                    <a:lnTo>
                      <a:pt x="95" y="198"/>
                    </a:lnTo>
                    <a:lnTo>
                      <a:pt x="83" y="210"/>
                    </a:lnTo>
                    <a:lnTo>
                      <a:pt x="83" y="222"/>
                    </a:lnTo>
                    <a:lnTo>
                      <a:pt x="71" y="222"/>
                    </a:lnTo>
                    <a:lnTo>
                      <a:pt x="71" y="233"/>
                    </a:lnTo>
                    <a:lnTo>
                      <a:pt x="59" y="245"/>
                    </a:lnTo>
                    <a:lnTo>
                      <a:pt x="59" y="257"/>
                    </a:lnTo>
                    <a:lnTo>
                      <a:pt x="47" y="257"/>
                    </a:lnTo>
                    <a:lnTo>
                      <a:pt x="47" y="268"/>
                    </a:lnTo>
                    <a:lnTo>
                      <a:pt x="35" y="268"/>
                    </a:lnTo>
                    <a:lnTo>
                      <a:pt x="35" y="280"/>
                    </a:lnTo>
                    <a:lnTo>
                      <a:pt x="35" y="292"/>
                    </a:lnTo>
                    <a:lnTo>
                      <a:pt x="23" y="292"/>
                    </a:lnTo>
                    <a:lnTo>
                      <a:pt x="23" y="303"/>
                    </a:lnTo>
                    <a:lnTo>
                      <a:pt x="11" y="303"/>
                    </a:lnTo>
                    <a:lnTo>
                      <a:pt x="11" y="315"/>
                    </a:lnTo>
                    <a:lnTo>
                      <a:pt x="11" y="327"/>
                    </a:lnTo>
                    <a:lnTo>
                      <a:pt x="0" y="327"/>
                    </a:lnTo>
                    <a:lnTo>
                      <a:pt x="0" y="338"/>
                    </a:lnTo>
                    <a:lnTo>
                      <a:pt x="0" y="327"/>
                    </a:lnTo>
                    <a:lnTo>
                      <a:pt x="11" y="327"/>
                    </a:lnTo>
                    <a:lnTo>
                      <a:pt x="0" y="327"/>
                    </a:lnTo>
                    <a:lnTo>
                      <a:pt x="0" y="315"/>
                    </a:lnTo>
                    <a:lnTo>
                      <a:pt x="0" y="303"/>
                    </a:lnTo>
                    <a:lnTo>
                      <a:pt x="0" y="292"/>
                    </a:lnTo>
                    <a:lnTo>
                      <a:pt x="11" y="292"/>
                    </a:lnTo>
                    <a:lnTo>
                      <a:pt x="11" y="280"/>
                    </a:lnTo>
                    <a:lnTo>
                      <a:pt x="11" y="268"/>
                    </a:lnTo>
                    <a:lnTo>
                      <a:pt x="23" y="268"/>
                    </a:lnTo>
                    <a:lnTo>
                      <a:pt x="23" y="257"/>
                    </a:lnTo>
                    <a:lnTo>
                      <a:pt x="35" y="257"/>
                    </a:lnTo>
                    <a:lnTo>
                      <a:pt x="35" y="245"/>
                    </a:lnTo>
                    <a:lnTo>
                      <a:pt x="47" y="233"/>
                    </a:lnTo>
                    <a:lnTo>
                      <a:pt x="47" y="222"/>
                    </a:lnTo>
                    <a:lnTo>
                      <a:pt x="59" y="222"/>
                    </a:lnTo>
                    <a:lnTo>
                      <a:pt x="59" y="210"/>
                    </a:lnTo>
                    <a:lnTo>
                      <a:pt x="59" y="198"/>
                    </a:lnTo>
                    <a:lnTo>
                      <a:pt x="71" y="198"/>
                    </a:lnTo>
                    <a:lnTo>
                      <a:pt x="71" y="187"/>
                    </a:lnTo>
                    <a:lnTo>
                      <a:pt x="83" y="187"/>
                    </a:lnTo>
                    <a:lnTo>
                      <a:pt x="83" y="175"/>
                    </a:lnTo>
                    <a:lnTo>
                      <a:pt x="95" y="164"/>
                    </a:lnTo>
                    <a:lnTo>
                      <a:pt x="95" y="152"/>
                    </a:lnTo>
                    <a:lnTo>
                      <a:pt x="107" y="152"/>
                    </a:lnTo>
                    <a:lnTo>
                      <a:pt x="107" y="140"/>
                    </a:lnTo>
                    <a:lnTo>
                      <a:pt x="119" y="129"/>
                    </a:lnTo>
                    <a:lnTo>
                      <a:pt x="131" y="117"/>
                    </a:lnTo>
                    <a:lnTo>
                      <a:pt x="131" y="105"/>
                    </a:lnTo>
                    <a:lnTo>
                      <a:pt x="143" y="105"/>
                    </a:lnTo>
                    <a:lnTo>
                      <a:pt x="143" y="94"/>
                    </a:lnTo>
                    <a:lnTo>
                      <a:pt x="155" y="82"/>
                    </a:lnTo>
                    <a:lnTo>
                      <a:pt x="155" y="70"/>
                    </a:lnTo>
                    <a:lnTo>
                      <a:pt x="167" y="70"/>
                    </a:lnTo>
                    <a:lnTo>
                      <a:pt x="167" y="59"/>
                    </a:lnTo>
                    <a:lnTo>
                      <a:pt x="179" y="59"/>
                    </a:lnTo>
                    <a:lnTo>
                      <a:pt x="179" y="47"/>
                    </a:lnTo>
                    <a:lnTo>
                      <a:pt x="179" y="35"/>
                    </a:lnTo>
                    <a:lnTo>
                      <a:pt x="191" y="35"/>
                    </a:lnTo>
                    <a:lnTo>
                      <a:pt x="191" y="24"/>
                    </a:lnTo>
                    <a:lnTo>
                      <a:pt x="203" y="24"/>
                    </a:lnTo>
                    <a:lnTo>
                      <a:pt x="203" y="12"/>
                    </a:lnTo>
                    <a:lnTo>
                      <a:pt x="203" y="0"/>
                    </a:lnTo>
                    <a:lnTo>
                      <a:pt x="215" y="0"/>
                    </a:lnTo>
                    <a:lnTo>
                      <a:pt x="215" y="12"/>
                    </a:lnTo>
                    <a:lnTo>
                      <a:pt x="215" y="24"/>
                    </a:lnTo>
                    <a:close/>
                  </a:path>
                </a:pathLst>
              </a:custGeom>
              <a:solidFill>
                <a:srgbClr val="404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 name="Google Shape;219;p10"/>
              <p:cNvSpPr/>
              <p:nvPr/>
            </p:nvSpPr>
            <p:spPr>
              <a:xfrm>
                <a:off x="970" y="3379"/>
                <a:ext cx="12" cy="12"/>
              </a:xfrm>
              <a:custGeom>
                <a:rect b="b" l="l" r="r" t="t"/>
                <a:pathLst>
                  <a:path extrusionOk="0" h="12" w="12">
                    <a:moveTo>
                      <a:pt x="12" y="12"/>
                    </a:moveTo>
                    <a:lnTo>
                      <a:pt x="12" y="12"/>
                    </a:lnTo>
                    <a:lnTo>
                      <a:pt x="0" y="12"/>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 name="Google Shape;220;p10"/>
              <p:cNvSpPr/>
              <p:nvPr/>
            </p:nvSpPr>
            <p:spPr>
              <a:xfrm>
                <a:off x="671" y="3391"/>
                <a:ext cx="48" cy="35"/>
              </a:xfrm>
              <a:custGeom>
                <a:rect b="b" l="l" r="r" t="t"/>
                <a:pathLst>
                  <a:path extrusionOk="0" h="35" w="48">
                    <a:moveTo>
                      <a:pt x="36" y="12"/>
                    </a:moveTo>
                    <a:lnTo>
                      <a:pt x="36" y="12"/>
                    </a:lnTo>
                    <a:lnTo>
                      <a:pt x="24" y="12"/>
                    </a:lnTo>
                    <a:lnTo>
                      <a:pt x="12" y="12"/>
                    </a:lnTo>
                    <a:lnTo>
                      <a:pt x="12" y="23"/>
                    </a:lnTo>
                    <a:lnTo>
                      <a:pt x="0" y="23"/>
                    </a:lnTo>
                    <a:lnTo>
                      <a:pt x="0" y="35"/>
                    </a:lnTo>
                    <a:lnTo>
                      <a:pt x="0" y="23"/>
                    </a:lnTo>
                    <a:lnTo>
                      <a:pt x="0" y="12"/>
                    </a:lnTo>
                    <a:lnTo>
                      <a:pt x="12" y="12"/>
                    </a:lnTo>
                    <a:lnTo>
                      <a:pt x="24" y="12"/>
                    </a:lnTo>
                    <a:lnTo>
                      <a:pt x="36" y="12"/>
                    </a:lnTo>
                    <a:lnTo>
                      <a:pt x="36" y="0"/>
                    </a:lnTo>
                    <a:lnTo>
                      <a:pt x="48" y="0"/>
                    </a:lnTo>
                    <a:lnTo>
                      <a:pt x="36"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1" name="Google Shape;221;p10"/>
              <p:cNvSpPr/>
              <p:nvPr/>
            </p:nvSpPr>
            <p:spPr>
              <a:xfrm>
                <a:off x="946" y="3391"/>
                <a:ext cx="36" cy="23"/>
              </a:xfrm>
              <a:custGeom>
                <a:rect b="b" l="l" r="r" t="t"/>
                <a:pathLst>
                  <a:path extrusionOk="0" h="23" w="36">
                    <a:moveTo>
                      <a:pt x="36" y="12"/>
                    </a:moveTo>
                    <a:lnTo>
                      <a:pt x="36" y="12"/>
                    </a:lnTo>
                    <a:lnTo>
                      <a:pt x="24" y="12"/>
                    </a:lnTo>
                    <a:lnTo>
                      <a:pt x="12" y="12"/>
                    </a:lnTo>
                    <a:lnTo>
                      <a:pt x="12" y="23"/>
                    </a:lnTo>
                    <a:lnTo>
                      <a:pt x="0" y="23"/>
                    </a:lnTo>
                    <a:lnTo>
                      <a:pt x="0" y="12"/>
                    </a:lnTo>
                    <a:lnTo>
                      <a:pt x="12" y="12"/>
                    </a:lnTo>
                    <a:lnTo>
                      <a:pt x="24" y="12"/>
                    </a:lnTo>
                    <a:lnTo>
                      <a:pt x="24" y="0"/>
                    </a:lnTo>
                    <a:lnTo>
                      <a:pt x="36" y="0"/>
                    </a:lnTo>
                    <a:lnTo>
                      <a:pt x="36"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2" name="Google Shape;222;p10"/>
              <p:cNvSpPr/>
              <p:nvPr/>
            </p:nvSpPr>
            <p:spPr>
              <a:xfrm>
                <a:off x="647" y="3391"/>
                <a:ext cx="24" cy="23"/>
              </a:xfrm>
              <a:custGeom>
                <a:rect b="b" l="l" r="r" t="t"/>
                <a:pathLst>
                  <a:path extrusionOk="0" h="23" w="24">
                    <a:moveTo>
                      <a:pt x="24" y="0"/>
                    </a:moveTo>
                    <a:lnTo>
                      <a:pt x="24" y="0"/>
                    </a:lnTo>
                    <a:lnTo>
                      <a:pt x="24" y="12"/>
                    </a:lnTo>
                    <a:lnTo>
                      <a:pt x="12" y="12"/>
                    </a:lnTo>
                    <a:lnTo>
                      <a:pt x="12" y="23"/>
                    </a:lnTo>
                    <a:lnTo>
                      <a:pt x="12" y="12"/>
                    </a:lnTo>
                    <a:lnTo>
                      <a:pt x="0" y="12"/>
                    </a:lnTo>
                    <a:lnTo>
                      <a:pt x="0" y="23"/>
                    </a:lnTo>
                    <a:lnTo>
                      <a:pt x="0" y="12"/>
                    </a:lnTo>
                    <a:lnTo>
                      <a:pt x="12" y="12"/>
                    </a:lnTo>
                    <a:lnTo>
                      <a:pt x="24" y="12"/>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3" name="Google Shape;223;p10"/>
              <p:cNvSpPr/>
              <p:nvPr/>
            </p:nvSpPr>
            <p:spPr>
              <a:xfrm>
                <a:off x="934" y="3403"/>
                <a:ext cx="84" cy="256"/>
              </a:xfrm>
              <a:custGeom>
                <a:rect b="b" l="l" r="r" t="t"/>
                <a:pathLst>
                  <a:path extrusionOk="0" h="256" w="84">
                    <a:moveTo>
                      <a:pt x="60" y="11"/>
                    </a:moveTo>
                    <a:lnTo>
                      <a:pt x="60" y="11"/>
                    </a:lnTo>
                    <a:lnTo>
                      <a:pt x="72" y="11"/>
                    </a:lnTo>
                    <a:lnTo>
                      <a:pt x="72" y="23"/>
                    </a:lnTo>
                    <a:lnTo>
                      <a:pt x="60" y="23"/>
                    </a:lnTo>
                    <a:lnTo>
                      <a:pt x="60" y="11"/>
                    </a:lnTo>
                    <a:lnTo>
                      <a:pt x="48" y="11"/>
                    </a:lnTo>
                    <a:lnTo>
                      <a:pt x="36" y="11"/>
                    </a:lnTo>
                    <a:lnTo>
                      <a:pt x="36" y="23"/>
                    </a:lnTo>
                    <a:lnTo>
                      <a:pt x="24" y="23"/>
                    </a:lnTo>
                    <a:lnTo>
                      <a:pt x="24" y="35"/>
                    </a:lnTo>
                    <a:lnTo>
                      <a:pt x="12" y="35"/>
                    </a:lnTo>
                    <a:lnTo>
                      <a:pt x="12" y="46"/>
                    </a:lnTo>
                    <a:lnTo>
                      <a:pt x="12" y="58"/>
                    </a:lnTo>
                    <a:lnTo>
                      <a:pt x="12" y="70"/>
                    </a:lnTo>
                    <a:lnTo>
                      <a:pt x="24" y="70"/>
                    </a:lnTo>
                    <a:lnTo>
                      <a:pt x="24" y="81"/>
                    </a:lnTo>
                    <a:lnTo>
                      <a:pt x="24" y="93"/>
                    </a:lnTo>
                    <a:lnTo>
                      <a:pt x="24" y="105"/>
                    </a:lnTo>
                    <a:lnTo>
                      <a:pt x="24" y="116"/>
                    </a:lnTo>
                    <a:lnTo>
                      <a:pt x="36" y="116"/>
                    </a:lnTo>
                    <a:lnTo>
                      <a:pt x="36" y="128"/>
                    </a:lnTo>
                    <a:lnTo>
                      <a:pt x="36" y="140"/>
                    </a:lnTo>
                    <a:lnTo>
                      <a:pt x="36" y="151"/>
                    </a:lnTo>
                    <a:lnTo>
                      <a:pt x="36" y="163"/>
                    </a:lnTo>
                    <a:lnTo>
                      <a:pt x="48" y="174"/>
                    </a:lnTo>
                    <a:lnTo>
                      <a:pt x="48" y="186"/>
                    </a:lnTo>
                    <a:lnTo>
                      <a:pt x="48" y="198"/>
                    </a:lnTo>
                    <a:lnTo>
                      <a:pt x="60" y="209"/>
                    </a:lnTo>
                    <a:lnTo>
                      <a:pt x="60" y="221"/>
                    </a:lnTo>
                    <a:lnTo>
                      <a:pt x="60" y="233"/>
                    </a:lnTo>
                    <a:lnTo>
                      <a:pt x="72" y="233"/>
                    </a:lnTo>
                    <a:lnTo>
                      <a:pt x="84" y="256"/>
                    </a:lnTo>
                    <a:lnTo>
                      <a:pt x="72" y="256"/>
                    </a:lnTo>
                    <a:lnTo>
                      <a:pt x="72" y="244"/>
                    </a:lnTo>
                    <a:lnTo>
                      <a:pt x="60" y="244"/>
                    </a:lnTo>
                    <a:lnTo>
                      <a:pt x="60" y="233"/>
                    </a:lnTo>
                    <a:lnTo>
                      <a:pt x="60" y="221"/>
                    </a:lnTo>
                    <a:lnTo>
                      <a:pt x="48" y="221"/>
                    </a:lnTo>
                    <a:lnTo>
                      <a:pt x="48" y="209"/>
                    </a:lnTo>
                    <a:lnTo>
                      <a:pt x="48" y="198"/>
                    </a:lnTo>
                    <a:lnTo>
                      <a:pt x="48" y="186"/>
                    </a:lnTo>
                    <a:lnTo>
                      <a:pt x="36" y="186"/>
                    </a:lnTo>
                    <a:lnTo>
                      <a:pt x="36" y="174"/>
                    </a:lnTo>
                    <a:lnTo>
                      <a:pt x="36" y="163"/>
                    </a:lnTo>
                    <a:lnTo>
                      <a:pt x="36" y="151"/>
                    </a:lnTo>
                    <a:lnTo>
                      <a:pt x="24" y="151"/>
                    </a:lnTo>
                    <a:lnTo>
                      <a:pt x="24" y="140"/>
                    </a:lnTo>
                    <a:lnTo>
                      <a:pt x="24" y="128"/>
                    </a:lnTo>
                    <a:lnTo>
                      <a:pt x="24" y="116"/>
                    </a:lnTo>
                    <a:lnTo>
                      <a:pt x="12" y="116"/>
                    </a:lnTo>
                    <a:lnTo>
                      <a:pt x="12" y="105"/>
                    </a:lnTo>
                    <a:lnTo>
                      <a:pt x="12" y="93"/>
                    </a:lnTo>
                    <a:lnTo>
                      <a:pt x="12" y="81"/>
                    </a:lnTo>
                    <a:lnTo>
                      <a:pt x="12" y="70"/>
                    </a:lnTo>
                    <a:lnTo>
                      <a:pt x="0" y="70"/>
                    </a:lnTo>
                    <a:lnTo>
                      <a:pt x="0" y="58"/>
                    </a:lnTo>
                    <a:lnTo>
                      <a:pt x="0" y="46"/>
                    </a:lnTo>
                    <a:lnTo>
                      <a:pt x="12" y="35"/>
                    </a:lnTo>
                    <a:lnTo>
                      <a:pt x="12" y="23"/>
                    </a:lnTo>
                    <a:lnTo>
                      <a:pt x="12" y="11"/>
                    </a:lnTo>
                    <a:lnTo>
                      <a:pt x="24" y="11"/>
                    </a:lnTo>
                    <a:lnTo>
                      <a:pt x="36" y="11"/>
                    </a:lnTo>
                    <a:lnTo>
                      <a:pt x="48" y="11"/>
                    </a:lnTo>
                    <a:lnTo>
                      <a:pt x="48" y="0"/>
                    </a:lnTo>
                    <a:lnTo>
                      <a:pt x="60" y="11"/>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 name="Google Shape;224;p10"/>
              <p:cNvSpPr/>
              <p:nvPr/>
            </p:nvSpPr>
            <p:spPr>
              <a:xfrm>
                <a:off x="635" y="3414"/>
                <a:ext cx="24" cy="12"/>
              </a:xfrm>
              <a:custGeom>
                <a:rect b="b" l="l" r="r" t="t"/>
                <a:pathLst>
                  <a:path extrusionOk="0" h="12" w="24">
                    <a:moveTo>
                      <a:pt x="24" y="12"/>
                    </a:moveTo>
                    <a:lnTo>
                      <a:pt x="24" y="12"/>
                    </a:lnTo>
                    <a:lnTo>
                      <a:pt x="12" y="12"/>
                    </a:lnTo>
                    <a:lnTo>
                      <a:pt x="0" y="12"/>
                    </a:lnTo>
                    <a:lnTo>
                      <a:pt x="0" y="0"/>
                    </a:lnTo>
                    <a:lnTo>
                      <a:pt x="12" y="0"/>
                    </a:lnTo>
                    <a:lnTo>
                      <a:pt x="24" y="0"/>
                    </a:lnTo>
                    <a:lnTo>
                      <a:pt x="2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 name="Google Shape;225;p10"/>
              <p:cNvSpPr/>
              <p:nvPr/>
            </p:nvSpPr>
            <p:spPr>
              <a:xfrm>
                <a:off x="695" y="3414"/>
                <a:ext cx="47" cy="24"/>
              </a:xfrm>
              <a:custGeom>
                <a:rect b="b" l="l" r="r" t="t"/>
                <a:pathLst>
                  <a:path extrusionOk="0" h="24" w="47">
                    <a:moveTo>
                      <a:pt x="35" y="12"/>
                    </a:moveTo>
                    <a:lnTo>
                      <a:pt x="35" y="12"/>
                    </a:lnTo>
                    <a:lnTo>
                      <a:pt x="24" y="12"/>
                    </a:lnTo>
                    <a:lnTo>
                      <a:pt x="12" y="12"/>
                    </a:lnTo>
                    <a:lnTo>
                      <a:pt x="12" y="24"/>
                    </a:lnTo>
                    <a:lnTo>
                      <a:pt x="0" y="24"/>
                    </a:lnTo>
                    <a:lnTo>
                      <a:pt x="12" y="24"/>
                    </a:lnTo>
                    <a:lnTo>
                      <a:pt x="12" y="12"/>
                    </a:lnTo>
                    <a:lnTo>
                      <a:pt x="24" y="12"/>
                    </a:lnTo>
                    <a:lnTo>
                      <a:pt x="24" y="0"/>
                    </a:lnTo>
                    <a:lnTo>
                      <a:pt x="35" y="0"/>
                    </a:lnTo>
                    <a:lnTo>
                      <a:pt x="47" y="0"/>
                    </a:lnTo>
                    <a:lnTo>
                      <a:pt x="47" y="12"/>
                    </a:lnTo>
                    <a:lnTo>
                      <a:pt x="35"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 name="Google Shape;226;p10"/>
              <p:cNvSpPr/>
              <p:nvPr/>
            </p:nvSpPr>
            <p:spPr>
              <a:xfrm>
                <a:off x="611" y="3426"/>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 name="Google Shape;227;p10"/>
              <p:cNvSpPr/>
              <p:nvPr/>
            </p:nvSpPr>
            <p:spPr>
              <a:xfrm>
                <a:off x="623" y="3426"/>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 name="Google Shape;228;p10"/>
              <p:cNvSpPr/>
              <p:nvPr/>
            </p:nvSpPr>
            <p:spPr>
              <a:xfrm>
                <a:off x="1018" y="3426"/>
                <a:ext cx="215" cy="140"/>
              </a:xfrm>
              <a:custGeom>
                <a:rect b="b" l="l" r="r" t="t"/>
                <a:pathLst>
                  <a:path extrusionOk="0" h="140" w="215">
                    <a:moveTo>
                      <a:pt x="108" y="12"/>
                    </a:moveTo>
                    <a:lnTo>
                      <a:pt x="108" y="12"/>
                    </a:lnTo>
                    <a:lnTo>
                      <a:pt x="120" y="12"/>
                    </a:lnTo>
                    <a:lnTo>
                      <a:pt x="120" y="23"/>
                    </a:lnTo>
                    <a:lnTo>
                      <a:pt x="132" y="23"/>
                    </a:lnTo>
                    <a:lnTo>
                      <a:pt x="144" y="35"/>
                    </a:lnTo>
                    <a:lnTo>
                      <a:pt x="156" y="35"/>
                    </a:lnTo>
                    <a:lnTo>
                      <a:pt x="156" y="47"/>
                    </a:lnTo>
                    <a:lnTo>
                      <a:pt x="168" y="58"/>
                    </a:lnTo>
                    <a:lnTo>
                      <a:pt x="180" y="70"/>
                    </a:lnTo>
                    <a:lnTo>
                      <a:pt x="180" y="82"/>
                    </a:lnTo>
                    <a:lnTo>
                      <a:pt x="191" y="82"/>
                    </a:lnTo>
                    <a:lnTo>
                      <a:pt x="191" y="93"/>
                    </a:lnTo>
                    <a:lnTo>
                      <a:pt x="191" y="105"/>
                    </a:lnTo>
                    <a:lnTo>
                      <a:pt x="203" y="105"/>
                    </a:lnTo>
                    <a:lnTo>
                      <a:pt x="203" y="117"/>
                    </a:lnTo>
                    <a:lnTo>
                      <a:pt x="203" y="128"/>
                    </a:lnTo>
                    <a:lnTo>
                      <a:pt x="215" y="128"/>
                    </a:lnTo>
                    <a:lnTo>
                      <a:pt x="215" y="140"/>
                    </a:lnTo>
                    <a:lnTo>
                      <a:pt x="215" y="128"/>
                    </a:lnTo>
                    <a:lnTo>
                      <a:pt x="203" y="128"/>
                    </a:lnTo>
                    <a:lnTo>
                      <a:pt x="203" y="140"/>
                    </a:lnTo>
                    <a:lnTo>
                      <a:pt x="203" y="128"/>
                    </a:lnTo>
                    <a:lnTo>
                      <a:pt x="191" y="128"/>
                    </a:lnTo>
                    <a:lnTo>
                      <a:pt x="191" y="117"/>
                    </a:lnTo>
                    <a:lnTo>
                      <a:pt x="180" y="117"/>
                    </a:lnTo>
                    <a:lnTo>
                      <a:pt x="180" y="105"/>
                    </a:lnTo>
                    <a:lnTo>
                      <a:pt x="180" y="93"/>
                    </a:lnTo>
                    <a:lnTo>
                      <a:pt x="168" y="93"/>
                    </a:lnTo>
                    <a:lnTo>
                      <a:pt x="168" y="82"/>
                    </a:lnTo>
                    <a:lnTo>
                      <a:pt x="156" y="70"/>
                    </a:lnTo>
                    <a:lnTo>
                      <a:pt x="144" y="58"/>
                    </a:lnTo>
                    <a:lnTo>
                      <a:pt x="132" y="47"/>
                    </a:lnTo>
                    <a:lnTo>
                      <a:pt x="120" y="47"/>
                    </a:lnTo>
                    <a:lnTo>
                      <a:pt x="120" y="35"/>
                    </a:lnTo>
                    <a:lnTo>
                      <a:pt x="108" y="35"/>
                    </a:lnTo>
                    <a:lnTo>
                      <a:pt x="108" y="23"/>
                    </a:lnTo>
                    <a:lnTo>
                      <a:pt x="96" y="23"/>
                    </a:lnTo>
                    <a:lnTo>
                      <a:pt x="84" y="23"/>
                    </a:lnTo>
                    <a:lnTo>
                      <a:pt x="84" y="12"/>
                    </a:lnTo>
                    <a:lnTo>
                      <a:pt x="72" y="12"/>
                    </a:lnTo>
                    <a:lnTo>
                      <a:pt x="60" y="12"/>
                    </a:lnTo>
                    <a:lnTo>
                      <a:pt x="48" y="12"/>
                    </a:lnTo>
                    <a:lnTo>
                      <a:pt x="36" y="12"/>
                    </a:lnTo>
                    <a:lnTo>
                      <a:pt x="24" y="12"/>
                    </a:lnTo>
                    <a:lnTo>
                      <a:pt x="12" y="12"/>
                    </a:lnTo>
                    <a:lnTo>
                      <a:pt x="12" y="23"/>
                    </a:lnTo>
                    <a:lnTo>
                      <a:pt x="0" y="23"/>
                    </a:lnTo>
                    <a:lnTo>
                      <a:pt x="0" y="12"/>
                    </a:lnTo>
                    <a:lnTo>
                      <a:pt x="12" y="12"/>
                    </a:lnTo>
                    <a:lnTo>
                      <a:pt x="24" y="12"/>
                    </a:lnTo>
                    <a:lnTo>
                      <a:pt x="24" y="0"/>
                    </a:lnTo>
                    <a:lnTo>
                      <a:pt x="36" y="0"/>
                    </a:lnTo>
                    <a:lnTo>
                      <a:pt x="48" y="0"/>
                    </a:lnTo>
                    <a:lnTo>
                      <a:pt x="60" y="0"/>
                    </a:lnTo>
                    <a:lnTo>
                      <a:pt x="72" y="0"/>
                    </a:lnTo>
                    <a:lnTo>
                      <a:pt x="84" y="0"/>
                    </a:lnTo>
                    <a:lnTo>
                      <a:pt x="96" y="12"/>
                    </a:lnTo>
                    <a:lnTo>
                      <a:pt x="108" y="1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 name="Google Shape;229;p10"/>
              <p:cNvSpPr/>
              <p:nvPr/>
            </p:nvSpPr>
            <p:spPr>
              <a:xfrm>
                <a:off x="647" y="3426"/>
                <a:ext cx="24" cy="12"/>
              </a:xfrm>
              <a:custGeom>
                <a:rect b="b" l="l" r="r" t="t"/>
                <a:pathLst>
                  <a:path extrusionOk="0" h="12" w="24">
                    <a:moveTo>
                      <a:pt x="24" y="0"/>
                    </a:moveTo>
                    <a:lnTo>
                      <a:pt x="24" y="12"/>
                    </a:lnTo>
                    <a:lnTo>
                      <a:pt x="12" y="12"/>
                    </a:lnTo>
                    <a:lnTo>
                      <a:pt x="0" y="12"/>
                    </a:lnTo>
                    <a:lnTo>
                      <a:pt x="12" y="12"/>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 name="Google Shape;230;p10"/>
              <p:cNvSpPr/>
              <p:nvPr/>
            </p:nvSpPr>
            <p:spPr>
              <a:xfrm>
                <a:off x="635" y="3438"/>
                <a:ext cx="12" cy="11"/>
              </a:xfrm>
              <a:custGeom>
                <a:rect b="b" l="l" r="r" t="t"/>
                <a:pathLst>
                  <a:path extrusionOk="0" h="11" w="12">
                    <a:moveTo>
                      <a:pt x="12" y="0"/>
                    </a:moveTo>
                    <a:lnTo>
                      <a:pt x="12" y="0"/>
                    </a:lnTo>
                    <a:lnTo>
                      <a:pt x="12" y="11"/>
                    </a:lnTo>
                    <a:lnTo>
                      <a:pt x="0" y="11"/>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 name="Google Shape;231;p10"/>
              <p:cNvSpPr/>
              <p:nvPr/>
            </p:nvSpPr>
            <p:spPr>
              <a:xfrm>
                <a:off x="623" y="3438"/>
                <a:ext cx="12" cy="11"/>
              </a:xfrm>
              <a:custGeom>
                <a:rect b="b" l="l" r="r" t="t"/>
                <a:pathLst>
                  <a:path extrusionOk="0" h="11" w="12">
                    <a:moveTo>
                      <a:pt x="12" y="0"/>
                    </a:moveTo>
                    <a:lnTo>
                      <a:pt x="12" y="0"/>
                    </a:lnTo>
                    <a:lnTo>
                      <a:pt x="12" y="11"/>
                    </a:lnTo>
                    <a:lnTo>
                      <a:pt x="0" y="11"/>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 name="Google Shape;232;p10"/>
              <p:cNvSpPr/>
              <p:nvPr/>
            </p:nvSpPr>
            <p:spPr>
              <a:xfrm>
                <a:off x="563" y="3449"/>
                <a:ext cx="60" cy="59"/>
              </a:xfrm>
              <a:custGeom>
                <a:rect b="b" l="l" r="r" t="t"/>
                <a:pathLst>
                  <a:path extrusionOk="0" h="59" w="60">
                    <a:moveTo>
                      <a:pt x="60" y="0"/>
                    </a:moveTo>
                    <a:lnTo>
                      <a:pt x="48" y="0"/>
                    </a:lnTo>
                    <a:lnTo>
                      <a:pt x="48" y="12"/>
                    </a:lnTo>
                    <a:lnTo>
                      <a:pt x="36" y="12"/>
                    </a:lnTo>
                    <a:lnTo>
                      <a:pt x="36" y="24"/>
                    </a:lnTo>
                    <a:lnTo>
                      <a:pt x="24" y="24"/>
                    </a:lnTo>
                    <a:lnTo>
                      <a:pt x="24" y="35"/>
                    </a:lnTo>
                    <a:lnTo>
                      <a:pt x="12" y="35"/>
                    </a:lnTo>
                    <a:lnTo>
                      <a:pt x="12" y="47"/>
                    </a:lnTo>
                    <a:lnTo>
                      <a:pt x="12" y="59"/>
                    </a:lnTo>
                    <a:lnTo>
                      <a:pt x="0" y="59"/>
                    </a:lnTo>
                    <a:lnTo>
                      <a:pt x="0" y="47"/>
                    </a:lnTo>
                    <a:lnTo>
                      <a:pt x="12" y="47"/>
                    </a:lnTo>
                    <a:lnTo>
                      <a:pt x="12" y="35"/>
                    </a:lnTo>
                    <a:lnTo>
                      <a:pt x="24" y="35"/>
                    </a:lnTo>
                    <a:lnTo>
                      <a:pt x="24" y="24"/>
                    </a:lnTo>
                    <a:lnTo>
                      <a:pt x="36" y="24"/>
                    </a:lnTo>
                    <a:lnTo>
                      <a:pt x="36" y="12"/>
                    </a:lnTo>
                    <a:lnTo>
                      <a:pt x="24" y="12"/>
                    </a:lnTo>
                    <a:lnTo>
                      <a:pt x="36" y="12"/>
                    </a:lnTo>
                    <a:lnTo>
                      <a:pt x="36" y="0"/>
                    </a:lnTo>
                    <a:lnTo>
                      <a:pt x="48" y="0"/>
                    </a:lnTo>
                    <a:lnTo>
                      <a:pt x="60" y="0"/>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 name="Google Shape;233;p10"/>
              <p:cNvSpPr/>
              <p:nvPr/>
            </p:nvSpPr>
            <p:spPr>
              <a:xfrm>
                <a:off x="946" y="3449"/>
                <a:ext cx="12" cy="1"/>
              </a:xfrm>
              <a:custGeom>
                <a:rect b="b" l="l" r="r" t="t"/>
                <a:pathLst>
                  <a:path extrusionOk="0" h="1" w="12">
                    <a:moveTo>
                      <a:pt x="0" y="0"/>
                    </a:moveTo>
                    <a:lnTo>
                      <a:pt x="0" y="0"/>
                    </a:lnTo>
                    <a:lnTo>
                      <a:pt x="12"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 name="Google Shape;234;p10"/>
              <p:cNvSpPr/>
              <p:nvPr/>
            </p:nvSpPr>
            <p:spPr>
              <a:xfrm>
                <a:off x="886" y="3449"/>
                <a:ext cx="323" cy="466"/>
              </a:xfrm>
              <a:custGeom>
                <a:rect b="b" l="l" r="r" t="t"/>
                <a:pathLst>
                  <a:path extrusionOk="0" h="466" w="323">
                    <a:moveTo>
                      <a:pt x="276" y="47"/>
                    </a:moveTo>
                    <a:lnTo>
                      <a:pt x="276" y="59"/>
                    </a:lnTo>
                    <a:lnTo>
                      <a:pt x="288" y="70"/>
                    </a:lnTo>
                    <a:lnTo>
                      <a:pt x="288" y="82"/>
                    </a:lnTo>
                    <a:lnTo>
                      <a:pt x="300" y="82"/>
                    </a:lnTo>
                    <a:lnTo>
                      <a:pt x="300" y="94"/>
                    </a:lnTo>
                    <a:lnTo>
                      <a:pt x="300" y="105"/>
                    </a:lnTo>
                    <a:lnTo>
                      <a:pt x="312" y="105"/>
                    </a:lnTo>
                    <a:lnTo>
                      <a:pt x="312" y="117"/>
                    </a:lnTo>
                    <a:lnTo>
                      <a:pt x="312" y="128"/>
                    </a:lnTo>
                    <a:lnTo>
                      <a:pt x="312" y="140"/>
                    </a:lnTo>
                    <a:lnTo>
                      <a:pt x="323" y="140"/>
                    </a:lnTo>
                    <a:lnTo>
                      <a:pt x="323" y="152"/>
                    </a:lnTo>
                    <a:lnTo>
                      <a:pt x="323" y="163"/>
                    </a:lnTo>
                    <a:lnTo>
                      <a:pt x="323" y="175"/>
                    </a:lnTo>
                    <a:lnTo>
                      <a:pt x="323" y="187"/>
                    </a:lnTo>
                    <a:lnTo>
                      <a:pt x="323" y="198"/>
                    </a:lnTo>
                    <a:lnTo>
                      <a:pt x="323" y="210"/>
                    </a:lnTo>
                    <a:lnTo>
                      <a:pt x="323" y="222"/>
                    </a:lnTo>
                    <a:lnTo>
                      <a:pt x="323" y="233"/>
                    </a:lnTo>
                    <a:lnTo>
                      <a:pt x="323" y="245"/>
                    </a:lnTo>
                    <a:lnTo>
                      <a:pt x="323" y="257"/>
                    </a:lnTo>
                    <a:lnTo>
                      <a:pt x="323" y="268"/>
                    </a:lnTo>
                    <a:lnTo>
                      <a:pt x="323" y="280"/>
                    </a:lnTo>
                    <a:lnTo>
                      <a:pt x="323" y="292"/>
                    </a:lnTo>
                    <a:lnTo>
                      <a:pt x="323" y="303"/>
                    </a:lnTo>
                    <a:lnTo>
                      <a:pt x="312" y="315"/>
                    </a:lnTo>
                    <a:lnTo>
                      <a:pt x="312" y="326"/>
                    </a:lnTo>
                    <a:lnTo>
                      <a:pt x="312" y="338"/>
                    </a:lnTo>
                    <a:lnTo>
                      <a:pt x="312" y="350"/>
                    </a:lnTo>
                    <a:lnTo>
                      <a:pt x="300" y="350"/>
                    </a:lnTo>
                    <a:lnTo>
                      <a:pt x="300" y="361"/>
                    </a:lnTo>
                    <a:lnTo>
                      <a:pt x="300" y="373"/>
                    </a:lnTo>
                    <a:lnTo>
                      <a:pt x="288" y="373"/>
                    </a:lnTo>
                    <a:lnTo>
                      <a:pt x="288" y="385"/>
                    </a:lnTo>
                    <a:lnTo>
                      <a:pt x="276" y="396"/>
                    </a:lnTo>
                    <a:lnTo>
                      <a:pt x="264" y="408"/>
                    </a:lnTo>
                    <a:lnTo>
                      <a:pt x="264" y="420"/>
                    </a:lnTo>
                    <a:lnTo>
                      <a:pt x="252" y="420"/>
                    </a:lnTo>
                    <a:lnTo>
                      <a:pt x="252" y="431"/>
                    </a:lnTo>
                    <a:lnTo>
                      <a:pt x="240" y="431"/>
                    </a:lnTo>
                    <a:lnTo>
                      <a:pt x="228" y="443"/>
                    </a:lnTo>
                    <a:lnTo>
                      <a:pt x="216" y="443"/>
                    </a:lnTo>
                    <a:lnTo>
                      <a:pt x="216" y="455"/>
                    </a:lnTo>
                    <a:lnTo>
                      <a:pt x="204" y="455"/>
                    </a:lnTo>
                    <a:lnTo>
                      <a:pt x="192" y="455"/>
                    </a:lnTo>
                    <a:lnTo>
                      <a:pt x="192" y="466"/>
                    </a:lnTo>
                    <a:lnTo>
                      <a:pt x="180" y="466"/>
                    </a:lnTo>
                    <a:lnTo>
                      <a:pt x="168" y="466"/>
                    </a:lnTo>
                    <a:lnTo>
                      <a:pt x="156" y="466"/>
                    </a:lnTo>
                    <a:lnTo>
                      <a:pt x="144" y="466"/>
                    </a:lnTo>
                    <a:lnTo>
                      <a:pt x="132" y="466"/>
                    </a:lnTo>
                    <a:lnTo>
                      <a:pt x="120" y="466"/>
                    </a:lnTo>
                    <a:lnTo>
                      <a:pt x="108" y="455"/>
                    </a:lnTo>
                    <a:lnTo>
                      <a:pt x="96" y="455"/>
                    </a:lnTo>
                    <a:lnTo>
                      <a:pt x="84" y="443"/>
                    </a:lnTo>
                    <a:lnTo>
                      <a:pt x="72" y="443"/>
                    </a:lnTo>
                    <a:lnTo>
                      <a:pt x="72" y="431"/>
                    </a:lnTo>
                    <a:lnTo>
                      <a:pt x="60" y="431"/>
                    </a:lnTo>
                    <a:lnTo>
                      <a:pt x="60" y="420"/>
                    </a:lnTo>
                    <a:lnTo>
                      <a:pt x="48" y="420"/>
                    </a:lnTo>
                    <a:lnTo>
                      <a:pt x="48" y="408"/>
                    </a:lnTo>
                    <a:lnTo>
                      <a:pt x="36" y="408"/>
                    </a:lnTo>
                    <a:lnTo>
                      <a:pt x="36" y="396"/>
                    </a:lnTo>
                    <a:lnTo>
                      <a:pt x="24" y="385"/>
                    </a:lnTo>
                    <a:lnTo>
                      <a:pt x="24" y="373"/>
                    </a:lnTo>
                    <a:lnTo>
                      <a:pt x="24" y="361"/>
                    </a:lnTo>
                    <a:lnTo>
                      <a:pt x="12" y="361"/>
                    </a:lnTo>
                    <a:lnTo>
                      <a:pt x="12" y="350"/>
                    </a:lnTo>
                    <a:lnTo>
                      <a:pt x="12" y="338"/>
                    </a:lnTo>
                    <a:lnTo>
                      <a:pt x="0" y="326"/>
                    </a:lnTo>
                    <a:lnTo>
                      <a:pt x="0" y="315"/>
                    </a:lnTo>
                    <a:lnTo>
                      <a:pt x="0" y="303"/>
                    </a:lnTo>
                    <a:lnTo>
                      <a:pt x="0" y="292"/>
                    </a:lnTo>
                    <a:lnTo>
                      <a:pt x="0" y="280"/>
                    </a:lnTo>
                    <a:lnTo>
                      <a:pt x="0" y="268"/>
                    </a:lnTo>
                    <a:lnTo>
                      <a:pt x="0" y="257"/>
                    </a:lnTo>
                    <a:lnTo>
                      <a:pt x="0" y="245"/>
                    </a:lnTo>
                    <a:lnTo>
                      <a:pt x="0" y="233"/>
                    </a:lnTo>
                    <a:lnTo>
                      <a:pt x="0" y="222"/>
                    </a:lnTo>
                    <a:lnTo>
                      <a:pt x="0" y="210"/>
                    </a:lnTo>
                    <a:lnTo>
                      <a:pt x="0" y="198"/>
                    </a:lnTo>
                    <a:lnTo>
                      <a:pt x="0" y="187"/>
                    </a:lnTo>
                    <a:lnTo>
                      <a:pt x="0" y="175"/>
                    </a:lnTo>
                    <a:lnTo>
                      <a:pt x="0" y="163"/>
                    </a:lnTo>
                    <a:lnTo>
                      <a:pt x="12" y="152"/>
                    </a:lnTo>
                    <a:lnTo>
                      <a:pt x="12" y="140"/>
                    </a:lnTo>
                    <a:lnTo>
                      <a:pt x="12" y="128"/>
                    </a:lnTo>
                    <a:lnTo>
                      <a:pt x="12" y="117"/>
                    </a:lnTo>
                    <a:lnTo>
                      <a:pt x="24" y="117"/>
                    </a:lnTo>
                    <a:lnTo>
                      <a:pt x="24" y="105"/>
                    </a:lnTo>
                    <a:lnTo>
                      <a:pt x="36" y="94"/>
                    </a:lnTo>
                    <a:lnTo>
                      <a:pt x="36" y="82"/>
                    </a:lnTo>
                    <a:lnTo>
                      <a:pt x="48" y="82"/>
                    </a:lnTo>
                    <a:lnTo>
                      <a:pt x="48" y="70"/>
                    </a:lnTo>
                    <a:lnTo>
                      <a:pt x="48" y="59"/>
                    </a:lnTo>
                    <a:lnTo>
                      <a:pt x="60" y="59"/>
                    </a:lnTo>
                    <a:lnTo>
                      <a:pt x="60" y="70"/>
                    </a:lnTo>
                    <a:lnTo>
                      <a:pt x="48" y="70"/>
                    </a:lnTo>
                    <a:lnTo>
                      <a:pt x="48" y="82"/>
                    </a:lnTo>
                    <a:lnTo>
                      <a:pt x="36" y="82"/>
                    </a:lnTo>
                    <a:lnTo>
                      <a:pt x="36" y="94"/>
                    </a:lnTo>
                    <a:lnTo>
                      <a:pt x="36" y="105"/>
                    </a:lnTo>
                    <a:lnTo>
                      <a:pt x="24" y="105"/>
                    </a:lnTo>
                    <a:lnTo>
                      <a:pt x="24" y="117"/>
                    </a:lnTo>
                    <a:lnTo>
                      <a:pt x="24" y="128"/>
                    </a:lnTo>
                    <a:lnTo>
                      <a:pt x="12" y="140"/>
                    </a:lnTo>
                    <a:lnTo>
                      <a:pt x="12" y="152"/>
                    </a:lnTo>
                    <a:lnTo>
                      <a:pt x="12" y="163"/>
                    </a:lnTo>
                    <a:lnTo>
                      <a:pt x="12" y="175"/>
                    </a:lnTo>
                    <a:lnTo>
                      <a:pt x="0" y="175"/>
                    </a:lnTo>
                    <a:lnTo>
                      <a:pt x="0" y="187"/>
                    </a:lnTo>
                    <a:lnTo>
                      <a:pt x="12" y="187"/>
                    </a:lnTo>
                    <a:lnTo>
                      <a:pt x="12" y="175"/>
                    </a:lnTo>
                    <a:lnTo>
                      <a:pt x="12" y="163"/>
                    </a:lnTo>
                    <a:lnTo>
                      <a:pt x="12" y="152"/>
                    </a:lnTo>
                    <a:lnTo>
                      <a:pt x="24" y="152"/>
                    </a:lnTo>
                    <a:lnTo>
                      <a:pt x="24" y="140"/>
                    </a:lnTo>
                    <a:lnTo>
                      <a:pt x="24" y="128"/>
                    </a:lnTo>
                    <a:lnTo>
                      <a:pt x="36" y="117"/>
                    </a:lnTo>
                    <a:lnTo>
                      <a:pt x="36" y="105"/>
                    </a:lnTo>
                    <a:lnTo>
                      <a:pt x="36" y="94"/>
                    </a:lnTo>
                    <a:lnTo>
                      <a:pt x="48" y="94"/>
                    </a:lnTo>
                    <a:lnTo>
                      <a:pt x="48" y="82"/>
                    </a:lnTo>
                    <a:lnTo>
                      <a:pt x="60" y="70"/>
                    </a:lnTo>
                    <a:lnTo>
                      <a:pt x="60" y="82"/>
                    </a:lnTo>
                    <a:lnTo>
                      <a:pt x="60" y="94"/>
                    </a:lnTo>
                    <a:lnTo>
                      <a:pt x="48" y="105"/>
                    </a:lnTo>
                    <a:lnTo>
                      <a:pt x="48" y="117"/>
                    </a:lnTo>
                    <a:lnTo>
                      <a:pt x="48" y="128"/>
                    </a:lnTo>
                    <a:lnTo>
                      <a:pt x="36" y="128"/>
                    </a:lnTo>
                    <a:lnTo>
                      <a:pt x="36" y="140"/>
                    </a:lnTo>
                    <a:lnTo>
                      <a:pt x="36" y="152"/>
                    </a:lnTo>
                    <a:lnTo>
                      <a:pt x="24" y="163"/>
                    </a:lnTo>
                    <a:lnTo>
                      <a:pt x="24" y="175"/>
                    </a:lnTo>
                    <a:lnTo>
                      <a:pt x="24" y="187"/>
                    </a:lnTo>
                    <a:lnTo>
                      <a:pt x="12" y="187"/>
                    </a:lnTo>
                    <a:lnTo>
                      <a:pt x="12" y="198"/>
                    </a:lnTo>
                    <a:lnTo>
                      <a:pt x="12" y="210"/>
                    </a:lnTo>
                    <a:lnTo>
                      <a:pt x="12" y="222"/>
                    </a:lnTo>
                    <a:lnTo>
                      <a:pt x="12" y="233"/>
                    </a:lnTo>
                    <a:lnTo>
                      <a:pt x="12" y="245"/>
                    </a:lnTo>
                    <a:lnTo>
                      <a:pt x="12" y="257"/>
                    </a:lnTo>
                    <a:lnTo>
                      <a:pt x="12" y="268"/>
                    </a:lnTo>
                    <a:lnTo>
                      <a:pt x="12" y="280"/>
                    </a:lnTo>
                    <a:lnTo>
                      <a:pt x="12" y="292"/>
                    </a:lnTo>
                    <a:lnTo>
                      <a:pt x="12" y="280"/>
                    </a:lnTo>
                    <a:lnTo>
                      <a:pt x="0" y="280"/>
                    </a:lnTo>
                    <a:lnTo>
                      <a:pt x="0" y="268"/>
                    </a:lnTo>
                    <a:lnTo>
                      <a:pt x="0" y="280"/>
                    </a:lnTo>
                    <a:lnTo>
                      <a:pt x="0" y="292"/>
                    </a:lnTo>
                    <a:lnTo>
                      <a:pt x="0" y="303"/>
                    </a:lnTo>
                    <a:lnTo>
                      <a:pt x="0" y="315"/>
                    </a:lnTo>
                    <a:lnTo>
                      <a:pt x="12" y="315"/>
                    </a:lnTo>
                    <a:lnTo>
                      <a:pt x="12" y="326"/>
                    </a:lnTo>
                    <a:lnTo>
                      <a:pt x="12" y="338"/>
                    </a:lnTo>
                    <a:lnTo>
                      <a:pt x="12" y="350"/>
                    </a:lnTo>
                    <a:lnTo>
                      <a:pt x="12" y="361"/>
                    </a:lnTo>
                    <a:lnTo>
                      <a:pt x="24" y="361"/>
                    </a:lnTo>
                    <a:lnTo>
                      <a:pt x="24" y="373"/>
                    </a:lnTo>
                    <a:lnTo>
                      <a:pt x="24" y="385"/>
                    </a:lnTo>
                    <a:lnTo>
                      <a:pt x="36" y="385"/>
                    </a:lnTo>
                    <a:lnTo>
                      <a:pt x="36" y="396"/>
                    </a:lnTo>
                    <a:lnTo>
                      <a:pt x="36" y="408"/>
                    </a:lnTo>
                    <a:lnTo>
                      <a:pt x="48" y="408"/>
                    </a:lnTo>
                    <a:lnTo>
                      <a:pt x="48" y="420"/>
                    </a:lnTo>
                    <a:lnTo>
                      <a:pt x="60" y="420"/>
                    </a:lnTo>
                    <a:lnTo>
                      <a:pt x="60" y="431"/>
                    </a:lnTo>
                    <a:lnTo>
                      <a:pt x="72" y="431"/>
                    </a:lnTo>
                    <a:lnTo>
                      <a:pt x="84" y="431"/>
                    </a:lnTo>
                    <a:lnTo>
                      <a:pt x="84" y="443"/>
                    </a:lnTo>
                    <a:lnTo>
                      <a:pt x="96" y="443"/>
                    </a:lnTo>
                    <a:lnTo>
                      <a:pt x="108" y="455"/>
                    </a:lnTo>
                    <a:lnTo>
                      <a:pt x="120" y="455"/>
                    </a:lnTo>
                    <a:lnTo>
                      <a:pt x="132" y="455"/>
                    </a:lnTo>
                    <a:lnTo>
                      <a:pt x="144" y="455"/>
                    </a:lnTo>
                    <a:lnTo>
                      <a:pt x="156" y="455"/>
                    </a:lnTo>
                    <a:lnTo>
                      <a:pt x="168" y="455"/>
                    </a:lnTo>
                    <a:lnTo>
                      <a:pt x="180" y="455"/>
                    </a:lnTo>
                    <a:lnTo>
                      <a:pt x="192" y="455"/>
                    </a:lnTo>
                    <a:lnTo>
                      <a:pt x="192" y="443"/>
                    </a:lnTo>
                    <a:lnTo>
                      <a:pt x="204" y="443"/>
                    </a:lnTo>
                    <a:lnTo>
                      <a:pt x="216" y="443"/>
                    </a:lnTo>
                    <a:lnTo>
                      <a:pt x="216" y="431"/>
                    </a:lnTo>
                    <a:lnTo>
                      <a:pt x="228" y="431"/>
                    </a:lnTo>
                    <a:lnTo>
                      <a:pt x="240" y="420"/>
                    </a:lnTo>
                    <a:lnTo>
                      <a:pt x="240" y="408"/>
                    </a:lnTo>
                    <a:lnTo>
                      <a:pt x="252" y="408"/>
                    </a:lnTo>
                    <a:lnTo>
                      <a:pt x="264" y="396"/>
                    </a:lnTo>
                    <a:lnTo>
                      <a:pt x="264" y="385"/>
                    </a:lnTo>
                    <a:lnTo>
                      <a:pt x="276" y="385"/>
                    </a:lnTo>
                    <a:lnTo>
                      <a:pt x="276" y="373"/>
                    </a:lnTo>
                    <a:lnTo>
                      <a:pt x="288" y="373"/>
                    </a:lnTo>
                    <a:lnTo>
                      <a:pt x="288" y="361"/>
                    </a:lnTo>
                    <a:lnTo>
                      <a:pt x="300" y="361"/>
                    </a:lnTo>
                    <a:lnTo>
                      <a:pt x="300" y="350"/>
                    </a:lnTo>
                    <a:lnTo>
                      <a:pt x="300" y="338"/>
                    </a:lnTo>
                    <a:lnTo>
                      <a:pt x="312" y="326"/>
                    </a:lnTo>
                    <a:lnTo>
                      <a:pt x="312" y="315"/>
                    </a:lnTo>
                    <a:lnTo>
                      <a:pt x="312" y="303"/>
                    </a:lnTo>
                    <a:lnTo>
                      <a:pt x="312" y="292"/>
                    </a:lnTo>
                    <a:lnTo>
                      <a:pt x="312" y="280"/>
                    </a:lnTo>
                    <a:lnTo>
                      <a:pt x="323" y="280"/>
                    </a:lnTo>
                    <a:lnTo>
                      <a:pt x="323" y="268"/>
                    </a:lnTo>
                    <a:lnTo>
                      <a:pt x="323" y="257"/>
                    </a:lnTo>
                    <a:lnTo>
                      <a:pt x="323" y="245"/>
                    </a:lnTo>
                    <a:lnTo>
                      <a:pt x="323" y="233"/>
                    </a:lnTo>
                    <a:lnTo>
                      <a:pt x="323" y="222"/>
                    </a:lnTo>
                    <a:lnTo>
                      <a:pt x="323" y="210"/>
                    </a:lnTo>
                    <a:lnTo>
                      <a:pt x="323" y="198"/>
                    </a:lnTo>
                    <a:lnTo>
                      <a:pt x="323" y="187"/>
                    </a:lnTo>
                    <a:lnTo>
                      <a:pt x="323" y="175"/>
                    </a:lnTo>
                    <a:lnTo>
                      <a:pt x="312" y="163"/>
                    </a:lnTo>
                    <a:lnTo>
                      <a:pt x="312" y="152"/>
                    </a:lnTo>
                    <a:lnTo>
                      <a:pt x="312" y="140"/>
                    </a:lnTo>
                    <a:lnTo>
                      <a:pt x="312" y="128"/>
                    </a:lnTo>
                    <a:lnTo>
                      <a:pt x="300" y="128"/>
                    </a:lnTo>
                    <a:lnTo>
                      <a:pt x="300" y="117"/>
                    </a:lnTo>
                    <a:lnTo>
                      <a:pt x="300" y="105"/>
                    </a:lnTo>
                    <a:lnTo>
                      <a:pt x="288" y="105"/>
                    </a:lnTo>
                    <a:lnTo>
                      <a:pt x="288" y="94"/>
                    </a:lnTo>
                    <a:lnTo>
                      <a:pt x="288" y="82"/>
                    </a:lnTo>
                    <a:lnTo>
                      <a:pt x="276" y="82"/>
                    </a:lnTo>
                    <a:lnTo>
                      <a:pt x="276" y="70"/>
                    </a:lnTo>
                    <a:lnTo>
                      <a:pt x="276" y="59"/>
                    </a:lnTo>
                    <a:lnTo>
                      <a:pt x="264" y="59"/>
                    </a:lnTo>
                    <a:lnTo>
                      <a:pt x="264" y="47"/>
                    </a:lnTo>
                    <a:lnTo>
                      <a:pt x="252" y="47"/>
                    </a:lnTo>
                    <a:lnTo>
                      <a:pt x="240" y="35"/>
                    </a:lnTo>
                    <a:lnTo>
                      <a:pt x="228" y="35"/>
                    </a:lnTo>
                    <a:lnTo>
                      <a:pt x="228" y="24"/>
                    </a:lnTo>
                    <a:lnTo>
                      <a:pt x="216" y="24"/>
                    </a:lnTo>
                    <a:lnTo>
                      <a:pt x="204" y="24"/>
                    </a:lnTo>
                    <a:lnTo>
                      <a:pt x="204" y="12"/>
                    </a:lnTo>
                    <a:lnTo>
                      <a:pt x="192" y="12"/>
                    </a:lnTo>
                    <a:lnTo>
                      <a:pt x="180" y="12"/>
                    </a:lnTo>
                    <a:lnTo>
                      <a:pt x="168" y="12"/>
                    </a:lnTo>
                    <a:lnTo>
                      <a:pt x="156" y="12"/>
                    </a:lnTo>
                    <a:lnTo>
                      <a:pt x="144" y="12"/>
                    </a:lnTo>
                    <a:lnTo>
                      <a:pt x="144" y="24"/>
                    </a:lnTo>
                    <a:lnTo>
                      <a:pt x="132" y="24"/>
                    </a:lnTo>
                    <a:lnTo>
                      <a:pt x="132" y="12"/>
                    </a:lnTo>
                    <a:lnTo>
                      <a:pt x="132" y="24"/>
                    </a:lnTo>
                    <a:lnTo>
                      <a:pt x="132" y="12"/>
                    </a:lnTo>
                    <a:lnTo>
                      <a:pt x="144" y="12"/>
                    </a:lnTo>
                    <a:lnTo>
                      <a:pt x="156" y="12"/>
                    </a:lnTo>
                    <a:lnTo>
                      <a:pt x="168" y="12"/>
                    </a:lnTo>
                    <a:lnTo>
                      <a:pt x="156" y="12"/>
                    </a:lnTo>
                    <a:lnTo>
                      <a:pt x="144" y="12"/>
                    </a:lnTo>
                    <a:lnTo>
                      <a:pt x="132" y="12"/>
                    </a:lnTo>
                    <a:lnTo>
                      <a:pt x="120" y="12"/>
                    </a:lnTo>
                    <a:lnTo>
                      <a:pt x="108" y="12"/>
                    </a:lnTo>
                    <a:lnTo>
                      <a:pt x="120" y="12"/>
                    </a:lnTo>
                    <a:lnTo>
                      <a:pt x="120" y="0"/>
                    </a:lnTo>
                    <a:lnTo>
                      <a:pt x="132" y="0"/>
                    </a:lnTo>
                    <a:lnTo>
                      <a:pt x="144" y="0"/>
                    </a:lnTo>
                    <a:lnTo>
                      <a:pt x="156" y="0"/>
                    </a:lnTo>
                    <a:lnTo>
                      <a:pt x="168" y="0"/>
                    </a:lnTo>
                    <a:lnTo>
                      <a:pt x="180" y="0"/>
                    </a:lnTo>
                    <a:lnTo>
                      <a:pt x="192" y="0"/>
                    </a:lnTo>
                    <a:lnTo>
                      <a:pt x="204" y="0"/>
                    </a:lnTo>
                    <a:lnTo>
                      <a:pt x="204" y="12"/>
                    </a:lnTo>
                    <a:lnTo>
                      <a:pt x="216" y="12"/>
                    </a:lnTo>
                    <a:lnTo>
                      <a:pt x="228" y="12"/>
                    </a:lnTo>
                    <a:lnTo>
                      <a:pt x="228" y="24"/>
                    </a:lnTo>
                    <a:lnTo>
                      <a:pt x="240" y="24"/>
                    </a:lnTo>
                    <a:lnTo>
                      <a:pt x="240" y="35"/>
                    </a:lnTo>
                    <a:lnTo>
                      <a:pt x="252" y="35"/>
                    </a:lnTo>
                    <a:lnTo>
                      <a:pt x="264" y="35"/>
                    </a:lnTo>
                    <a:lnTo>
                      <a:pt x="276" y="47"/>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 name="Google Shape;235;p10"/>
              <p:cNvSpPr/>
              <p:nvPr/>
            </p:nvSpPr>
            <p:spPr>
              <a:xfrm>
                <a:off x="647" y="3449"/>
                <a:ext cx="12" cy="47"/>
              </a:xfrm>
              <a:custGeom>
                <a:rect b="b" l="l" r="r" t="t"/>
                <a:pathLst>
                  <a:path extrusionOk="0" h="47" w="12">
                    <a:moveTo>
                      <a:pt x="12" y="47"/>
                    </a:moveTo>
                    <a:lnTo>
                      <a:pt x="12" y="47"/>
                    </a:lnTo>
                    <a:lnTo>
                      <a:pt x="0" y="47"/>
                    </a:lnTo>
                    <a:lnTo>
                      <a:pt x="0" y="35"/>
                    </a:lnTo>
                    <a:lnTo>
                      <a:pt x="0" y="24"/>
                    </a:lnTo>
                    <a:lnTo>
                      <a:pt x="0" y="12"/>
                    </a:lnTo>
                    <a:lnTo>
                      <a:pt x="12" y="12"/>
                    </a:lnTo>
                    <a:lnTo>
                      <a:pt x="12" y="0"/>
                    </a:lnTo>
                    <a:lnTo>
                      <a:pt x="12" y="12"/>
                    </a:lnTo>
                    <a:lnTo>
                      <a:pt x="12" y="24"/>
                    </a:lnTo>
                    <a:lnTo>
                      <a:pt x="12" y="35"/>
                    </a:lnTo>
                    <a:lnTo>
                      <a:pt x="12" y="4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 name="Google Shape;236;p10"/>
              <p:cNvSpPr/>
              <p:nvPr/>
            </p:nvSpPr>
            <p:spPr>
              <a:xfrm>
                <a:off x="443" y="3449"/>
                <a:ext cx="120" cy="35"/>
              </a:xfrm>
              <a:custGeom>
                <a:rect b="b" l="l" r="r" t="t"/>
                <a:pathLst>
                  <a:path extrusionOk="0" h="35" w="120">
                    <a:moveTo>
                      <a:pt x="60" y="12"/>
                    </a:moveTo>
                    <a:lnTo>
                      <a:pt x="60" y="12"/>
                    </a:lnTo>
                    <a:lnTo>
                      <a:pt x="72" y="12"/>
                    </a:lnTo>
                    <a:lnTo>
                      <a:pt x="84" y="12"/>
                    </a:lnTo>
                    <a:lnTo>
                      <a:pt x="84" y="24"/>
                    </a:lnTo>
                    <a:lnTo>
                      <a:pt x="96" y="24"/>
                    </a:lnTo>
                    <a:lnTo>
                      <a:pt x="108" y="24"/>
                    </a:lnTo>
                    <a:lnTo>
                      <a:pt x="108" y="35"/>
                    </a:lnTo>
                    <a:lnTo>
                      <a:pt x="120" y="35"/>
                    </a:lnTo>
                    <a:lnTo>
                      <a:pt x="108" y="35"/>
                    </a:lnTo>
                    <a:lnTo>
                      <a:pt x="96" y="35"/>
                    </a:lnTo>
                    <a:lnTo>
                      <a:pt x="96" y="24"/>
                    </a:lnTo>
                    <a:lnTo>
                      <a:pt x="84" y="24"/>
                    </a:lnTo>
                    <a:lnTo>
                      <a:pt x="72" y="24"/>
                    </a:lnTo>
                    <a:lnTo>
                      <a:pt x="72" y="12"/>
                    </a:lnTo>
                    <a:lnTo>
                      <a:pt x="60" y="12"/>
                    </a:lnTo>
                    <a:lnTo>
                      <a:pt x="48" y="12"/>
                    </a:lnTo>
                    <a:lnTo>
                      <a:pt x="36" y="12"/>
                    </a:lnTo>
                    <a:lnTo>
                      <a:pt x="24" y="12"/>
                    </a:lnTo>
                    <a:lnTo>
                      <a:pt x="12" y="24"/>
                    </a:lnTo>
                    <a:lnTo>
                      <a:pt x="12" y="12"/>
                    </a:lnTo>
                    <a:lnTo>
                      <a:pt x="0" y="12"/>
                    </a:lnTo>
                    <a:lnTo>
                      <a:pt x="12" y="12"/>
                    </a:lnTo>
                    <a:lnTo>
                      <a:pt x="24" y="12"/>
                    </a:lnTo>
                    <a:lnTo>
                      <a:pt x="24" y="0"/>
                    </a:lnTo>
                    <a:lnTo>
                      <a:pt x="36" y="0"/>
                    </a:lnTo>
                    <a:lnTo>
                      <a:pt x="48" y="0"/>
                    </a:lnTo>
                    <a:lnTo>
                      <a:pt x="48" y="12"/>
                    </a:lnTo>
                    <a:lnTo>
                      <a:pt x="60" y="1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 name="Google Shape;237;p10"/>
              <p:cNvSpPr/>
              <p:nvPr/>
            </p:nvSpPr>
            <p:spPr>
              <a:xfrm>
                <a:off x="958" y="3461"/>
                <a:ext cx="24" cy="12"/>
              </a:xfrm>
              <a:custGeom>
                <a:rect b="b" l="l" r="r" t="t"/>
                <a:pathLst>
                  <a:path extrusionOk="0" h="12" w="24">
                    <a:moveTo>
                      <a:pt x="12" y="0"/>
                    </a:moveTo>
                    <a:lnTo>
                      <a:pt x="12" y="0"/>
                    </a:lnTo>
                    <a:lnTo>
                      <a:pt x="24" y="0"/>
                    </a:lnTo>
                    <a:lnTo>
                      <a:pt x="24" y="12"/>
                    </a:lnTo>
                    <a:lnTo>
                      <a:pt x="24" y="0"/>
                    </a:lnTo>
                    <a:lnTo>
                      <a:pt x="12" y="0"/>
                    </a:lnTo>
                    <a:lnTo>
                      <a:pt x="12" y="12"/>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 name="Google Shape;238;p10"/>
              <p:cNvSpPr/>
              <p:nvPr/>
            </p:nvSpPr>
            <p:spPr>
              <a:xfrm>
                <a:off x="635" y="3461"/>
                <a:ext cx="12" cy="12"/>
              </a:xfrm>
              <a:custGeom>
                <a:rect b="b" l="l" r="r" t="t"/>
                <a:pathLst>
                  <a:path extrusionOk="0" h="12" w="12">
                    <a:moveTo>
                      <a:pt x="12" y="12"/>
                    </a:moveTo>
                    <a:lnTo>
                      <a:pt x="12" y="12"/>
                    </a:lnTo>
                    <a:lnTo>
                      <a:pt x="0" y="12"/>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 name="Google Shape;239;p10"/>
              <p:cNvSpPr/>
              <p:nvPr/>
            </p:nvSpPr>
            <p:spPr>
              <a:xfrm>
                <a:off x="994" y="3461"/>
                <a:ext cx="12" cy="12"/>
              </a:xfrm>
              <a:custGeom>
                <a:rect b="b" l="l" r="r" t="t"/>
                <a:pathLst>
                  <a:path extrusionOk="0" h="12" w="12">
                    <a:moveTo>
                      <a:pt x="12" y="0"/>
                    </a:moveTo>
                    <a:lnTo>
                      <a:pt x="12" y="0"/>
                    </a:lnTo>
                    <a:lnTo>
                      <a:pt x="12" y="12"/>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 name="Google Shape;240;p10"/>
              <p:cNvSpPr/>
              <p:nvPr/>
            </p:nvSpPr>
            <p:spPr>
              <a:xfrm>
                <a:off x="611" y="3461"/>
                <a:ext cx="12" cy="23"/>
              </a:xfrm>
              <a:custGeom>
                <a:rect b="b" l="l" r="r" t="t"/>
                <a:pathLst>
                  <a:path extrusionOk="0" h="23" w="12">
                    <a:moveTo>
                      <a:pt x="12" y="0"/>
                    </a:moveTo>
                    <a:lnTo>
                      <a:pt x="12" y="0"/>
                    </a:lnTo>
                    <a:lnTo>
                      <a:pt x="12" y="12"/>
                    </a:lnTo>
                    <a:lnTo>
                      <a:pt x="12" y="23"/>
                    </a:lnTo>
                    <a:lnTo>
                      <a:pt x="0" y="23"/>
                    </a:lnTo>
                    <a:lnTo>
                      <a:pt x="0" y="12"/>
                    </a:lnTo>
                    <a:lnTo>
                      <a:pt x="12" y="12"/>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 name="Google Shape;241;p10"/>
              <p:cNvSpPr/>
              <p:nvPr/>
            </p:nvSpPr>
            <p:spPr>
              <a:xfrm>
                <a:off x="299" y="3473"/>
                <a:ext cx="312" cy="454"/>
              </a:xfrm>
              <a:custGeom>
                <a:rect b="b" l="l" r="r" t="t"/>
                <a:pathLst>
                  <a:path extrusionOk="0" h="454" w="312">
                    <a:moveTo>
                      <a:pt x="240" y="23"/>
                    </a:moveTo>
                    <a:lnTo>
                      <a:pt x="240" y="23"/>
                    </a:lnTo>
                    <a:lnTo>
                      <a:pt x="228" y="23"/>
                    </a:lnTo>
                    <a:lnTo>
                      <a:pt x="216" y="23"/>
                    </a:lnTo>
                    <a:lnTo>
                      <a:pt x="204" y="23"/>
                    </a:lnTo>
                    <a:lnTo>
                      <a:pt x="192" y="23"/>
                    </a:lnTo>
                    <a:lnTo>
                      <a:pt x="192" y="11"/>
                    </a:lnTo>
                    <a:lnTo>
                      <a:pt x="180" y="11"/>
                    </a:lnTo>
                    <a:lnTo>
                      <a:pt x="168" y="11"/>
                    </a:lnTo>
                    <a:lnTo>
                      <a:pt x="156" y="11"/>
                    </a:lnTo>
                    <a:lnTo>
                      <a:pt x="156" y="23"/>
                    </a:lnTo>
                    <a:lnTo>
                      <a:pt x="144" y="23"/>
                    </a:lnTo>
                    <a:lnTo>
                      <a:pt x="156" y="23"/>
                    </a:lnTo>
                    <a:lnTo>
                      <a:pt x="168" y="23"/>
                    </a:lnTo>
                    <a:lnTo>
                      <a:pt x="156" y="23"/>
                    </a:lnTo>
                    <a:lnTo>
                      <a:pt x="144" y="23"/>
                    </a:lnTo>
                    <a:lnTo>
                      <a:pt x="132" y="23"/>
                    </a:lnTo>
                    <a:lnTo>
                      <a:pt x="132" y="35"/>
                    </a:lnTo>
                    <a:lnTo>
                      <a:pt x="120" y="35"/>
                    </a:lnTo>
                    <a:lnTo>
                      <a:pt x="108" y="35"/>
                    </a:lnTo>
                    <a:lnTo>
                      <a:pt x="108" y="46"/>
                    </a:lnTo>
                    <a:lnTo>
                      <a:pt x="96" y="58"/>
                    </a:lnTo>
                    <a:lnTo>
                      <a:pt x="84" y="58"/>
                    </a:lnTo>
                    <a:lnTo>
                      <a:pt x="96" y="58"/>
                    </a:lnTo>
                    <a:lnTo>
                      <a:pt x="96" y="70"/>
                    </a:lnTo>
                    <a:lnTo>
                      <a:pt x="84" y="70"/>
                    </a:lnTo>
                    <a:lnTo>
                      <a:pt x="84" y="81"/>
                    </a:lnTo>
                    <a:lnTo>
                      <a:pt x="72" y="81"/>
                    </a:lnTo>
                    <a:lnTo>
                      <a:pt x="72" y="93"/>
                    </a:lnTo>
                    <a:lnTo>
                      <a:pt x="60" y="93"/>
                    </a:lnTo>
                    <a:lnTo>
                      <a:pt x="60" y="104"/>
                    </a:lnTo>
                    <a:lnTo>
                      <a:pt x="60" y="93"/>
                    </a:lnTo>
                    <a:lnTo>
                      <a:pt x="48" y="93"/>
                    </a:lnTo>
                    <a:lnTo>
                      <a:pt x="60" y="93"/>
                    </a:lnTo>
                    <a:lnTo>
                      <a:pt x="60" y="81"/>
                    </a:lnTo>
                    <a:lnTo>
                      <a:pt x="60" y="70"/>
                    </a:lnTo>
                    <a:lnTo>
                      <a:pt x="72" y="70"/>
                    </a:lnTo>
                    <a:lnTo>
                      <a:pt x="72" y="58"/>
                    </a:lnTo>
                    <a:lnTo>
                      <a:pt x="84" y="58"/>
                    </a:lnTo>
                    <a:lnTo>
                      <a:pt x="84" y="46"/>
                    </a:lnTo>
                    <a:lnTo>
                      <a:pt x="96" y="46"/>
                    </a:lnTo>
                    <a:lnTo>
                      <a:pt x="96" y="35"/>
                    </a:lnTo>
                    <a:lnTo>
                      <a:pt x="108" y="35"/>
                    </a:lnTo>
                    <a:lnTo>
                      <a:pt x="108" y="23"/>
                    </a:lnTo>
                    <a:lnTo>
                      <a:pt x="120" y="23"/>
                    </a:lnTo>
                    <a:lnTo>
                      <a:pt x="108" y="23"/>
                    </a:lnTo>
                    <a:lnTo>
                      <a:pt x="108" y="35"/>
                    </a:lnTo>
                    <a:lnTo>
                      <a:pt x="96" y="35"/>
                    </a:lnTo>
                    <a:lnTo>
                      <a:pt x="84" y="35"/>
                    </a:lnTo>
                    <a:lnTo>
                      <a:pt x="84" y="46"/>
                    </a:lnTo>
                    <a:lnTo>
                      <a:pt x="72" y="46"/>
                    </a:lnTo>
                    <a:lnTo>
                      <a:pt x="72" y="58"/>
                    </a:lnTo>
                    <a:lnTo>
                      <a:pt x="60" y="70"/>
                    </a:lnTo>
                    <a:lnTo>
                      <a:pt x="60" y="81"/>
                    </a:lnTo>
                    <a:lnTo>
                      <a:pt x="48" y="81"/>
                    </a:lnTo>
                    <a:lnTo>
                      <a:pt x="48" y="93"/>
                    </a:lnTo>
                    <a:lnTo>
                      <a:pt x="48" y="104"/>
                    </a:lnTo>
                    <a:lnTo>
                      <a:pt x="36" y="104"/>
                    </a:lnTo>
                    <a:lnTo>
                      <a:pt x="36" y="116"/>
                    </a:lnTo>
                    <a:lnTo>
                      <a:pt x="36" y="128"/>
                    </a:lnTo>
                    <a:lnTo>
                      <a:pt x="24" y="139"/>
                    </a:lnTo>
                    <a:lnTo>
                      <a:pt x="24" y="151"/>
                    </a:lnTo>
                    <a:lnTo>
                      <a:pt x="24" y="163"/>
                    </a:lnTo>
                    <a:lnTo>
                      <a:pt x="24" y="174"/>
                    </a:lnTo>
                    <a:lnTo>
                      <a:pt x="12" y="174"/>
                    </a:lnTo>
                    <a:lnTo>
                      <a:pt x="12" y="186"/>
                    </a:lnTo>
                    <a:lnTo>
                      <a:pt x="12" y="198"/>
                    </a:lnTo>
                    <a:lnTo>
                      <a:pt x="12" y="209"/>
                    </a:lnTo>
                    <a:lnTo>
                      <a:pt x="12" y="221"/>
                    </a:lnTo>
                    <a:lnTo>
                      <a:pt x="0" y="221"/>
                    </a:lnTo>
                    <a:lnTo>
                      <a:pt x="0" y="233"/>
                    </a:lnTo>
                    <a:lnTo>
                      <a:pt x="0" y="244"/>
                    </a:lnTo>
                    <a:lnTo>
                      <a:pt x="0" y="256"/>
                    </a:lnTo>
                    <a:lnTo>
                      <a:pt x="0" y="268"/>
                    </a:lnTo>
                    <a:lnTo>
                      <a:pt x="12" y="268"/>
                    </a:lnTo>
                    <a:lnTo>
                      <a:pt x="12" y="279"/>
                    </a:lnTo>
                    <a:lnTo>
                      <a:pt x="12" y="291"/>
                    </a:lnTo>
                    <a:lnTo>
                      <a:pt x="12" y="302"/>
                    </a:lnTo>
                    <a:lnTo>
                      <a:pt x="12" y="314"/>
                    </a:lnTo>
                    <a:lnTo>
                      <a:pt x="12" y="326"/>
                    </a:lnTo>
                    <a:lnTo>
                      <a:pt x="12" y="337"/>
                    </a:lnTo>
                    <a:lnTo>
                      <a:pt x="24" y="337"/>
                    </a:lnTo>
                    <a:lnTo>
                      <a:pt x="24" y="349"/>
                    </a:lnTo>
                    <a:lnTo>
                      <a:pt x="24" y="361"/>
                    </a:lnTo>
                    <a:lnTo>
                      <a:pt x="36" y="361"/>
                    </a:lnTo>
                    <a:lnTo>
                      <a:pt x="36" y="372"/>
                    </a:lnTo>
                    <a:lnTo>
                      <a:pt x="48" y="372"/>
                    </a:lnTo>
                    <a:lnTo>
                      <a:pt x="36" y="372"/>
                    </a:lnTo>
                    <a:lnTo>
                      <a:pt x="36" y="361"/>
                    </a:lnTo>
                    <a:lnTo>
                      <a:pt x="36" y="349"/>
                    </a:lnTo>
                    <a:lnTo>
                      <a:pt x="24" y="349"/>
                    </a:lnTo>
                    <a:lnTo>
                      <a:pt x="24" y="337"/>
                    </a:lnTo>
                    <a:lnTo>
                      <a:pt x="24" y="326"/>
                    </a:lnTo>
                    <a:lnTo>
                      <a:pt x="24" y="314"/>
                    </a:lnTo>
                    <a:lnTo>
                      <a:pt x="36" y="337"/>
                    </a:lnTo>
                    <a:lnTo>
                      <a:pt x="36" y="349"/>
                    </a:lnTo>
                    <a:lnTo>
                      <a:pt x="48" y="349"/>
                    </a:lnTo>
                    <a:lnTo>
                      <a:pt x="48" y="361"/>
                    </a:lnTo>
                    <a:lnTo>
                      <a:pt x="48" y="372"/>
                    </a:lnTo>
                    <a:lnTo>
                      <a:pt x="48" y="384"/>
                    </a:lnTo>
                    <a:lnTo>
                      <a:pt x="60" y="372"/>
                    </a:lnTo>
                    <a:lnTo>
                      <a:pt x="60" y="384"/>
                    </a:lnTo>
                    <a:lnTo>
                      <a:pt x="72" y="396"/>
                    </a:lnTo>
                    <a:lnTo>
                      <a:pt x="72" y="407"/>
                    </a:lnTo>
                    <a:lnTo>
                      <a:pt x="72" y="396"/>
                    </a:lnTo>
                    <a:lnTo>
                      <a:pt x="72" y="407"/>
                    </a:lnTo>
                    <a:lnTo>
                      <a:pt x="84" y="407"/>
                    </a:lnTo>
                    <a:lnTo>
                      <a:pt x="84" y="419"/>
                    </a:lnTo>
                    <a:lnTo>
                      <a:pt x="96" y="419"/>
                    </a:lnTo>
                    <a:lnTo>
                      <a:pt x="108" y="419"/>
                    </a:lnTo>
                    <a:lnTo>
                      <a:pt x="108" y="431"/>
                    </a:lnTo>
                    <a:lnTo>
                      <a:pt x="96" y="431"/>
                    </a:lnTo>
                    <a:lnTo>
                      <a:pt x="96" y="419"/>
                    </a:lnTo>
                    <a:lnTo>
                      <a:pt x="84" y="419"/>
                    </a:lnTo>
                    <a:lnTo>
                      <a:pt x="72" y="419"/>
                    </a:lnTo>
                    <a:lnTo>
                      <a:pt x="72" y="407"/>
                    </a:lnTo>
                    <a:lnTo>
                      <a:pt x="60" y="407"/>
                    </a:lnTo>
                    <a:lnTo>
                      <a:pt x="72" y="407"/>
                    </a:lnTo>
                    <a:lnTo>
                      <a:pt x="72" y="419"/>
                    </a:lnTo>
                    <a:lnTo>
                      <a:pt x="84" y="419"/>
                    </a:lnTo>
                    <a:lnTo>
                      <a:pt x="84" y="431"/>
                    </a:lnTo>
                    <a:lnTo>
                      <a:pt x="96" y="431"/>
                    </a:lnTo>
                    <a:lnTo>
                      <a:pt x="108" y="431"/>
                    </a:lnTo>
                    <a:lnTo>
                      <a:pt x="108" y="442"/>
                    </a:lnTo>
                    <a:lnTo>
                      <a:pt x="120" y="442"/>
                    </a:lnTo>
                    <a:lnTo>
                      <a:pt x="132" y="442"/>
                    </a:lnTo>
                    <a:lnTo>
                      <a:pt x="144" y="442"/>
                    </a:lnTo>
                    <a:lnTo>
                      <a:pt x="156" y="442"/>
                    </a:lnTo>
                    <a:lnTo>
                      <a:pt x="168" y="442"/>
                    </a:lnTo>
                    <a:lnTo>
                      <a:pt x="180" y="442"/>
                    </a:lnTo>
                    <a:lnTo>
                      <a:pt x="192" y="442"/>
                    </a:lnTo>
                    <a:lnTo>
                      <a:pt x="192" y="431"/>
                    </a:lnTo>
                    <a:lnTo>
                      <a:pt x="204" y="431"/>
                    </a:lnTo>
                    <a:lnTo>
                      <a:pt x="216" y="431"/>
                    </a:lnTo>
                    <a:lnTo>
                      <a:pt x="216" y="419"/>
                    </a:lnTo>
                    <a:lnTo>
                      <a:pt x="228" y="419"/>
                    </a:lnTo>
                    <a:lnTo>
                      <a:pt x="228" y="407"/>
                    </a:lnTo>
                    <a:lnTo>
                      <a:pt x="240" y="407"/>
                    </a:lnTo>
                    <a:lnTo>
                      <a:pt x="240" y="396"/>
                    </a:lnTo>
                    <a:lnTo>
                      <a:pt x="252" y="396"/>
                    </a:lnTo>
                    <a:lnTo>
                      <a:pt x="252" y="384"/>
                    </a:lnTo>
                    <a:lnTo>
                      <a:pt x="264" y="384"/>
                    </a:lnTo>
                    <a:lnTo>
                      <a:pt x="264" y="372"/>
                    </a:lnTo>
                    <a:lnTo>
                      <a:pt x="276" y="361"/>
                    </a:lnTo>
                    <a:lnTo>
                      <a:pt x="276" y="349"/>
                    </a:lnTo>
                    <a:lnTo>
                      <a:pt x="288" y="349"/>
                    </a:lnTo>
                    <a:lnTo>
                      <a:pt x="288" y="337"/>
                    </a:lnTo>
                    <a:lnTo>
                      <a:pt x="288" y="326"/>
                    </a:lnTo>
                    <a:lnTo>
                      <a:pt x="300" y="326"/>
                    </a:lnTo>
                    <a:lnTo>
                      <a:pt x="312" y="326"/>
                    </a:lnTo>
                    <a:lnTo>
                      <a:pt x="300" y="337"/>
                    </a:lnTo>
                    <a:lnTo>
                      <a:pt x="300" y="349"/>
                    </a:lnTo>
                    <a:lnTo>
                      <a:pt x="288" y="361"/>
                    </a:lnTo>
                    <a:lnTo>
                      <a:pt x="288" y="372"/>
                    </a:lnTo>
                    <a:lnTo>
                      <a:pt x="276" y="372"/>
                    </a:lnTo>
                    <a:lnTo>
                      <a:pt x="276" y="384"/>
                    </a:lnTo>
                    <a:lnTo>
                      <a:pt x="264" y="384"/>
                    </a:lnTo>
                    <a:lnTo>
                      <a:pt x="264" y="396"/>
                    </a:lnTo>
                    <a:lnTo>
                      <a:pt x="252" y="407"/>
                    </a:lnTo>
                    <a:lnTo>
                      <a:pt x="240" y="407"/>
                    </a:lnTo>
                    <a:lnTo>
                      <a:pt x="240" y="419"/>
                    </a:lnTo>
                    <a:lnTo>
                      <a:pt x="228" y="419"/>
                    </a:lnTo>
                    <a:lnTo>
                      <a:pt x="228" y="431"/>
                    </a:lnTo>
                    <a:lnTo>
                      <a:pt x="216" y="431"/>
                    </a:lnTo>
                    <a:lnTo>
                      <a:pt x="216" y="442"/>
                    </a:lnTo>
                    <a:lnTo>
                      <a:pt x="204" y="442"/>
                    </a:lnTo>
                    <a:lnTo>
                      <a:pt x="192" y="442"/>
                    </a:lnTo>
                    <a:lnTo>
                      <a:pt x="180" y="454"/>
                    </a:lnTo>
                    <a:lnTo>
                      <a:pt x="168" y="454"/>
                    </a:lnTo>
                    <a:lnTo>
                      <a:pt x="156" y="454"/>
                    </a:lnTo>
                    <a:lnTo>
                      <a:pt x="144" y="454"/>
                    </a:lnTo>
                    <a:lnTo>
                      <a:pt x="132" y="454"/>
                    </a:lnTo>
                    <a:lnTo>
                      <a:pt x="120" y="454"/>
                    </a:lnTo>
                    <a:lnTo>
                      <a:pt x="108" y="442"/>
                    </a:lnTo>
                    <a:lnTo>
                      <a:pt x="96" y="442"/>
                    </a:lnTo>
                    <a:lnTo>
                      <a:pt x="84" y="442"/>
                    </a:lnTo>
                    <a:lnTo>
                      <a:pt x="84" y="431"/>
                    </a:lnTo>
                    <a:lnTo>
                      <a:pt x="72" y="431"/>
                    </a:lnTo>
                    <a:lnTo>
                      <a:pt x="72" y="419"/>
                    </a:lnTo>
                    <a:lnTo>
                      <a:pt x="60" y="419"/>
                    </a:lnTo>
                    <a:lnTo>
                      <a:pt x="60" y="407"/>
                    </a:lnTo>
                    <a:lnTo>
                      <a:pt x="48" y="407"/>
                    </a:lnTo>
                    <a:lnTo>
                      <a:pt x="48" y="396"/>
                    </a:lnTo>
                    <a:lnTo>
                      <a:pt x="36" y="384"/>
                    </a:lnTo>
                    <a:lnTo>
                      <a:pt x="36" y="372"/>
                    </a:lnTo>
                    <a:lnTo>
                      <a:pt x="24" y="361"/>
                    </a:lnTo>
                    <a:lnTo>
                      <a:pt x="24" y="349"/>
                    </a:lnTo>
                    <a:lnTo>
                      <a:pt x="24" y="337"/>
                    </a:lnTo>
                    <a:lnTo>
                      <a:pt x="12" y="337"/>
                    </a:lnTo>
                    <a:lnTo>
                      <a:pt x="12" y="326"/>
                    </a:lnTo>
                    <a:lnTo>
                      <a:pt x="12" y="314"/>
                    </a:lnTo>
                    <a:lnTo>
                      <a:pt x="12" y="302"/>
                    </a:lnTo>
                    <a:lnTo>
                      <a:pt x="0" y="302"/>
                    </a:lnTo>
                    <a:lnTo>
                      <a:pt x="0" y="291"/>
                    </a:lnTo>
                    <a:lnTo>
                      <a:pt x="0" y="279"/>
                    </a:lnTo>
                    <a:lnTo>
                      <a:pt x="0" y="268"/>
                    </a:lnTo>
                    <a:lnTo>
                      <a:pt x="0" y="256"/>
                    </a:lnTo>
                    <a:lnTo>
                      <a:pt x="0" y="244"/>
                    </a:lnTo>
                    <a:lnTo>
                      <a:pt x="0" y="233"/>
                    </a:lnTo>
                    <a:lnTo>
                      <a:pt x="0" y="221"/>
                    </a:lnTo>
                    <a:lnTo>
                      <a:pt x="0" y="209"/>
                    </a:lnTo>
                    <a:lnTo>
                      <a:pt x="0" y="198"/>
                    </a:lnTo>
                    <a:lnTo>
                      <a:pt x="0" y="186"/>
                    </a:lnTo>
                    <a:lnTo>
                      <a:pt x="0" y="174"/>
                    </a:lnTo>
                    <a:lnTo>
                      <a:pt x="12" y="174"/>
                    </a:lnTo>
                    <a:lnTo>
                      <a:pt x="12" y="163"/>
                    </a:lnTo>
                    <a:lnTo>
                      <a:pt x="12" y="151"/>
                    </a:lnTo>
                    <a:lnTo>
                      <a:pt x="12" y="139"/>
                    </a:lnTo>
                    <a:lnTo>
                      <a:pt x="24" y="128"/>
                    </a:lnTo>
                    <a:lnTo>
                      <a:pt x="24" y="116"/>
                    </a:lnTo>
                    <a:lnTo>
                      <a:pt x="24" y="104"/>
                    </a:lnTo>
                    <a:lnTo>
                      <a:pt x="36" y="104"/>
                    </a:lnTo>
                    <a:lnTo>
                      <a:pt x="36" y="93"/>
                    </a:lnTo>
                    <a:lnTo>
                      <a:pt x="36" y="81"/>
                    </a:lnTo>
                    <a:lnTo>
                      <a:pt x="48" y="81"/>
                    </a:lnTo>
                    <a:lnTo>
                      <a:pt x="48" y="70"/>
                    </a:lnTo>
                    <a:lnTo>
                      <a:pt x="48" y="58"/>
                    </a:lnTo>
                    <a:lnTo>
                      <a:pt x="60" y="58"/>
                    </a:lnTo>
                    <a:lnTo>
                      <a:pt x="60" y="46"/>
                    </a:lnTo>
                    <a:lnTo>
                      <a:pt x="72" y="46"/>
                    </a:lnTo>
                    <a:lnTo>
                      <a:pt x="72" y="35"/>
                    </a:lnTo>
                    <a:lnTo>
                      <a:pt x="84" y="35"/>
                    </a:lnTo>
                    <a:lnTo>
                      <a:pt x="96" y="23"/>
                    </a:lnTo>
                    <a:lnTo>
                      <a:pt x="108" y="23"/>
                    </a:lnTo>
                    <a:lnTo>
                      <a:pt x="108" y="11"/>
                    </a:lnTo>
                    <a:lnTo>
                      <a:pt x="120" y="11"/>
                    </a:lnTo>
                    <a:lnTo>
                      <a:pt x="132" y="11"/>
                    </a:lnTo>
                    <a:lnTo>
                      <a:pt x="144" y="0"/>
                    </a:lnTo>
                    <a:lnTo>
                      <a:pt x="156" y="0"/>
                    </a:lnTo>
                    <a:lnTo>
                      <a:pt x="168" y="0"/>
                    </a:lnTo>
                    <a:lnTo>
                      <a:pt x="180" y="0"/>
                    </a:lnTo>
                    <a:lnTo>
                      <a:pt x="192" y="0"/>
                    </a:lnTo>
                    <a:lnTo>
                      <a:pt x="204" y="11"/>
                    </a:lnTo>
                    <a:lnTo>
                      <a:pt x="216" y="11"/>
                    </a:lnTo>
                    <a:lnTo>
                      <a:pt x="228" y="11"/>
                    </a:lnTo>
                    <a:lnTo>
                      <a:pt x="228" y="23"/>
                    </a:lnTo>
                    <a:lnTo>
                      <a:pt x="240" y="23"/>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 name="Google Shape;242;p10"/>
              <p:cNvSpPr/>
              <p:nvPr/>
            </p:nvSpPr>
            <p:spPr>
              <a:xfrm>
                <a:off x="970" y="3473"/>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3" name="Google Shape;243;p10"/>
              <p:cNvSpPr/>
              <p:nvPr/>
            </p:nvSpPr>
            <p:spPr>
              <a:xfrm>
                <a:off x="1054" y="3473"/>
                <a:ext cx="12" cy="11"/>
              </a:xfrm>
              <a:custGeom>
                <a:rect b="b" l="l" r="r" t="t"/>
                <a:pathLst>
                  <a:path extrusionOk="0" h="11" w="12">
                    <a:moveTo>
                      <a:pt x="12" y="11"/>
                    </a:moveTo>
                    <a:lnTo>
                      <a:pt x="12" y="11"/>
                    </a:lnTo>
                    <a:lnTo>
                      <a:pt x="0" y="11"/>
                    </a:lnTo>
                    <a:lnTo>
                      <a:pt x="0" y="0"/>
                    </a:lnTo>
                    <a:lnTo>
                      <a:pt x="12" y="0"/>
                    </a:lnTo>
                    <a:lnTo>
                      <a:pt x="1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 name="Google Shape;244;p10"/>
              <p:cNvSpPr/>
              <p:nvPr/>
            </p:nvSpPr>
            <p:spPr>
              <a:xfrm>
                <a:off x="982" y="3473"/>
                <a:ext cx="36" cy="11"/>
              </a:xfrm>
              <a:custGeom>
                <a:rect b="b" l="l" r="r" t="t"/>
                <a:pathLst>
                  <a:path extrusionOk="0" h="11" w="36">
                    <a:moveTo>
                      <a:pt x="36" y="0"/>
                    </a:moveTo>
                    <a:lnTo>
                      <a:pt x="36" y="0"/>
                    </a:lnTo>
                    <a:lnTo>
                      <a:pt x="36" y="11"/>
                    </a:lnTo>
                    <a:lnTo>
                      <a:pt x="24" y="11"/>
                    </a:lnTo>
                    <a:lnTo>
                      <a:pt x="12" y="11"/>
                    </a:lnTo>
                    <a:lnTo>
                      <a:pt x="0" y="11"/>
                    </a:lnTo>
                    <a:lnTo>
                      <a:pt x="12" y="11"/>
                    </a:lnTo>
                    <a:lnTo>
                      <a:pt x="24" y="11"/>
                    </a:lnTo>
                    <a:lnTo>
                      <a:pt x="24" y="0"/>
                    </a:lnTo>
                    <a:lnTo>
                      <a:pt x="36"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 name="Google Shape;245;p10"/>
              <p:cNvSpPr/>
              <p:nvPr/>
            </p:nvSpPr>
            <p:spPr>
              <a:xfrm>
                <a:off x="982" y="3473"/>
                <a:ext cx="1" cy="11"/>
              </a:xfrm>
              <a:custGeom>
                <a:rect b="b" l="l" r="r" t="t"/>
                <a:pathLst>
                  <a:path extrusionOk="0" h="11" w="1">
                    <a:moveTo>
                      <a:pt x="0" y="11"/>
                    </a:moveTo>
                    <a:lnTo>
                      <a:pt x="0" y="11"/>
                    </a:lnTo>
                    <a:lnTo>
                      <a:pt x="0" y="0"/>
                    </a:lnTo>
                    <a:lnTo>
                      <a:pt x="0"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 name="Google Shape;246;p10"/>
              <p:cNvSpPr/>
              <p:nvPr/>
            </p:nvSpPr>
            <p:spPr>
              <a:xfrm>
                <a:off x="970" y="3484"/>
                <a:ext cx="12" cy="12"/>
              </a:xfrm>
              <a:custGeom>
                <a:rect b="b" l="l" r="r" t="t"/>
                <a:pathLst>
                  <a:path extrusionOk="0" h="12" w="12">
                    <a:moveTo>
                      <a:pt x="12" y="0"/>
                    </a:moveTo>
                    <a:lnTo>
                      <a:pt x="12" y="0"/>
                    </a:lnTo>
                    <a:lnTo>
                      <a:pt x="12" y="12"/>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 name="Google Shape;247;p10"/>
              <p:cNvSpPr/>
              <p:nvPr/>
            </p:nvSpPr>
            <p:spPr>
              <a:xfrm>
                <a:off x="539" y="3484"/>
                <a:ext cx="36" cy="24"/>
              </a:xfrm>
              <a:custGeom>
                <a:rect b="b" l="l" r="r" t="t"/>
                <a:pathLst>
                  <a:path extrusionOk="0" h="24" w="36">
                    <a:moveTo>
                      <a:pt x="36" y="0"/>
                    </a:moveTo>
                    <a:lnTo>
                      <a:pt x="36" y="0"/>
                    </a:lnTo>
                    <a:lnTo>
                      <a:pt x="24" y="0"/>
                    </a:lnTo>
                    <a:lnTo>
                      <a:pt x="24" y="12"/>
                    </a:lnTo>
                    <a:lnTo>
                      <a:pt x="12" y="12"/>
                    </a:lnTo>
                    <a:lnTo>
                      <a:pt x="12" y="24"/>
                    </a:lnTo>
                    <a:lnTo>
                      <a:pt x="0" y="24"/>
                    </a:lnTo>
                    <a:lnTo>
                      <a:pt x="0" y="12"/>
                    </a:lnTo>
                    <a:lnTo>
                      <a:pt x="12" y="12"/>
                    </a:lnTo>
                    <a:lnTo>
                      <a:pt x="24" y="12"/>
                    </a:lnTo>
                    <a:lnTo>
                      <a:pt x="24" y="0"/>
                    </a:lnTo>
                    <a:lnTo>
                      <a:pt x="3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 name="Google Shape;248;p10"/>
              <p:cNvSpPr txBox="1"/>
              <p:nvPr/>
            </p:nvSpPr>
            <p:spPr>
              <a:xfrm>
                <a:off x="647" y="3484"/>
                <a:ext cx="0" cy="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 name="Google Shape;249;p10"/>
              <p:cNvSpPr/>
              <p:nvPr/>
            </p:nvSpPr>
            <p:spPr>
              <a:xfrm>
                <a:off x="994" y="3484"/>
                <a:ext cx="24" cy="12"/>
              </a:xfrm>
              <a:custGeom>
                <a:rect b="b" l="l" r="r" t="t"/>
                <a:pathLst>
                  <a:path extrusionOk="0" h="12" w="24">
                    <a:moveTo>
                      <a:pt x="24" y="0"/>
                    </a:moveTo>
                    <a:lnTo>
                      <a:pt x="24" y="0"/>
                    </a:lnTo>
                    <a:lnTo>
                      <a:pt x="24" y="12"/>
                    </a:lnTo>
                    <a:lnTo>
                      <a:pt x="12" y="12"/>
                    </a:lnTo>
                    <a:lnTo>
                      <a:pt x="0" y="12"/>
                    </a:lnTo>
                    <a:lnTo>
                      <a:pt x="12" y="12"/>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 name="Google Shape;250;p10"/>
              <p:cNvSpPr/>
              <p:nvPr/>
            </p:nvSpPr>
            <p:spPr>
              <a:xfrm>
                <a:off x="599" y="3484"/>
                <a:ext cx="36" cy="12"/>
              </a:xfrm>
              <a:custGeom>
                <a:rect b="b" l="l" r="r" t="t"/>
                <a:pathLst>
                  <a:path extrusionOk="0" h="12" w="36">
                    <a:moveTo>
                      <a:pt x="36" y="0"/>
                    </a:moveTo>
                    <a:lnTo>
                      <a:pt x="36" y="0"/>
                    </a:lnTo>
                    <a:lnTo>
                      <a:pt x="36" y="12"/>
                    </a:lnTo>
                    <a:lnTo>
                      <a:pt x="24" y="12"/>
                    </a:lnTo>
                    <a:lnTo>
                      <a:pt x="0" y="12"/>
                    </a:lnTo>
                    <a:lnTo>
                      <a:pt x="0" y="0"/>
                    </a:lnTo>
                    <a:lnTo>
                      <a:pt x="12" y="0"/>
                    </a:lnTo>
                    <a:lnTo>
                      <a:pt x="24" y="0"/>
                    </a:lnTo>
                    <a:lnTo>
                      <a:pt x="3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 name="Google Shape;251;p10"/>
              <p:cNvSpPr/>
              <p:nvPr/>
            </p:nvSpPr>
            <p:spPr>
              <a:xfrm>
                <a:off x="647" y="3496"/>
                <a:ext cx="12" cy="23"/>
              </a:xfrm>
              <a:custGeom>
                <a:rect b="b" l="l" r="r" t="t"/>
                <a:pathLst>
                  <a:path extrusionOk="0" h="23" w="12">
                    <a:moveTo>
                      <a:pt x="12" y="12"/>
                    </a:moveTo>
                    <a:lnTo>
                      <a:pt x="0" y="12"/>
                    </a:lnTo>
                    <a:lnTo>
                      <a:pt x="0" y="23"/>
                    </a:lnTo>
                    <a:lnTo>
                      <a:pt x="0"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 name="Google Shape;252;p10"/>
              <p:cNvSpPr/>
              <p:nvPr/>
            </p:nvSpPr>
            <p:spPr>
              <a:xfrm>
                <a:off x="659" y="3496"/>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 name="Google Shape;253;p10"/>
              <p:cNvSpPr/>
              <p:nvPr/>
            </p:nvSpPr>
            <p:spPr>
              <a:xfrm>
                <a:off x="551" y="3496"/>
                <a:ext cx="12" cy="12"/>
              </a:xfrm>
              <a:custGeom>
                <a:rect b="b" l="l" r="r" t="t"/>
                <a:pathLst>
                  <a:path extrusionOk="0" h="12" w="12">
                    <a:moveTo>
                      <a:pt x="0" y="12"/>
                    </a:moveTo>
                    <a:lnTo>
                      <a:pt x="0" y="12"/>
                    </a:lnTo>
                    <a:lnTo>
                      <a:pt x="12" y="0"/>
                    </a:lnTo>
                    <a:lnTo>
                      <a:pt x="12" y="12"/>
                    </a:lnTo>
                    <a:lnTo>
                      <a:pt x="0"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 name="Google Shape;254;p10"/>
              <p:cNvSpPr/>
              <p:nvPr/>
            </p:nvSpPr>
            <p:spPr>
              <a:xfrm>
                <a:off x="587" y="3496"/>
                <a:ext cx="24" cy="12"/>
              </a:xfrm>
              <a:custGeom>
                <a:rect b="b" l="l" r="r" t="t"/>
                <a:pathLst>
                  <a:path extrusionOk="0" h="12" w="24">
                    <a:moveTo>
                      <a:pt x="24" y="0"/>
                    </a:moveTo>
                    <a:lnTo>
                      <a:pt x="24" y="12"/>
                    </a:lnTo>
                    <a:lnTo>
                      <a:pt x="12" y="12"/>
                    </a:lnTo>
                    <a:lnTo>
                      <a:pt x="12" y="0"/>
                    </a:lnTo>
                    <a:lnTo>
                      <a:pt x="0" y="0"/>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 name="Google Shape;255;p10"/>
              <p:cNvSpPr/>
              <p:nvPr/>
            </p:nvSpPr>
            <p:spPr>
              <a:xfrm>
                <a:off x="970" y="3496"/>
                <a:ext cx="12" cy="12"/>
              </a:xfrm>
              <a:custGeom>
                <a:rect b="b" l="l" r="r" t="t"/>
                <a:pathLst>
                  <a:path extrusionOk="0" h="12" w="12">
                    <a:moveTo>
                      <a:pt x="12" y="0"/>
                    </a:moveTo>
                    <a:lnTo>
                      <a:pt x="0" y="12"/>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 name="Google Shape;256;p10"/>
              <p:cNvSpPr/>
              <p:nvPr/>
            </p:nvSpPr>
            <p:spPr>
              <a:xfrm>
                <a:off x="515" y="3496"/>
                <a:ext cx="24" cy="23"/>
              </a:xfrm>
              <a:custGeom>
                <a:rect b="b" l="l" r="r" t="t"/>
                <a:pathLst>
                  <a:path extrusionOk="0" h="23" w="24">
                    <a:moveTo>
                      <a:pt x="24" y="0"/>
                    </a:moveTo>
                    <a:lnTo>
                      <a:pt x="24" y="12"/>
                    </a:lnTo>
                    <a:lnTo>
                      <a:pt x="12" y="12"/>
                    </a:lnTo>
                    <a:lnTo>
                      <a:pt x="12" y="23"/>
                    </a:lnTo>
                    <a:lnTo>
                      <a:pt x="24" y="23"/>
                    </a:lnTo>
                    <a:lnTo>
                      <a:pt x="12" y="23"/>
                    </a:lnTo>
                    <a:lnTo>
                      <a:pt x="12" y="12"/>
                    </a:lnTo>
                    <a:lnTo>
                      <a:pt x="0" y="12"/>
                    </a:lnTo>
                    <a:lnTo>
                      <a:pt x="12" y="12"/>
                    </a:lnTo>
                    <a:lnTo>
                      <a:pt x="24" y="12"/>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 name="Google Shape;257;p10"/>
              <p:cNvSpPr/>
              <p:nvPr/>
            </p:nvSpPr>
            <p:spPr>
              <a:xfrm>
                <a:off x="611" y="3508"/>
                <a:ext cx="12" cy="11"/>
              </a:xfrm>
              <a:custGeom>
                <a:rect b="b" l="l" r="r" t="t"/>
                <a:pathLst>
                  <a:path extrusionOk="0" h="11" w="12">
                    <a:moveTo>
                      <a:pt x="0" y="11"/>
                    </a:moveTo>
                    <a:lnTo>
                      <a:pt x="0" y="11"/>
                    </a:lnTo>
                    <a:lnTo>
                      <a:pt x="0" y="0"/>
                    </a:lnTo>
                    <a:lnTo>
                      <a:pt x="12" y="0"/>
                    </a:lnTo>
                    <a:lnTo>
                      <a:pt x="0" y="0"/>
                    </a:lnTo>
                    <a:lnTo>
                      <a:pt x="0"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 name="Google Shape;258;p10"/>
              <p:cNvSpPr/>
              <p:nvPr/>
            </p:nvSpPr>
            <p:spPr>
              <a:xfrm>
                <a:off x="575" y="3508"/>
                <a:ext cx="48" cy="46"/>
              </a:xfrm>
              <a:custGeom>
                <a:rect b="b" l="l" r="r" t="t"/>
                <a:pathLst>
                  <a:path extrusionOk="0" h="46" w="48">
                    <a:moveTo>
                      <a:pt x="24" y="11"/>
                    </a:moveTo>
                    <a:lnTo>
                      <a:pt x="24" y="11"/>
                    </a:lnTo>
                    <a:lnTo>
                      <a:pt x="24" y="23"/>
                    </a:lnTo>
                    <a:lnTo>
                      <a:pt x="36" y="23"/>
                    </a:lnTo>
                    <a:lnTo>
                      <a:pt x="36" y="35"/>
                    </a:lnTo>
                    <a:lnTo>
                      <a:pt x="36" y="46"/>
                    </a:lnTo>
                    <a:lnTo>
                      <a:pt x="48" y="46"/>
                    </a:lnTo>
                    <a:lnTo>
                      <a:pt x="36" y="46"/>
                    </a:lnTo>
                    <a:lnTo>
                      <a:pt x="36" y="35"/>
                    </a:lnTo>
                    <a:lnTo>
                      <a:pt x="24" y="35"/>
                    </a:lnTo>
                    <a:lnTo>
                      <a:pt x="24" y="23"/>
                    </a:lnTo>
                    <a:lnTo>
                      <a:pt x="12" y="23"/>
                    </a:lnTo>
                    <a:lnTo>
                      <a:pt x="12" y="11"/>
                    </a:lnTo>
                    <a:lnTo>
                      <a:pt x="0" y="11"/>
                    </a:lnTo>
                    <a:lnTo>
                      <a:pt x="0" y="0"/>
                    </a:lnTo>
                    <a:lnTo>
                      <a:pt x="12" y="0"/>
                    </a:lnTo>
                    <a:lnTo>
                      <a:pt x="12" y="11"/>
                    </a:lnTo>
                    <a:lnTo>
                      <a:pt x="24" y="11"/>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 name="Google Shape;259;p10"/>
              <p:cNvSpPr/>
              <p:nvPr/>
            </p:nvSpPr>
            <p:spPr>
              <a:xfrm>
                <a:off x="539" y="3508"/>
                <a:ext cx="12" cy="11"/>
              </a:xfrm>
              <a:custGeom>
                <a:rect b="b" l="l" r="r" t="t"/>
                <a:pathLst>
                  <a:path extrusionOk="0" h="11" w="12">
                    <a:moveTo>
                      <a:pt x="12" y="11"/>
                    </a:moveTo>
                    <a:lnTo>
                      <a:pt x="12" y="11"/>
                    </a:lnTo>
                    <a:lnTo>
                      <a:pt x="0" y="11"/>
                    </a:lnTo>
                    <a:lnTo>
                      <a:pt x="0" y="0"/>
                    </a:lnTo>
                    <a:lnTo>
                      <a:pt x="12" y="0"/>
                    </a:lnTo>
                    <a:lnTo>
                      <a:pt x="1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 name="Google Shape;260;p10"/>
              <p:cNvSpPr/>
              <p:nvPr/>
            </p:nvSpPr>
            <p:spPr>
              <a:xfrm>
                <a:off x="659" y="3508"/>
                <a:ext cx="12" cy="11"/>
              </a:xfrm>
              <a:custGeom>
                <a:rect b="b" l="l" r="r" t="t"/>
                <a:pathLst>
                  <a:path extrusionOk="0" h="11" w="12">
                    <a:moveTo>
                      <a:pt x="12" y="0"/>
                    </a:moveTo>
                    <a:lnTo>
                      <a:pt x="12" y="0"/>
                    </a:lnTo>
                    <a:lnTo>
                      <a:pt x="12" y="11"/>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 name="Google Shape;261;p10"/>
              <p:cNvSpPr/>
              <p:nvPr/>
            </p:nvSpPr>
            <p:spPr>
              <a:xfrm>
                <a:off x="599" y="3508"/>
                <a:ext cx="12" cy="11"/>
              </a:xfrm>
              <a:custGeom>
                <a:rect b="b" l="l" r="r" t="t"/>
                <a:pathLst>
                  <a:path extrusionOk="0" h="11" w="12">
                    <a:moveTo>
                      <a:pt x="12" y="11"/>
                    </a:moveTo>
                    <a:lnTo>
                      <a:pt x="12" y="11"/>
                    </a:lnTo>
                    <a:lnTo>
                      <a:pt x="0" y="11"/>
                    </a:lnTo>
                    <a:lnTo>
                      <a:pt x="0" y="0"/>
                    </a:lnTo>
                    <a:lnTo>
                      <a:pt x="0" y="11"/>
                    </a:lnTo>
                    <a:lnTo>
                      <a:pt x="1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 name="Google Shape;262;p10"/>
              <p:cNvSpPr/>
              <p:nvPr/>
            </p:nvSpPr>
            <p:spPr>
              <a:xfrm>
                <a:off x="659" y="3519"/>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 name="Google Shape;263;p10"/>
              <p:cNvSpPr/>
              <p:nvPr/>
            </p:nvSpPr>
            <p:spPr>
              <a:xfrm>
                <a:off x="515" y="3519"/>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 name="Google Shape;264;p10"/>
              <p:cNvSpPr txBox="1"/>
              <p:nvPr/>
            </p:nvSpPr>
            <p:spPr>
              <a:xfrm>
                <a:off x="671" y="3519"/>
                <a:ext cx="0" cy="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 name="Google Shape;265;p10"/>
              <p:cNvSpPr/>
              <p:nvPr/>
            </p:nvSpPr>
            <p:spPr>
              <a:xfrm>
                <a:off x="503" y="3519"/>
                <a:ext cx="48" cy="58"/>
              </a:xfrm>
              <a:custGeom>
                <a:rect b="b" l="l" r="r" t="t"/>
                <a:pathLst>
                  <a:path extrusionOk="0" h="58" w="48">
                    <a:moveTo>
                      <a:pt x="48" y="12"/>
                    </a:moveTo>
                    <a:lnTo>
                      <a:pt x="48" y="12"/>
                    </a:lnTo>
                    <a:lnTo>
                      <a:pt x="36" y="12"/>
                    </a:lnTo>
                    <a:lnTo>
                      <a:pt x="36" y="24"/>
                    </a:lnTo>
                    <a:lnTo>
                      <a:pt x="24" y="35"/>
                    </a:lnTo>
                    <a:lnTo>
                      <a:pt x="24" y="47"/>
                    </a:lnTo>
                    <a:lnTo>
                      <a:pt x="12" y="47"/>
                    </a:lnTo>
                    <a:lnTo>
                      <a:pt x="12" y="58"/>
                    </a:lnTo>
                    <a:lnTo>
                      <a:pt x="0" y="58"/>
                    </a:lnTo>
                    <a:lnTo>
                      <a:pt x="0" y="47"/>
                    </a:lnTo>
                    <a:lnTo>
                      <a:pt x="12" y="47"/>
                    </a:lnTo>
                    <a:lnTo>
                      <a:pt x="12" y="35"/>
                    </a:lnTo>
                    <a:lnTo>
                      <a:pt x="24" y="35"/>
                    </a:lnTo>
                    <a:lnTo>
                      <a:pt x="24" y="24"/>
                    </a:lnTo>
                    <a:lnTo>
                      <a:pt x="36" y="24"/>
                    </a:lnTo>
                    <a:lnTo>
                      <a:pt x="36" y="12"/>
                    </a:lnTo>
                    <a:lnTo>
                      <a:pt x="36" y="0"/>
                    </a:lnTo>
                    <a:lnTo>
                      <a:pt x="48" y="0"/>
                    </a:lnTo>
                    <a:lnTo>
                      <a:pt x="48" y="12"/>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 name="Google Shape;266;p10"/>
              <p:cNvSpPr/>
              <p:nvPr/>
            </p:nvSpPr>
            <p:spPr>
              <a:xfrm>
                <a:off x="515" y="3531"/>
                <a:ext cx="12" cy="12"/>
              </a:xfrm>
              <a:custGeom>
                <a:rect b="b" l="l" r="r" t="t"/>
                <a:pathLst>
                  <a:path extrusionOk="0" h="12" w="12">
                    <a:moveTo>
                      <a:pt x="12" y="0"/>
                    </a:moveTo>
                    <a:lnTo>
                      <a:pt x="12" y="0"/>
                    </a:lnTo>
                    <a:lnTo>
                      <a:pt x="12" y="12"/>
                    </a:lnTo>
                    <a:lnTo>
                      <a:pt x="0" y="12"/>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 name="Google Shape;267;p10"/>
              <p:cNvSpPr/>
              <p:nvPr/>
            </p:nvSpPr>
            <p:spPr>
              <a:xfrm>
                <a:off x="563" y="3531"/>
                <a:ext cx="60" cy="116"/>
              </a:xfrm>
              <a:custGeom>
                <a:rect b="b" l="l" r="r" t="t"/>
                <a:pathLst>
                  <a:path extrusionOk="0" h="116" w="60">
                    <a:moveTo>
                      <a:pt x="24" y="35"/>
                    </a:moveTo>
                    <a:lnTo>
                      <a:pt x="24" y="35"/>
                    </a:lnTo>
                    <a:lnTo>
                      <a:pt x="36" y="46"/>
                    </a:lnTo>
                    <a:lnTo>
                      <a:pt x="36" y="58"/>
                    </a:lnTo>
                    <a:lnTo>
                      <a:pt x="36" y="70"/>
                    </a:lnTo>
                    <a:lnTo>
                      <a:pt x="36" y="81"/>
                    </a:lnTo>
                    <a:lnTo>
                      <a:pt x="48" y="81"/>
                    </a:lnTo>
                    <a:lnTo>
                      <a:pt x="48" y="93"/>
                    </a:lnTo>
                    <a:lnTo>
                      <a:pt x="48" y="105"/>
                    </a:lnTo>
                    <a:lnTo>
                      <a:pt x="48" y="116"/>
                    </a:lnTo>
                    <a:lnTo>
                      <a:pt x="60" y="116"/>
                    </a:lnTo>
                    <a:lnTo>
                      <a:pt x="48" y="116"/>
                    </a:lnTo>
                    <a:lnTo>
                      <a:pt x="48" y="105"/>
                    </a:lnTo>
                    <a:lnTo>
                      <a:pt x="48" y="93"/>
                    </a:lnTo>
                    <a:lnTo>
                      <a:pt x="36" y="93"/>
                    </a:lnTo>
                    <a:lnTo>
                      <a:pt x="36" y="81"/>
                    </a:lnTo>
                    <a:lnTo>
                      <a:pt x="36" y="70"/>
                    </a:lnTo>
                    <a:lnTo>
                      <a:pt x="36" y="58"/>
                    </a:lnTo>
                    <a:lnTo>
                      <a:pt x="24" y="58"/>
                    </a:lnTo>
                    <a:lnTo>
                      <a:pt x="24" y="46"/>
                    </a:lnTo>
                    <a:lnTo>
                      <a:pt x="24" y="35"/>
                    </a:lnTo>
                    <a:lnTo>
                      <a:pt x="12" y="35"/>
                    </a:lnTo>
                    <a:lnTo>
                      <a:pt x="12" y="23"/>
                    </a:lnTo>
                    <a:lnTo>
                      <a:pt x="12" y="12"/>
                    </a:lnTo>
                    <a:lnTo>
                      <a:pt x="0" y="12"/>
                    </a:lnTo>
                    <a:lnTo>
                      <a:pt x="0" y="0"/>
                    </a:lnTo>
                    <a:lnTo>
                      <a:pt x="12" y="0"/>
                    </a:lnTo>
                    <a:lnTo>
                      <a:pt x="12" y="12"/>
                    </a:lnTo>
                    <a:lnTo>
                      <a:pt x="24" y="12"/>
                    </a:lnTo>
                    <a:lnTo>
                      <a:pt x="24" y="23"/>
                    </a:lnTo>
                    <a:lnTo>
                      <a:pt x="24" y="35"/>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 name="Google Shape;268;p10"/>
              <p:cNvSpPr/>
              <p:nvPr/>
            </p:nvSpPr>
            <p:spPr>
              <a:xfrm>
                <a:off x="659" y="3531"/>
                <a:ext cx="1" cy="12"/>
              </a:xfrm>
              <a:custGeom>
                <a:rect b="b" l="l" r="r" t="t"/>
                <a:pathLst>
                  <a:path extrusionOk="0" h="12" w="1">
                    <a:moveTo>
                      <a:pt x="0" y="12"/>
                    </a:moveTo>
                    <a:lnTo>
                      <a:pt x="0" y="12"/>
                    </a:lnTo>
                    <a:lnTo>
                      <a:pt x="0" y="0"/>
                    </a:lnTo>
                    <a:lnTo>
                      <a:pt x="0"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 name="Google Shape;269;p10"/>
              <p:cNvSpPr/>
              <p:nvPr/>
            </p:nvSpPr>
            <p:spPr>
              <a:xfrm>
                <a:off x="671" y="3543"/>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 name="Google Shape;270;p10"/>
              <p:cNvSpPr/>
              <p:nvPr/>
            </p:nvSpPr>
            <p:spPr>
              <a:xfrm>
                <a:off x="455" y="3543"/>
                <a:ext cx="24" cy="46"/>
              </a:xfrm>
              <a:custGeom>
                <a:rect b="b" l="l" r="r" t="t"/>
                <a:pathLst>
                  <a:path extrusionOk="0" h="46" w="24">
                    <a:moveTo>
                      <a:pt x="24" y="0"/>
                    </a:moveTo>
                    <a:lnTo>
                      <a:pt x="24" y="0"/>
                    </a:lnTo>
                    <a:lnTo>
                      <a:pt x="12" y="0"/>
                    </a:lnTo>
                    <a:lnTo>
                      <a:pt x="12" y="11"/>
                    </a:lnTo>
                    <a:lnTo>
                      <a:pt x="0" y="11"/>
                    </a:lnTo>
                    <a:lnTo>
                      <a:pt x="0" y="23"/>
                    </a:lnTo>
                    <a:lnTo>
                      <a:pt x="0" y="34"/>
                    </a:lnTo>
                    <a:lnTo>
                      <a:pt x="0" y="46"/>
                    </a:lnTo>
                    <a:lnTo>
                      <a:pt x="0" y="34"/>
                    </a:lnTo>
                    <a:lnTo>
                      <a:pt x="0" y="23"/>
                    </a:lnTo>
                    <a:lnTo>
                      <a:pt x="0" y="11"/>
                    </a:lnTo>
                    <a:lnTo>
                      <a:pt x="0" y="0"/>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 name="Google Shape;271;p10"/>
              <p:cNvSpPr/>
              <p:nvPr/>
            </p:nvSpPr>
            <p:spPr>
              <a:xfrm>
                <a:off x="659" y="3554"/>
                <a:ext cx="24" cy="58"/>
              </a:xfrm>
              <a:custGeom>
                <a:rect b="b" l="l" r="r" t="t"/>
                <a:pathLst>
                  <a:path extrusionOk="0" h="58" w="24">
                    <a:moveTo>
                      <a:pt x="12" y="0"/>
                    </a:moveTo>
                    <a:lnTo>
                      <a:pt x="12" y="0"/>
                    </a:lnTo>
                    <a:lnTo>
                      <a:pt x="12" y="12"/>
                    </a:lnTo>
                    <a:lnTo>
                      <a:pt x="12" y="23"/>
                    </a:lnTo>
                    <a:lnTo>
                      <a:pt x="12" y="35"/>
                    </a:lnTo>
                    <a:lnTo>
                      <a:pt x="12" y="47"/>
                    </a:lnTo>
                    <a:lnTo>
                      <a:pt x="24" y="58"/>
                    </a:lnTo>
                    <a:lnTo>
                      <a:pt x="12" y="58"/>
                    </a:lnTo>
                    <a:lnTo>
                      <a:pt x="12" y="47"/>
                    </a:lnTo>
                    <a:lnTo>
                      <a:pt x="0" y="47"/>
                    </a:lnTo>
                    <a:lnTo>
                      <a:pt x="0" y="35"/>
                    </a:lnTo>
                    <a:lnTo>
                      <a:pt x="0" y="23"/>
                    </a:lnTo>
                    <a:lnTo>
                      <a:pt x="0" y="12"/>
                    </a:lnTo>
                    <a:lnTo>
                      <a:pt x="0" y="0"/>
                    </a:lnTo>
                    <a:lnTo>
                      <a:pt x="12" y="0"/>
                    </a:lnTo>
                    <a:close/>
                  </a:path>
                </a:pathLst>
              </a:custGeom>
              <a:solidFill>
                <a:srgbClr val="404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 name="Google Shape;272;p10"/>
              <p:cNvSpPr/>
              <p:nvPr/>
            </p:nvSpPr>
            <p:spPr>
              <a:xfrm>
                <a:off x="467" y="3554"/>
                <a:ext cx="12" cy="23"/>
              </a:xfrm>
              <a:custGeom>
                <a:rect b="b" l="l" r="r" t="t"/>
                <a:pathLst>
                  <a:path extrusionOk="0" h="23" w="12">
                    <a:moveTo>
                      <a:pt x="12" y="0"/>
                    </a:moveTo>
                    <a:lnTo>
                      <a:pt x="12" y="12"/>
                    </a:lnTo>
                    <a:lnTo>
                      <a:pt x="0" y="12"/>
                    </a:lnTo>
                    <a:lnTo>
                      <a:pt x="0" y="23"/>
                    </a:lnTo>
                    <a:lnTo>
                      <a:pt x="0" y="12"/>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 name="Google Shape;273;p10"/>
              <p:cNvSpPr/>
              <p:nvPr/>
            </p:nvSpPr>
            <p:spPr>
              <a:xfrm>
                <a:off x="479" y="3566"/>
                <a:ext cx="1" cy="11"/>
              </a:xfrm>
              <a:custGeom>
                <a:rect b="b" l="l" r="r" t="t"/>
                <a:pathLst>
                  <a:path extrusionOk="0" h="11" w="1">
                    <a:moveTo>
                      <a:pt x="0" y="0"/>
                    </a:moveTo>
                    <a:lnTo>
                      <a:pt x="0" y="0"/>
                    </a:lnTo>
                    <a:lnTo>
                      <a:pt x="0" y="11"/>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 name="Google Shape;274;p10"/>
              <p:cNvSpPr/>
              <p:nvPr/>
            </p:nvSpPr>
            <p:spPr>
              <a:xfrm>
                <a:off x="1221" y="3566"/>
                <a:ext cx="12" cy="23"/>
              </a:xfrm>
              <a:custGeom>
                <a:rect b="b" l="l" r="r" t="t"/>
                <a:pathLst>
                  <a:path extrusionOk="0" h="23" w="12">
                    <a:moveTo>
                      <a:pt x="12" y="23"/>
                    </a:moveTo>
                    <a:lnTo>
                      <a:pt x="12" y="23"/>
                    </a:lnTo>
                    <a:lnTo>
                      <a:pt x="12" y="11"/>
                    </a:lnTo>
                    <a:lnTo>
                      <a:pt x="0" y="0"/>
                    </a:lnTo>
                    <a:lnTo>
                      <a:pt x="0" y="11"/>
                    </a:lnTo>
                    <a:lnTo>
                      <a:pt x="12" y="11"/>
                    </a:lnTo>
                    <a:lnTo>
                      <a:pt x="12" y="23"/>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 name="Google Shape;275;p10"/>
              <p:cNvSpPr/>
              <p:nvPr/>
            </p:nvSpPr>
            <p:spPr>
              <a:xfrm>
                <a:off x="311" y="3577"/>
                <a:ext cx="48" cy="175"/>
              </a:xfrm>
              <a:custGeom>
                <a:rect b="b" l="l" r="r" t="t"/>
                <a:pathLst>
                  <a:path extrusionOk="0" h="175" w="48">
                    <a:moveTo>
                      <a:pt x="48" y="12"/>
                    </a:moveTo>
                    <a:lnTo>
                      <a:pt x="36" y="12"/>
                    </a:lnTo>
                    <a:lnTo>
                      <a:pt x="36" y="24"/>
                    </a:lnTo>
                    <a:lnTo>
                      <a:pt x="36" y="35"/>
                    </a:lnTo>
                    <a:lnTo>
                      <a:pt x="24" y="35"/>
                    </a:lnTo>
                    <a:lnTo>
                      <a:pt x="24" y="47"/>
                    </a:lnTo>
                    <a:lnTo>
                      <a:pt x="24" y="59"/>
                    </a:lnTo>
                    <a:lnTo>
                      <a:pt x="24" y="70"/>
                    </a:lnTo>
                    <a:lnTo>
                      <a:pt x="12" y="70"/>
                    </a:lnTo>
                    <a:lnTo>
                      <a:pt x="12" y="82"/>
                    </a:lnTo>
                    <a:lnTo>
                      <a:pt x="12" y="94"/>
                    </a:lnTo>
                    <a:lnTo>
                      <a:pt x="12" y="105"/>
                    </a:lnTo>
                    <a:lnTo>
                      <a:pt x="12" y="117"/>
                    </a:lnTo>
                    <a:lnTo>
                      <a:pt x="12" y="129"/>
                    </a:lnTo>
                    <a:lnTo>
                      <a:pt x="0" y="129"/>
                    </a:lnTo>
                    <a:lnTo>
                      <a:pt x="0" y="140"/>
                    </a:lnTo>
                    <a:lnTo>
                      <a:pt x="0" y="152"/>
                    </a:lnTo>
                    <a:lnTo>
                      <a:pt x="0" y="164"/>
                    </a:lnTo>
                    <a:lnTo>
                      <a:pt x="12" y="164"/>
                    </a:lnTo>
                    <a:lnTo>
                      <a:pt x="12" y="175"/>
                    </a:lnTo>
                    <a:lnTo>
                      <a:pt x="0" y="175"/>
                    </a:lnTo>
                    <a:lnTo>
                      <a:pt x="0" y="164"/>
                    </a:lnTo>
                    <a:lnTo>
                      <a:pt x="0" y="152"/>
                    </a:lnTo>
                    <a:lnTo>
                      <a:pt x="0" y="140"/>
                    </a:lnTo>
                    <a:lnTo>
                      <a:pt x="0" y="129"/>
                    </a:lnTo>
                    <a:lnTo>
                      <a:pt x="0" y="117"/>
                    </a:lnTo>
                    <a:lnTo>
                      <a:pt x="0" y="105"/>
                    </a:lnTo>
                    <a:lnTo>
                      <a:pt x="0" y="94"/>
                    </a:lnTo>
                    <a:lnTo>
                      <a:pt x="12" y="94"/>
                    </a:lnTo>
                    <a:lnTo>
                      <a:pt x="12" y="82"/>
                    </a:lnTo>
                    <a:lnTo>
                      <a:pt x="12" y="70"/>
                    </a:lnTo>
                    <a:lnTo>
                      <a:pt x="12" y="59"/>
                    </a:lnTo>
                    <a:lnTo>
                      <a:pt x="12" y="47"/>
                    </a:lnTo>
                    <a:lnTo>
                      <a:pt x="24" y="47"/>
                    </a:lnTo>
                    <a:lnTo>
                      <a:pt x="24" y="35"/>
                    </a:lnTo>
                    <a:lnTo>
                      <a:pt x="24" y="24"/>
                    </a:lnTo>
                    <a:lnTo>
                      <a:pt x="24" y="12"/>
                    </a:lnTo>
                    <a:lnTo>
                      <a:pt x="36" y="12"/>
                    </a:lnTo>
                    <a:lnTo>
                      <a:pt x="36" y="0"/>
                    </a:lnTo>
                    <a:lnTo>
                      <a:pt x="48" y="1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 name="Google Shape;276;p10"/>
              <p:cNvSpPr/>
              <p:nvPr/>
            </p:nvSpPr>
            <p:spPr>
              <a:xfrm>
                <a:off x="467" y="3577"/>
                <a:ext cx="36" cy="12"/>
              </a:xfrm>
              <a:custGeom>
                <a:rect b="b" l="l" r="r" t="t"/>
                <a:pathLst>
                  <a:path extrusionOk="0" h="12" w="36">
                    <a:moveTo>
                      <a:pt x="36" y="12"/>
                    </a:moveTo>
                    <a:lnTo>
                      <a:pt x="36" y="12"/>
                    </a:lnTo>
                    <a:lnTo>
                      <a:pt x="24" y="12"/>
                    </a:lnTo>
                    <a:lnTo>
                      <a:pt x="12" y="12"/>
                    </a:lnTo>
                    <a:lnTo>
                      <a:pt x="0" y="12"/>
                    </a:lnTo>
                    <a:lnTo>
                      <a:pt x="12" y="12"/>
                    </a:lnTo>
                    <a:lnTo>
                      <a:pt x="24" y="12"/>
                    </a:lnTo>
                    <a:lnTo>
                      <a:pt x="24" y="0"/>
                    </a:lnTo>
                    <a:lnTo>
                      <a:pt x="24" y="12"/>
                    </a:lnTo>
                    <a:lnTo>
                      <a:pt x="36" y="12"/>
                    </a:lnTo>
                    <a:lnTo>
                      <a:pt x="36" y="0"/>
                    </a:lnTo>
                    <a:lnTo>
                      <a:pt x="36"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 name="Google Shape;277;p10"/>
              <p:cNvSpPr/>
              <p:nvPr/>
            </p:nvSpPr>
            <p:spPr>
              <a:xfrm>
                <a:off x="539" y="3589"/>
                <a:ext cx="36" cy="58"/>
              </a:xfrm>
              <a:custGeom>
                <a:rect b="b" l="l" r="r" t="t"/>
                <a:pathLst>
                  <a:path extrusionOk="0" h="58" w="36">
                    <a:moveTo>
                      <a:pt x="24" y="23"/>
                    </a:moveTo>
                    <a:lnTo>
                      <a:pt x="24" y="23"/>
                    </a:lnTo>
                    <a:lnTo>
                      <a:pt x="24" y="35"/>
                    </a:lnTo>
                    <a:lnTo>
                      <a:pt x="12" y="35"/>
                    </a:lnTo>
                    <a:lnTo>
                      <a:pt x="12" y="47"/>
                    </a:lnTo>
                    <a:lnTo>
                      <a:pt x="0" y="47"/>
                    </a:lnTo>
                    <a:lnTo>
                      <a:pt x="0" y="58"/>
                    </a:lnTo>
                    <a:lnTo>
                      <a:pt x="0" y="47"/>
                    </a:lnTo>
                    <a:lnTo>
                      <a:pt x="12" y="47"/>
                    </a:lnTo>
                    <a:lnTo>
                      <a:pt x="12" y="35"/>
                    </a:lnTo>
                    <a:lnTo>
                      <a:pt x="12" y="23"/>
                    </a:lnTo>
                    <a:lnTo>
                      <a:pt x="24" y="23"/>
                    </a:lnTo>
                    <a:lnTo>
                      <a:pt x="24" y="12"/>
                    </a:lnTo>
                    <a:lnTo>
                      <a:pt x="36" y="0"/>
                    </a:lnTo>
                    <a:lnTo>
                      <a:pt x="24" y="12"/>
                    </a:lnTo>
                    <a:lnTo>
                      <a:pt x="24"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 name="Google Shape;278;p10"/>
              <p:cNvSpPr/>
              <p:nvPr/>
            </p:nvSpPr>
            <p:spPr>
              <a:xfrm>
                <a:off x="467" y="3589"/>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 name="Google Shape;279;p10"/>
              <p:cNvSpPr/>
              <p:nvPr/>
            </p:nvSpPr>
            <p:spPr>
              <a:xfrm>
                <a:off x="503" y="3601"/>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 name="Google Shape;280;p10"/>
              <p:cNvSpPr/>
              <p:nvPr/>
            </p:nvSpPr>
            <p:spPr>
              <a:xfrm>
                <a:off x="1233" y="3601"/>
                <a:ext cx="12" cy="1"/>
              </a:xfrm>
              <a:custGeom>
                <a:rect b="b" l="l" r="r" t="t"/>
                <a:pathLst>
                  <a:path extrusionOk="0" h="1" w="12">
                    <a:moveTo>
                      <a:pt x="12" y="0"/>
                    </a:moveTo>
                    <a:lnTo>
                      <a:pt x="12" y="0"/>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 name="Google Shape;281;p10"/>
              <p:cNvSpPr/>
              <p:nvPr/>
            </p:nvSpPr>
            <p:spPr>
              <a:xfrm>
                <a:off x="1078" y="3601"/>
                <a:ext cx="1" cy="1"/>
              </a:xfrm>
              <a:custGeom>
                <a:rect b="b" l="l" r="r" t="t"/>
                <a:pathLst>
                  <a:path extrusionOk="0" h="1" w="1">
                    <a:moveTo>
                      <a:pt x="0" y="0"/>
                    </a:move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 name="Google Shape;282;p10"/>
              <p:cNvSpPr/>
              <p:nvPr/>
            </p:nvSpPr>
            <p:spPr>
              <a:xfrm>
                <a:off x="419" y="3601"/>
                <a:ext cx="72" cy="81"/>
              </a:xfrm>
              <a:custGeom>
                <a:rect b="b" l="l" r="r" t="t"/>
                <a:pathLst>
                  <a:path extrusionOk="0" h="81" w="72">
                    <a:moveTo>
                      <a:pt x="72" y="0"/>
                    </a:moveTo>
                    <a:lnTo>
                      <a:pt x="72" y="0"/>
                    </a:lnTo>
                    <a:lnTo>
                      <a:pt x="72" y="11"/>
                    </a:lnTo>
                    <a:lnTo>
                      <a:pt x="60" y="11"/>
                    </a:lnTo>
                    <a:lnTo>
                      <a:pt x="60" y="23"/>
                    </a:lnTo>
                    <a:lnTo>
                      <a:pt x="48" y="23"/>
                    </a:lnTo>
                    <a:lnTo>
                      <a:pt x="48" y="35"/>
                    </a:lnTo>
                    <a:lnTo>
                      <a:pt x="36" y="35"/>
                    </a:lnTo>
                    <a:lnTo>
                      <a:pt x="36" y="46"/>
                    </a:lnTo>
                    <a:lnTo>
                      <a:pt x="24" y="46"/>
                    </a:lnTo>
                    <a:lnTo>
                      <a:pt x="24" y="58"/>
                    </a:lnTo>
                    <a:lnTo>
                      <a:pt x="12" y="70"/>
                    </a:lnTo>
                    <a:lnTo>
                      <a:pt x="12" y="81"/>
                    </a:lnTo>
                    <a:lnTo>
                      <a:pt x="0" y="81"/>
                    </a:lnTo>
                    <a:lnTo>
                      <a:pt x="0" y="70"/>
                    </a:lnTo>
                    <a:lnTo>
                      <a:pt x="12" y="70"/>
                    </a:lnTo>
                    <a:lnTo>
                      <a:pt x="12" y="58"/>
                    </a:lnTo>
                    <a:lnTo>
                      <a:pt x="24" y="58"/>
                    </a:lnTo>
                    <a:lnTo>
                      <a:pt x="24" y="46"/>
                    </a:lnTo>
                    <a:lnTo>
                      <a:pt x="36" y="46"/>
                    </a:lnTo>
                    <a:lnTo>
                      <a:pt x="36" y="35"/>
                    </a:lnTo>
                    <a:lnTo>
                      <a:pt x="48" y="23"/>
                    </a:lnTo>
                    <a:lnTo>
                      <a:pt x="48" y="11"/>
                    </a:lnTo>
                    <a:lnTo>
                      <a:pt x="60" y="11"/>
                    </a:lnTo>
                    <a:lnTo>
                      <a:pt x="60" y="0"/>
                    </a:lnTo>
                    <a:lnTo>
                      <a:pt x="72" y="0"/>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 name="Google Shape;283;p10"/>
              <p:cNvSpPr/>
              <p:nvPr/>
            </p:nvSpPr>
            <p:spPr>
              <a:xfrm>
                <a:off x="707" y="3601"/>
                <a:ext cx="23" cy="58"/>
              </a:xfrm>
              <a:custGeom>
                <a:rect b="b" l="l" r="r" t="t"/>
                <a:pathLst>
                  <a:path extrusionOk="0" h="58" w="23">
                    <a:moveTo>
                      <a:pt x="12" y="0"/>
                    </a:moveTo>
                    <a:lnTo>
                      <a:pt x="12" y="0"/>
                    </a:lnTo>
                    <a:lnTo>
                      <a:pt x="12" y="11"/>
                    </a:lnTo>
                    <a:lnTo>
                      <a:pt x="12" y="23"/>
                    </a:lnTo>
                    <a:lnTo>
                      <a:pt x="12" y="35"/>
                    </a:lnTo>
                    <a:lnTo>
                      <a:pt x="23" y="35"/>
                    </a:lnTo>
                    <a:lnTo>
                      <a:pt x="23" y="46"/>
                    </a:lnTo>
                    <a:lnTo>
                      <a:pt x="23" y="58"/>
                    </a:lnTo>
                    <a:lnTo>
                      <a:pt x="12" y="58"/>
                    </a:lnTo>
                    <a:lnTo>
                      <a:pt x="12" y="46"/>
                    </a:lnTo>
                    <a:lnTo>
                      <a:pt x="12" y="35"/>
                    </a:lnTo>
                    <a:lnTo>
                      <a:pt x="12" y="23"/>
                    </a:lnTo>
                    <a:lnTo>
                      <a:pt x="12" y="11"/>
                    </a:lnTo>
                    <a:lnTo>
                      <a:pt x="12" y="0"/>
                    </a:lnTo>
                    <a:lnTo>
                      <a:pt x="0" y="0"/>
                    </a:lnTo>
                    <a:lnTo>
                      <a:pt x="12" y="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 name="Google Shape;284;p10"/>
              <p:cNvSpPr/>
              <p:nvPr/>
            </p:nvSpPr>
            <p:spPr>
              <a:xfrm>
                <a:off x="730" y="3601"/>
                <a:ext cx="36" cy="23"/>
              </a:xfrm>
              <a:custGeom>
                <a:rect b="b" l="l" r="r" t="t"/>
                <a:pathLst>
                  <a:path extrusionOk="0" h="23" w="36">
                    <a:moveTo>
                      <a:pt x="36" y="0"/>
                    </a:moveTo>
                    <a:lnTo>
                      <a:pt x="36" y="0"/>
                    </a:lnTo>
                    <a:lnTo>
                      <a:pt x="24" y="0"/>
                    </a:lnTo>
                    <a:lnTo>
                      <a:pt x="24" y="11"/>
                    </a:lnTo>
                    <a:lnTo>
                      <a:pt x="12" y="11"/>
                    </a:lnTo>
                    <a:lnTo>
                      <a:pt x="0" y="11"/>
                    </a:lnTo>
                    <a:lnTo>
                      <a:pt x="0" y="23"/>
                    </a:lnTo>
                    <a:lnTo>
                      <a:pt x="0" y="11"/>
                    </a:lnTo>
                    <a:lnTo>
                      <a:pt x="0" y="0"/>
                    </a:lnTo>
                    <a:lnTo>
                      <a:pt x="12" y="0"/>
                    </a:lnTo>
                    <a:lnTo>
                      <a:pt x="24" y="0"/>
                    </a:lnTo>
                    <a:lnTo>
                      <a:pt x="36" y="0"/>
                    </a:lnTo>
                    <a:close/>
                  </a:path>
                </a:pathLst>
              </a:custGeom>
              <a:solidFill>
                <a:srgbClr val="FF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 name="Google Shape;285;p10"/>
              <p:cNvSpPr/>
              <p:nvPr/>
            </p:nvSpPr>
            <p:spPr>
              <a:xfrm>
                <a:off x="647" y="3601"/>
                <a:ext cx="1" cy="11"/>
              </a:xfrm>
              <a:custGeom>
                <a:rect b="b" l="l" r="r" t="t"/>
                <a:pathLst>
                  <a:path extrusionOk="0" h="11" w="1">
                    <a:moveTo>
                      <a:pt x="0" y="11"/>
                    </a:moveTo>
                    <a:lnTo>
                      <a:pt x="0" y="11"/>
                    </a:lnTo>
                    <a:lnTo>
                      <a:pt x="0" y="0"/>
                    </a:lnTo>
                    <a:lnTo>
                      <a:pt x="0"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 name="Google Shape;286;p10"/>
              <p:cNvSpPr/>
              <p:nvPr/>
            </p:nvSpPr>
            <p:spPr>
              <a:xfrm>
                <a:off x="707" y="3601"/>
                <a:ext cx="12" cy="58"/>
              </a:xfrm>
              <a:custGeom>
                <a:rect b="b" l="l" r="r" t="t"/>
                <a:pathLst>
                  <a:path extrusionOk="0" h="58" w="12">
                    <a:moveTo>
                      <a:pt x="0" y="11"/>
                    </a:moveTo>
                    <a:lnTo>
                      <a:pt x="0" y="11"/>
                    </a:lnTo>
                    <a:lnTo>
                      <a:pt x="0" y="23"/>
                    </a:lnTo>
                    <a:lnTo>
                      <a:pt x="0" y="35"/>
                    </a:lnTo>
                    <a:lnTo>
                      <a:pt x="12" y="35"/>
                    </a:lnTo>
                    <a:lnTo>
                      <a:pt x="12" y="46"/>
                    </a:lnTo>
                    <a:lnTo>
                      <a:pt x="12" y="58"/>
                    </a:lnTo>
                    <a:lnTo>
                      <a:pt x="0" y="58"/>
                    </a:lnTo>
                    <a:lnTo>
                      <a:pt x="0" y="46"/>
                    </a:lnTo>
                    <a:lnTo>
                      <a:pt x="0" y="35"/>
                    </a:lnTo>
                    <a:lnTo>
                      <a:pt x="0" y="23"/>
                    </a:lnTo>
                    <a:lnTo>
                      <a:pt x="0" y="11"/>
                    </a:lnTo>
                    <a:lnTo>
                      <a:pt x="0" y="0"/>
                    </a:lnTo>
                    <a:lnTo>
                      <a:pt x="0" y="11"/>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 name="Google Shape;287;p10"/>
              <p:cNvSpPr/>
              <p:nvPr/>
            </p:nvSpPr>
            <p:spPr>
              <a:xfrm>
                <a:off x="730" y="3612"/>
                <a:ext cx="24" cy="12"/>
              </a:xfrm>
              <a:custGeom>
                <a:rect b="b" l="l" r="r" t="t"/>
                <a:pathLst>
                  <a:path extrusionOk="0" h="12" w="24">
                    <a:moveTo>
                      <a:pt x="24" y="0"/>
                    </a:moveTo>
                    <a:lnTo>
                      <a:pt x="24" y="0"/>
                    </a:lnTo>
                    <a:lnTo>
                      <a:pt x="24" y="12"/>
                    </a:lnTo>
                    <a:lnTo>
                      <a:pt x="12" y="12"/>
                    </a:lnTo>
                    <a:lnTo>
                      <a:pt x="0" y="12"/>
                    </a:lnTo>
                    <a:lnTo>
                      <a:pt x="0" y="0"/>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 name="Google Shape;288;p10"/>
              <p:cNvSpPr/>
              <p:nvPr/>
            </p:nvSpPr>
            <p:spPr>
              <a:xfrm>
                <a:off x="1245" y="3612"/>
                <a:ext cx="1" cy="24"/>
              </a:xfrm>
              <a:custGeom>
                <a:rect b="b" l="l" r="r" t="t"/>
                <a:pathLst>
                  <a:path extrusionOk="0" h="24" w="1">
                    <a:moveTo>
                      <a:pt x="0" y="0"/>
                    </a:moveTo>
                    <a:lnTo>
                      <a:pt x="0" y="0"/>
                    </a:lnTo>
                    <a:lnTo>
                      <a:pt x="0" y="12"/>
                    </a:lnTo>
                    <a:lnTo>
                      <a:pt x="0" y="24"/>
                    </a:lnTo>
                    <a:lnTo>
                      <a:pt x="0" y="12"/>
                    </a:lnTo>
                    <a:lnTo>
                      <a:pt x="0"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 name="Google Shape;289;p10"/>
              <p:cNvSpPr/>
              <p:nvPr/>
            </p:nvSpPr>
            <p:spPr>
              <a:xfrm>
                <a:off x="647" y="3612"/>
                <a:ext cx="12" cy="35"/>
              </a:xfrm>
              <a:custGeom>
                <a:rect b="b" l="l" r="r" t="t"/>
                <a:pathLst>
                  <a:path extrusionOk="0" h="35" w="12">
                    <a:moveTo>
                      <a:pt x="12" y="35"/>
                    </a:moveTo>
                    <a:lnTo>
                      <a:pt x="0" y="35"/>
                    </a:lnTo>
                    <a:lnTo>
                      <a:pt x="0" y="24"/>
                    </a:lnTo>
                    <a:lnTo>
                      <a:pt x="0" y="12"/>
                    </a:lnTo>
                    <a:lnTo>
                      <a:pt x="0" y="0"/>
                    </a:lnTo>
                    <a:lnTo>
                      <a:pt x="0" y="12"/>
                    </a:lnTo>
                    <a:lnTo>
                      <a:pt x="0" y="24"/>
                    </a:lnTo>
                    <a:lnTo>
                      <a:pt x="0" y="35"/>
                    </a:lnTo>
                    <a:lnTo>
                      <a:pt x="12"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 name="Google Shape;290;p10"/>
              <p:cNvSpPr/>
              <p:nvPr/>
            </p:nvSpPr>
            <p:spPr>
              <a:xfrm>
                <a:off x="659" y="3612"/>
                <a:ext cx="36" cy="24"/>
              </a:xfrm>
              <a:custGeom>
                <a:rect b="b" l="l" r="r" t="t"/>
                <a:pathLst>
                  <a:path extrusionOk="0" h="24" w="36">
                    <a:moveTo>
                      <a:pt x="36" y="12"/>
                    </a:moveTo>
                    <a:lnTo>
                      <a:pt x="36" y="12"/>
                    </a:lnTo>
                    <a:lnTo>
                      <a:pt x="24" y="12"/>
                    </a:lnTo>
                    <a:lnTo>
                      <a:pt x="12" y="12"/>
                    </a:lnTo>
                    <a:lnTo>
                      <a:pt x="12" y="24"/>
                    </a:lnTo>
                    <a:lnTo>
                      <a:pt x="12" y="12"/>
                    </a:lnTo>
                    <a:lnTo>
                      <a:pt x="0" y="12"/>
                    </a:lnTo>
                    <a:lnTo>
                      <a:pt x="12" y="12"/>
                    </a:lnTo>
                    <a:lnTo>
                      <a:pt x="12" y="0"/>
                    </a:lnTo>
                    <a:lnTo>
                      <a:pt x="24" y="0"/>
                    </a:lnTo>
                    <a:lnTo>
                      <a:pt x="36" y="0"/>
                    </a:lnTo>
                    <a:lnTo>
                      <a:pt x="36"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 name="Google Shape;291;p10"/>
              <p:cNvSpPr/>
              <p:nvPr/>
            </p:nvSpPr>
            <p:spPr>
              <a:xfrm>
                <a:off x="695" y="3624"/>
                <a:ext cx="12" cy="47"/>
              </a:xfrm>
              <a:custGeom>
                <a:rect b="b" l="l" r="r" t="t"/>
                <a:pathLst>
                  <a:path extrusionOk="0" h="47" w="12">
                    <a:moveTo>
                      <a:pt x="12" y="47"/>
                    </a:moveTo>
                    <a:lnTo>
                      <a:pt x="12" y="47"/>
                    </a:lnTo>
                    <a:lnTo>
                      <a:pt x="12" y="35"/>
                    </a:lnTo>
                    <a:lnTo>
                      <a:pt x="0" y="35"/>
                    </a:lnTo>
                    <a:lnTo>
                      <a:pt x="0" y="23"/>
                    </a:lnTo>
                    <a:lnTo>
                      <a:pt x="0" y="12"/>
                    </a:lnTo>
                    <a:lnTo>
                      <a:pt x="0" y="0"/>
                    </a:lnTo>
                    <a:lnTo>
                      <a:pt x="12" y="0"/>
                    </a:lnTo>
                    <a:lnTo>
                      <a:pt x="12" y="12"/>
                    </a:lnTo>
                    <a:lnTo>
                      <a:pt x="12" y="23"/>
                    </a:lnTo>
                    <a:lnTo>
                      <a:pt x="12" y="35"/>
                    </a:lnTo>
                    <a:lnTo>
                      <a:pt x="12" y="4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 name="Google Shape;292;p10"/>
              <p:cNvSpPr/>
              <p:nvPr/>
            </p:nvSpPr>
            <p:spPr>
              <a:xfrm>
                <a:off x="730" y="3636"/>
                <a:ext cx="12" cy="11"/>
              </a:xfrm>
              <a:custGeom>
                <a:rect b="b" l="l" r="r" t="t"/>
                <a:pathLst>
                  <a:path extrusionOk="0" h="11" w="12">
                    <a:moveTo>
                      <a:pt x="12" y="0"/>
                    </a:moveTo>
                    <a:lnTo>
                      <a:pt x="12" y="0"/>
                    </a:lnTo>
                    <a:lnTo>
                      <a:pt x="0" y="0"/>
                    </a:lnTo>
                    <a:lnTo>
                      <a:pt x="0" y="11"/>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 name="Google Shape;293;p10"/>
              <p:cNvSpPr/>
              <p:nvPr/>
            </p:nvSpPr>
            <p:spPr>
              <a:xfrm>
                <a:off x="671" y="3636"/>
                <a:ext cx="24" cy="23"/>
              </a:xfrm>
              <a:custGeom>
                <a:rect b="b" l="l" r="r" t="t"/>
                <a:pathLst>
                  <a:path extrusionOk="0" h="23" w="24">
                    <a:moveTo>
                      <a:pt x="24" y="23"/>
                    </a:moveTo>
                    <a:lnTo>
                      <a:pt x="24" y="23"/>
                    </a:lnTo>
                    <a:lnTo>
                      <a:pt x="12" y="23"/>
                    </a:lnTo>
                    <a:lnTo>
                      <a:pt x="12" y="11"/>
                    </a:lnTo>
                    <a:lnTo>
                      <a:pt x="0" y="11"/>
                    </a:lnTo>
                    <a:lnTo>
                      <a:pt x="0" y="0"/>
                    </a:lnTo>
                    <a:lnTo>
                      <a:pt x="12" y="0"/>
                    </a:lnTo>
                    <a:lnTo>
                      <a:pt x="24" y="23"/>
                    </a:lnTo>
                    <a:close/>
                  </a:path>
                </a:pathLst>
              </a:custGeom>
              <a:solidFill>
                <a:srgbClr val="404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 name="Google Shape;294;p10"/>
              <p:cNvSpPr/>
              <p:nvPr/>
            </p:nvSpPr>
            <p:spPr>
              <a:xfrm>
                <a:off x="659" y="3636"/>
                <a:ext cx="12" cy="11"/>
              </a:xfrm>
              <a:custGeom>
                <a:rect b="b" l="l" r="r" t="t"/>
                <a:pathLst>
                  <a:path extrusionOk="0" h="11" w="12">
                    <a:moveTo>
                      <a:pt x="0" y="11"/>
                    </a:moveTo>
                    <a:lnTo>
                      <a:pt x="0" y="11"/>
                    </a:lnTo>
                    <a:lnTo>
                      <a:pt x="0" y="0"/>
                    </a:lnTo>
                    <a:lnTo>
                      <a:pt x="12" y="0"/>
                    </a:lnTo>
                    <a:lnTo>
                      <a:pt x="0" y="0"/>
                    </a:lnTo>
                    <a:lnTo>
                      <a:pt x="0" y="11"/>
                    </a:lnTo>
                    <a:close/>
                  </a:path>
                </a:pathLst>
              </a:custGeom>
              <a:solidFill>
                <a:srgbClr val="404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 name="Google Shape;295;p10"/>
              <p:cNvSpPr/>
              <p:nvPr/>
            </p:nvSpPr>
            <p:spPr>
              <a:xfrm>
                <a:off x="623" y="3659"/>
                <a:ext cx="96" cy="128"/>
              </a:xfrm>
              <a:custGeom>
                <a:rect b="b" l="l" r="r" t="t"/>
                <a:pathLst>
                  <a:path extrusionOk="0" h="128" w="96">
                    <a:moveTo>
                      <a:pt x="60" y="0"/>
                    </a:moveTo>
                    <a:lnTo>
                      <a:pt x="60" y="0"/>
                    </a:lnTo>
                    <a:lnTo>
                      <a:pt x="72" y="0"/>
                    </a:lnTo>
                    <a:lnTo>
                      <a:pt x="72" y="12"/>
                    </a:lnTo>
                    <a:lnTo>
                      <a:pt x="60" y="12"/>
                    </a:lnTo>
                    <a:lnTo>
                      <a:pt x="72" y="12"/>
                    </a:lnTo>
                    <a:lnTo>
                      <a:pt x="72" y="23"/>
                    </a:lnTo>
                    <a:lnTo>
                      <a:pt x="72" y="12"/>
                    </a:lnTo>
                    <a:lnTo>
                      <a:pt x="84" y="12"/>
                    </a:lnTo>
                    <a:lnTo>
                      <a:pt x="84" y="23"/>
                    </a:lnTo>
                    <a:lnTo>
                      <a:pt x="84" y="35"/>
                    </a:lnTo>
                    <a:lnTo>
                      <a:pt x="96" y="35"/>
                    </a:lnTo>
                    <a:lnTo>
                      <a:pt x="96" y="47"/>
                    </a:lnTo>
                    <a:lnTo>
                      <a:pt x="96" y="58"/>
                    </a:lnTo>
                    <a:lnTo>
                      <a:pt x="96" y="70"/>
                    </a:lnTo>
                    <a:lnTo>
                      <a:pt x="96" y="82"/>
                    </a:lnTo>
                    <a:lnTo>
                      <a:pt x="84" y="82"/>
                    </a:lnTo>
                    <a:lnTo>
                      <a:pt x="84" y="93"/>
                    </a:lnTo>
                    <a:lnTo>
                      <a:pt x="84" y="105"/>
                    </a:lnTo>
                    <a:lnTo>
                      <a:pt x="84" y="116"/>
                    </a:lnTo>
                    <a:lnTo>
                      <a:pt x="72" y="116"/>
                    </a:lnTo>
                    <a:lnTo>
                      <a:pt x="72" y="128"/>
                    </a:lnTo>
                    <a:lnTo>
                      <a:pt x="72" y="116"/>
                    </a:lnTo>
                    <a:lnTo>
                      <a:pt x="72" y="105"/>
                    </a:lnTo>
                    <a:lnTo>
                      <a:pt x="72" y="93"/>
                    </a:lnTo>
                    <a:lnTo>
                      <a:pt x="72" y="82"/>
                    </a:lnTo>
                    <a:lnTo>
                      <a:pt x="60" y="82"/>
                    </a:lnTo>
                    <a:lnTo>
                      <a:pt x="60" y="70"/>
                    </a:lnTo>
                    <a:lnTo>
                      <a:pt x="72" y="70"/>
                    </a:lnTo>
                    <a:lnTo>
                      <a:pt x="72" y="82"/>
                    </a:lnTo>
                    <a:lnTo>
                      <a:pt x="84" y="82"/>
                    </a:lnTo>
                    <a:lnTo>
                      <a:pt x="84" y="70"/>
                    </a:lnTo>
                    <a:lnTo>
                      <a:pt x="84" y="58"/>
                    </a:lnTo>
                    <a:lnTo>
                      <a:pt x="84" y="47"/>
                    </a:lnTo>
                    <a:lnTo>
                      <a:pt x="84" y="35"/>
                    </a:lnTo>
                    <a:lnTo>
                      <a:pt x="72" y="35"/>
                    </a:lnTo>
                    <a:lnTo>
                      <a:pt x="60" y="35"/>
                    </a:lnTo>
                    <a:lnTo>
                      <a:pt x="60" y="23"/>
                    </a:lnTo>
                    <a:lnTo>
                      <a:pt x="60" y="35"/>
                    </a:lnTo>
                    <a:lnTo>
                      <a:pt x="48" y="35"/>
                    </a:lnTo>
                    <a:lnTo>
                      <a:pt x="48" y="23"/>
                    </a:lnTo>
                    <a:lnTo>
                      <a:pt x="60" y="23"/>
                    </a:lnTo>
                    <a:lnTo>
                      <a:pt x="72" y="23"/>
                    </a:lnTo>
                    <a:lnTo>
                      <a:pt x="60" y="23"/>
                    </a:lnTo>
                    <a:lnTo>
                      <a:pt x="60" y="12"/>
                    </a:lnTo>
                    <a:lnTo>
                      <a:pt x="48" y="12"/>
                    </a:lnTo>
                    <a:lnTo>
                      <a:pt x="48" y="23"/>
                    </a:lnTo>
                    <a:lnTo>
                      <a:pt x="48" y="35"/>
                    </a:lnTo>
                    <a:lnTo>
                      <a:pt x="36" y="35"/>
                    </a:lnTo>
                    <a:lnTo>
                      <a:pt x="36" y="23"/>
                    </a:lnTo>
                    <a:lnTo>
                      <a:pt x="36" y="12"/>
                    </a:lnTo>
                    <a:lnTo>
                      <a:pt x="24" y="12"/>
                    </a:lnTo>
                    <a:lnTo>
                      <a:pt x="36" y="12"/>
                    </a:lnTo>
                    <a:lnTo>
                      <a:pt x="36" y="23"/>
                    </a:lnTo>
                    <a:lnTo>
                      <a:pt x="24" y="23"/>
                    </a:lnTo>
                    <a:lnTo>
                      <a:pt x="24" y="35"/>
                    </a:lnTo>
                    <a:lnTo>
                      <a:pt x="12" y="35"/>
                    </a:lnTo>
                    <a:lnTo>
                      <a:pt x="12" y="47"/>
                    </a:lnTo>
                    <a:lnTo>
                      <a:pt x="12" y="35"/>
                    </a:lnTo>
                    <a:lnTo>
                      <a:pt x="12" y="23"/>
                    </a:lnTo>
                    <a:lnTo>
                      <a:pt x="24" y="23"/>
                    </a:lnTo>
                    <a:lnTo>
                      <a:pt x="24" y="12"/>
                    </a:lnTo>
                    <a:lnTo>
                      <a:pt x="24" y="23"/>
                    </a:lnTo>
                    <a:lnTo>
                      <a:pt x="12" y="23"/>
                    </a:lnTo>
                    <a:lnTo>
                      <a:pt x="12" y="35"/>
                    </a:lnTo>
                    <a:lnTo>
                      <a:pt x="0" y="47"/>
                    </a:lnTo>
                    <a:lnTo>
                      <a:pt x="0" y="58"/>
                    </a:lnTo>
                    <a:lnTo>
                      <a:pt x="12" y="58"/>
                    </a:lnTo>
                    <a:lnTo>
                      <a:pt x="24" y="58"/>
                    </a:lnTo>
                    <a:lnTo>
                      <a:pt x="24" y="70"/>
                    </a:lnTo>
                    <a:lnTo>
                      <a:pt x="24" y="82"/>
                    </a:lnTo>
                    <a:lnTo>
                      <a:pt x="12" y="82"/>
                    </a:lnTo>
                    <a:lnTo>
                      <a:pt x="12" y="93"/>
                    </a:lnTo>
                    <a:lnTo>
                      <a:pt x="12" y="105"/>
                    </a:lnTo>
                    <a:lnTo>
                      <a:pt x="12" y="116"/>
                    </a:lnTo>
                    <a:lnTo>
                      <a:pt x="24" y="116"/>
                    </a:lnTo>
                    <a:lnTo>
                      <a:pt x="36" y="128"/>
                    </a:lnTo>
                    <a:lnTo>
                      <a:pt x="36" y="116"/>
                    </a:lnTo>
                    <a:lnTo>
                      <a:pt x="24" y="116"/>
                    </a:lnTo>
                    <a:lnTo>
                      <a:pt x="24" y="105"/>
                    </a:lnTo>
                    <a:lnTo>
                      <a:pt x="12" y="105"/>
                    </a:lnTo>
                    <a:lnTo>
                      <a:pt x="12" y="93"/>
                    </a:lnTo>
                    <a:lnTo>
                      <a:pt x="24" y="82"/>
                    </a:lnTo>
                    <a:lnTo>
                      <a:pt x="24" y="93"/>
                    </a:lnTo>
                    <a:lnTo>
                      <a:pt x="24" y="105"/>
                    </a:lnTo>
                    <a:lnTo>
                      <a:pt x="36" y="105"/>
                    </a:lnTo>
                    <a:lnTo>
                      <a:pt x="36" y="116"/>
                    </a:lnTo>
                    <a:lnTo>
                      <a:pt x="48" y="128"/>
                    </a:lnTo>
                    <a:lnTo>
                      <a:pt x="36" y="128"/>
                    </a:lnTo>
                    <a:lnTo>
                      <a:pt x="24" y="128"/>
                    </a:lnTo>
                    <a:lnTo>
                      <a:pt x="12" y="128"/>
                    </a:lnTo>
                    <a:lnTo>
                      <a:pt x="12" y="116"/>
                    </a:lnTo>
                    <a:lnTo>
                      <a:pt x="12" y="105"/>
                    </a:lnTo>
                    <a:lnTo>
                      <a:pt x="0" y="105"/>
                    </a:lnTo>
                    <a:lnTo>
                      <a:pt x="0" y="93"/>
                    </a:lnTo>
                    <a:lnTo>
                      <a:pt x="0" y="82"/>
                    </a:lnTo>
                    <a:lnTo>
                      <a:pt x="0" y="70"/>
                    </a:lnTo>
                    <a:lnTo>
                      <a:pt x="0" y="58"/>
                    </a:lnTo>
                    <a:lnTo>
                      <a:pt x="0" y="47"/>
                    </a:lnTo>
                    <a:lnTo>
                      <a:pt x="0" y="35"/>
                    </a:lnTo>
                    <a:lnTo>
                      <a:pt x="0" y="23"/>
                    </a:lnTo>
                    <a:lnTo>
                      <a:pt x="12" y="23"/>
                    </a:lnTo>
                    <a:lnTo>
                      <a:pt x="12" y="12"/>
                    </a:lnTo>
                    <a:lnTo>
                      <a:pt x="24" y="12"/>
                    </a:lnTo>
                    <a:lnTo>
                      <a:pt x="24" y="0"/>
                    </a:lnTo>
                    <a:lnTo>
                      <a:pt x="36" y="0"/>
                    </a:lnTo>
                    <a:lnTo>
                      <a:pt x="48" y="0"/>
                    </a:lnTo>
                    <a:lnTo>
                      <a:pt x="60" y="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 name="Google Shape;296;p10"/>
              <p:cNvSpPr/>
              <p:nvPr/>
            </p:nvSpPr>
            <p:spPr>
              <a:xfrm>
                <a:off x="611" y="3659"/>
                <a:ext cx="12" cy="47"/>
              </a:xfrm>
              <a:custGeom>
                <a:rect b="b" l="l" r="r" t="t"/>
                <a:pathLst>
                  <a:path extrusionOk="0" h="47" w="12">
                    <a:moveTo>
                      <a:pt x="12" y="0"/>
                    </a:moveTo>
                    <a:lnTo>
                      <a:pt x="12" y="0"/>
                    </a:lnTo>
                    <a:lnTo>
                      <a:pt x="12" y="12"/>
                    </a:lnTo>
                    <a:lnTo>
                      <a:pt x="12" y="23"/>
                    </a:lnTo>
                    <a:lnTo>
                      <a:pt x="12" y="35"/>
                    </a:lnTo>
                    <a:lnTo>
                      <a:pt x="0" y="35"/>
                    </a:lnTo>
                    <a:lnTo>
                      <a:pt x="0" y="47"/>
                    </a:lnTo>
                    <a:lnTo>
                      <a:pt x="0" y="35"/>
                    </a:lnTo>
                    <a:lnTo>
                      <a:pt x="0" y="23"/>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 name="Google Shape;297;p10"/>
              <p:cNvSpPr/>
              <p:nvPr/>
            </p:nvSpPr>
            <p:spPr>
              <a:xfrm>
                <a:off x="503" y="3659"/>
                <a:ext cx="24" cy="35"/>
              </a:xfrm>
              <a:custGeom>
                <a:rect b="b" l="l" r="r" t="t"/>
                <a:pathLst>
                  <a:path extrusionOk="0" h="35" w="24">
                    <a:moveTo>
                      <a:pt x="12" y="35"/>
                    </a:moveTo>
                    <a:lnTo>
                      <a:pt x="0" y="35"/>
                    </a:lnTo>
                    <a:lnTo>
                      <a:pt x="0" y="23"/>
                    </a:lnTo>
                    <a:lnTo>
                      <a:pt x="12" y="23"/>
                    </a:lnTo>
                    <a:lnTo>
                      <a:pt x="12" y="12"/>
                    </a:lnTo>
                    <a:lnTo>
                      <a:pt x="24" y="12"/>
                    </a:lnTo>
                    <a:lnTo>
                      <a:pt x="24" y="0"/>
                    </a:lnTo>
                    <a:lnTo>
                      <a:pt x="24" y="12"/>
                    </a:lnTo>
                    <a:lnTo>
                      <a:pt x="12" y="12"/>
                    </a:lnTo>
                    <a:lnTo>
                      <a:pt x="12" y="23"/>
                    </a:lnTo>
                    <a:lnTo>
                      <a:pt x="12"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 name="Google Shape;298;p10"/>
              <p:cNvSpPr/>
              <p:nvPr/>
            </p:nvSpPr>
            <p:spPr>
              <a:xfrm>
                <a:off x="671" y="3659"/>
                <a:ext cx="12" cy="12"/>
              </a:xfrm>
              <a:custGeom>
                <a:rect b="b" l="l" r="r" t="t"/>
                <a:pathLst>
                  <a:path extrusionOk="0" h="12" w="12">
                    <a:moveTo>
                      <a:pt x="12" y="12"/>
                    </a:moveTo>
                    <a:lnTo>
                      <a:pt x="12" y="12"/>
                    </a:lnTo>
                    <a:lnTo>
                      <a:pt x="0" y="12"/>
                    </a:lnTo>
                    <a:lnTo>
                      <a:pt x="0" y="0"/>
                    </a:lnTo>
                    <a:lnTo>
                      <a:pt x="12" y="0"/>
                    </a:lnTo>
                    <a:lnTo>
                      <a:pt x="1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 name="Google Shape;299;p10"/>
              <p:cNvSpPr/>
              <p:nvPr/>
            </p:nvSpPr>
            <p:spPr>
              <a:xfrm>
                <a:off x="1030" y="3659"/>
                <a:ext cx="12" cy="12"/>
              </a:xfrm>
              <a:custGeom>
                <a:rect b="b" l="l" r="r" t="t"/>
                <a:pathLst>
                  <a:path extrusionOk="0" h="12" w="12">
                    <a:moveTo>
                      <a:pt x="12" y="12"/>
                    </a:moveTo>
                    <a:lnTo>
                      <a:pt x="12" y="12"/>
                    </a:lnTo>
                    <a:lnTo>
                      <a:pt x="12" y="0"/>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 name="Google Shape;300;p10"/>
              <p:cNvSpPr/>
              <p:nvPr/>
            </p:nvSpPr>
            <p:spPr>
              <a:xfrm>
                <a:off x="1078" y="3659"/>
                <a:ext cx="12" cy="23"/>
              </a:xfrm>
              <a:custGeom>
                <a:rect b="b" l="l" r="r" t="t"/>
                <a:pathLst>
                  <a:path extrusionOk="0" h="23" w="12">
                    <a:moveTo>
                      <a:pt x="12" y="12"/>
                    </a:moveTo>
                    <a:lnTo>
                      <a:pt x="12" y="12"/>
                    </a:lnTo>
                    <a:lnTo>
                      <a:pt x="12" y="23"/>
                    </a:lnTo>
                    <a:lnTo>
                      <a:pt x="0" y="23"/>
                    </a:lnTo>
                    <a:lnTo>
                      <a:pt x="0" y="12"/>
                    </a:lnTo>
                    <a:lnTo>
                      <a:pt x="0" y="0"/>
                    </a:lnTo>
                    <a:lnTo>
                      <a:pt x="0" y="12"/>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 name="Google Shape;301;p10"/>
              <p:cNvSpPr/>
              <p:nvPr/>
            </p:nvSpPr>
            <p:spPr>
              <a:xfrm>
                <a:off x="467" y="3671"/>
                <a:ext cx="12" cy="23"/>
              </a:xfrm>
              <a:custGeom>
                <a:rect b="b" l="l" r="r" t="t"/>
                <a:pathLst>
                  <a:path extrusionOk="0" h="23" w="12">
                    <a:moveTo>
                      <a:pt x="12" y="11"/>
                    </a:moveTo>
                    <a:lnTo>
                      <a:pt x="12" y="23"/>
                    </a:lnTo>
                    <a:lnTo>
                      <a:pt x="12" y="11"/>
                    </a:lnTo>
                    <a:lnTo>
                      <a:pt x="0" y="11"/>
                    </a:lnTo>
                    <a:lnTo>
                      <a:pt x="0" y="0"/>
                    </a:lnTo>
                    <a:lnTo>
                      <a:pt x="12" y="0"/>
                    </a:lnTo>
                    <a:lnTo>
                      <a:pt x="1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 name="Google Shape;302;p10"/>
              <p:cNvSpPr/>
              <p:nvPr/>
            </p:nvSpPr>
            <p:spPr>
              <a:xfrm>
                <a:off x="1006" y="3671"/>
                <a:ext cx="24" cy="11"/>
              </a:xfrm>
              <a:custGeom>
                <a:rect b="b" l="l" r="r" t="t"/>
                <a:pathLst>
                  <a:path extrusionOk="0" h="11" w="24">
                    <a:moveTo>
                      <a:pt x="24" y="0"/>
                    </a:moveTo>
                    <a:lnTo>
                      <a:pt x="24" y="11"/>
                    </a:lnTo>
                    <a:lnTo>
                      <a:pt x="12" y="11"/>
                    </a:lnTo>
                    <a:lnTo>
                      <a:pt x="0" y="11"/>
                    </a:lnTo>
                    <a:lnTo>
                      <a:pt x="0" y="0"/>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 name="Google Shape;303;p10"/>
              <p:cNvSpPr/>
              <p:nvPr/>
            </p:nvSpPr>
            <p:spPr>
              <a:xfrm>
                <a:off x="1054" y="3671"/>
                <a:ext cx="1" cy="11"/>
              </a:xfrm>
              <a:custGeom>
                <a:rect b="b" l="l" r="r" t="t"/>
                <a:pathLst>
                  <a:path extrusionOk="0" h="11" w="1">
                    <a:moveTo>
                      <a:pt x="0" y="0"/>
                    </a:moveTo>
                    <a:lnTo>
                      <a:pt x="0" y="0"/>
                    </a:lnTo>
                    <a:lnTo>
                      <a:pt x="0" y="11"/>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 name="Google Shape;304;p10"/>
              <p:cNvSpPr/>
              <p:nvPr/>
            </p:nvSpPr>
            <p:spPr>
              <a:xfrm>
                <a:off x="455" y="3671"/>
                <a:ext cx="12" cy="11"/>
              </a:xfrm>
              <a:custGeom>
                <a:rect b="b" l="l" r="r" t="t"/>
                <a:pathLst>
                  <a:path extrusionOk="0" h="11" w="12">
                    <a:moveTo>
                      <a:pt x="12" y="11"/>
                    </a:moveTo>
                    <a:lnTo>
                      <a:pt x="12" y="11"/>
                    </a:lnTo>
                    <a:lnTo>
                      <a:pt x="12" y="0"/>
                    </a:lnTo>
                    <a:lnTo>
                      <a:pt x="0" y="0"/>
                    </a:lnTo>
                    <a:lnTo>
                      <a:pt x="12" y="0"/>
                    </a:lnTo>
                    <a:lnTo>
                      <a:pt x="1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 name="Google Shape;305;p10"/>
              <p:cNvSpPr/>
              <p:nvPr/>
            </p:nvSpPr>
            <p:spPr>
              <a:xfrm>
                <a:off x="1066" y="3671"/>
                <a:ext cx="1" cy="11"/>
              </a:xfrm>
              <a:custGeom>
                <a:rect b="b" l="l" r="r" t="t"/>
                <a:pathLst>
                  <a:path extrusionOk="0" h="11" w="1">
                    <a:moveTo>
                      <a:pt x="0" y="11"/>
                    </a:moveTo>
                    <a:lnTo>
                      <a:pt x="0" y="11"/>
                    </a:lnTo>
                    <a:lnTo>
                      <a:pt x="0" y="0"/>
                    </a:lnTo>
                    <a:lnTo>
                      <a:pt x="0"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 name="Google Shape;306;p10"/>
              <p:cNvSpPr/>
              <p:nvPr/>
            </p:nvSpPr>
            <p:spPr>
              <a:xfrm>
                <a:off x="1042" y="3671"/>
                <a:ext cx="12" cy="11"/>
              </a:xfrm>
              <a:custGeom>
                <a:rect b="b" l="l" r="r" t="t"/>
                <a:pathLst>
                  <a:path extrusionOk="0" h="11" w="12">
                    <a:moveTo>
                      <a:pt x="0" y="0"/>
                    </a:moveTo>
                    <a:lnTo>
                      <a:pt x="0" y="0"/>
                    </a:lnTo>
                    <a:lnTo>
                      <a:pt x="0" y="11"/>
                    </a:lnTo>
                    <a:lnTo>
                      <a:pt x="12" y="11"/>
                    </a:lnTo>
                    <a:lnTo>
                      <a:pt x="0" y="11"/>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 name="Google Shape;307;p10"/>
              <p:cNvSpPr/>
              <p:nvPr/>
            </p:nvSpPr>
            <p:spPr>
              <a:xfrm>
                <a:off x="455" y="3671"/>
                <a:ext cx="1" cy="11"/>
              </a:xfrm>
              <a:custGeom>
                <a:rect b="b" l="l" r="r" t="t"/>
                <a:pathLst>
                  <a:path extrusionOk="0" h="11" w="1">
                    <a:moveTo>
                      <a:pt x="0" y="11"/>
                    </a:moveTo>
                    <a:lnTo>
                      <a:pt x="0" y="11"/>
                    </a:lnTo>
                    <a:lnTo>
                      <a:pt x="0" y="0"/>
                    </a:lnTo>
                    <a:lnTo>
                      <a:pt x="0"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 name="Google Shape;308;p10"/>
              <p:cNvSpPr/>
              <p:nvPr/>
            </p:nvSpPr>
            <p:spPr>
              <a:xfrm>
                <a:off x="443" y="3682"/>
                <a:ext cx="12" cy="1"/>
              </a:xfrm>
              <a:custGeom>
                <a:rect b="b" l="l" r="r" t="t"/>
                <a:pathLst>
                  <a:path extrusionOk="0" h="1" w="12">
                    <a:moveTo>
                      <a:pt x="12" y="0"/>
                    </a:move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 name="Google Shape;309;p10"/>
              <p:cNvSpPr/>
              <p:nvPr/>
            </p:nvSpPr>
            <p:spPr>
              <a:xfrm>
                <a:off x="419" y="3682"/>
                <a:ext cx="12" cy="24"/>
              </a:xfrm>
              <a:custGeom>
                <a:rect b="b" l="l" r="r" t="t"/>
                <a:pathLst>
                  <a:path extrusionOk="0" h="24" w="12">
                    <a:moveTo>
                      <a:pt x="12" y="12"/>
                    </a:moveTo>
                    <a:lnTo>
                      <a:pt x="12" y="24"/>
                    </a:lnTo>
                    <a:lnTo>
                      <a:pt x="12" y="12"/>
                    </a:lnTo>
                    <a:lnTo>
                      <a:pt x="12" y="0"/>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 name="Google Shape;310;p10"/>
              <p:cNvSpPr/>
              <p:nvPr/>
            </p:nvSpPr>
            <p:spPr>
              <a:xfrm>
                <a:off x="635" y="3694"/>
                <a:ext cx="24" cy="23"/>
              </a:xfrm>
              <a:custGeom>
                <a:rect b="b" l="l" r="r" t="t"/>
                <a:pathLst>
                  <a:path extrusionOk="0" h="23" w="24">
                    <a:moveTo>
                      <a:pt x="24" y="0"/>
                    </a:moveTo>
                    <a:lnTo>
                      <a:pt x="24" y="12"/>
                    </a:lnTo>
                    <a:lnTo>
                      <a:pt x="12" y="12"/>
                    </a:lnTo>
                    <a:lnTo>
                      <a:pt x="12" y="23"/>
                    </a:lnTo>
                    <a:lnTo>
                      <a:pt x="0" y="12"/>
                    </a:lnTo>
                    <a:lnTo>
                      <a:pt x="12" y="12"/>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 name="Google Shape;311;p10"/>
              <p:cNvSpPr/>
              <p:nvPr/>
            </p:nvSpPr>
            <p:spPr>
              <a:xfrm>
                <a:off x="407" y="3694"/>
                <a:ext cx="12" cy="12"/>
              </a:xfrm>
              <a:custGeom>
                <a:rect b="b" l="l" r="r" t="t"/>
                <a:pathLst>
                  <a:path extrusionOk="0" h="12" w="12">
                    <a:moveTo>
                      <a:pt x="12" y="0"/>
                    </a:moveTo>
                    <a:lnTo>
                      <a:pt x="12" y="0"/>
                    </a:lnTo>
                    <a:lnTo>
                      <a:pt x="12" y="12"/>
                    </a:ln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 name="Google Shape;312;p10"/>
              <p:cNvSpPr/>
              <p:nvPr/>
            </p:nvSpPr>
            <p:spPr>
              <a:xfrm>
                <a:off x="443" y="3694"/>
                <a:ext cx="1" cy="12"/>
              </a:xfrm>
              <a:custGeom>
                <a:rect b="b" l="l" r="r" t="t"/>
                <a:pathLst>
                  <a:path extrusionOk="0" h="12" w="1">
                    <a:moveTo>
                      <a:pt x="0" y="0"/>
                    </a:moveTo>
                    <a:lnTo>
                      <a:pt x="0" y="0"/>
                    </a:lnTo>
                    <a:lnTo>
                      <a:pt x="0" y="12"/>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 name="Google Shape;313;p10"/>
              <p:cNvSpPr/>
              <p:nvPr/>
            </p:nvSpPr>
            <p:spPr>
              <a:xfrm>
                <a:off x="455" y="3694"/>
                <a:ext cx="156" cy="23"/>
              </a:xfrm>
              <a:custGeom>
                <a:rect b="b" l="l" r="r" t="t"/>
                <a:pathLst>
                  <a:path extrusionOk="0" h="23" w="156">
                    <a:moveTo>
                      <a:pt x="120" y="12"/>
                    </a:moveTo>
                    <a:lnTo>
                      <a:pt x="120" y="12"/>
                    </a:lnTo>
                    <a:lnTo>
                      <a:pt x="132" y="12"/>
                    </a:lnTo>
                    <a:lnTo>
                      <a:pt x="144" y="12"/>
                    </a:lnTo>
                    <a:lnTo>
                      <a:pt x="144" y="23"/>
                    </a:lnTo>
                    <a:lnTo>
                      <a:pt x="156" y="23"/>
                    </a:lnTo>
                    <a:lnTo>
                      <a:pt x="144" y="23"/>
                    </a:lnTo>
                    <a:lnTo>
                      <a:pt x="132" y="23"/>
                    </a:lnTo>
                    <a:lnTo>
                      <a:pt x="120" y="23"/>
                    </a:lnTo>
                    <a:lnTo>
                      <a:pt x="108" y="23"/>
                    </a:lnTo>
                    <a:lnTo>
                      <a:pt x="96" y="23"/>
                    </a:lnTo>
                    <a:lnTo>
                      <a:pt x="96" y="12"/>
                    </a:lnTo>
                    <a:lnTo>
                      <a:pt x="84" y="12"/>
                    </a:lnTo>
                    <a:lnTo>
                      <a:pt x="72" y="12"/>
                    </a:lnTo>
                    <a:lnTo>
                      <a:pt x="60" y="12"/>
                    </a:lnTo>
                    <a:lnTo>
                      <a:pt x="48" y="12"/>
                    </a:lnTo>
                    <a:lnTo>
                      <a:pt x="36" y="12"/>
                    </a:lnTo>
                    <a:lnTo>
                      <a:pt x="24" y="12"/>
                    </a:lnTo>
                    <a:lnTo>
                      <a:pt x="12" y="12"/>
                    </a:lnTo>
                    <a:lnTo>
                      <a:pt x="0" y="12"/>
                    </a:lnTo>
                    <a:lnTo>
                      <a:pt x="0" y="0"/>
                    </a:lnTo>
                    <a:lnTo>
                      <a:pt x="12" y="0"/>
                    </a:lnTo>
                    <a:lnTo>
                      <a:pt x="24" y="0"/>
                    </a:lnTo>
                    <a:lnTo>
                      <a:pt x="36" y="0"/>
                    </a:lnTo>
                    <a:lnTo>
                      <a:pt x="48" y="0"/>
                    </a:lnTo>
                    <a:lnTo>
                      <a:pt x="60" y="0"/>
                    </a:lnTo>
                    <a:lnTo>
                      <a:pt x="72" y="12"/>
                    </a:lnTo>
                    <a:lnTo>
                      <a:pt x="84" y="12"/>
                    </a:lnTo>
                    <a:lnTo>
                      <a:pt x="96" y="12"/>
                    </a:lnTo>
                    <a:lnTo>
                      <a:pt x="108" y="12"/>
                    </a:lnTo>
                    <a:lnTo>
                      <a:pt x="120" y="12"/>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 name="Google Shape;314;p10"/>
              <p:cNvSpPr/>
              <p:nvPr/>
            </p:nvSpPr>
            <p:spPr>
              <a:xfrm>
                <a:off x="659" y="3694"/>
                <a:ext cx="48" cy="151"/>
              </a:xfrm>
              <a:custGeom>
                <a:rect b="b" l="l" r="r" t="t"/>
                <a:pathLst>
                  <a:path extrusionOk="0" h="151" w="48">
                    <a:moveTo>
                      <a:pt x="24" y="0"/>
                    </a:moveTo>
                    <a:lnTo>
                      <a:pt x="24" y="12"/>
                    </a:lnTo>
                    <a:lnTo>
                      <a:pt x="12" y="12"/>
                    </a:lnTo>
                    <a:lnTo>
                      <a:pt x="12" y="23"/>
                    </a:lnTo>
                    <a:lnTo>
                      <a:pt x="12" y="35"/>
                    </a:lnTo>
                    <a:lnTo>
                      <a:pt x="12" y="47"/>
                    </a:lnTo>
                    <a:lnTo>
                      <a:pt x="24" y="47"/>
                    </a:lnTo>
                    <a:lnTo>
                      <a:pt x="24" y="58"/>
                    </a:lnTo>
                    <a:lnTo>
                      <a:pt x="24" y="70"/>
                    </a:lnTo>
                    <a:lnTo>
                      <a:pt x="24" y="81"/>
                    </a:lnTo>
                    <a:lnTo>
                      <a:pt x="24" y="93"/>
                    </a:lnTo>
                    <a:lnTo>
                      <a:pt x="24" y="105"/>
                    </a:lnTo>
                    <a:lnTo>
                      <a:pt x="36" y="105"/>
                    </a:lnTo>
                    <a:lnTo>
                      <a:pt x="36" y="116"/>
                    </a:lnTo>
                    <a:lnTo>
                      <a:pt x="36" y="128"/>
                    </a:lnTo>
                    <a:lnTo>
                      <a:pt x="36" y="140"/>
                    </a:lnTo>
                    <a:lnTo>
                      <a:pt x="48" y="140"/>
                    </a:lnTo>
                    <a:lnTo>
                      <a:pt x="48" y="151"/>
                    </a:lnTo>
                    <a:lnTo>
                      <a:pt x="36" y="151"/>
                    </a:lnTo>
                    <a:lnTo>
                      <a:pt x="36" y="140"/>
                    </a:lnTo>
                    <a:lnTo>
                      <a:pt x="24" y="128"/>
                    </a:lnTo>
                    <a:lnTo>
                      <a:pt x="24" y="116"/>
                    </a:lnTo>
                    <a:lnTo>
                      <a:pt x="24" y="105"/>
                    </a:lnTo>
                    <a:lnTo>
                      <a:pt x="24" y="93"/>
                    </a:lnTo>
                    <a:lnTo>
                      <a:pt x="24" y="81"/>
                    </a:lnTo>
                    <a:lnTo>
                      <a:pt x="24" y="70"/>
                    </a:lnTo>
                    <a:lnTo>
                      <a:pt x="12" y="70"/>
                    </a:lnTo>
                    <a:lnTo>
                      <a:pt x="12" y="58"/>
                    </a:lnTo>
                    <a:lnTo>
                      <a:pt x="12" y="47"/>
                    </a:lnTo>
                    <a:lnTo>
                      <a:pt x="12" y="35"/>
                    </a:lnTo>
                    <a:lnTo>
                      <a:pt x="12" y="23"/>
                    </a:lnTo>
                    <a:lnTo>
                      <a:pt x="0" y="23"/>
                    </a:lnTo>
                    <a:lnTo>
                      <a:pt x="0" y="12"/>
                    </a:lnTo>
                    <a:lnTo>
                      <a:pt x="12" y="12"/>
                    </a:lnTo>
                    <a:lnTo>
                      <a:pt x="12" y="0"/>
                    </a:lnTo>
                    <a:lnTo>
                      <a:pt x="24" y="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 name="Google Shape;315;p10"/>
              <p:cNvSpPr/>
              <p:nvPr/>
            </p:nvSpPr>
            <p:spPr>
              <a:xfrm>
                <a:off x="695" y="3706"/>
                <a:ext cx="12" cy="23"/>
              </a:xfrm>
              <a:custGeom>
                <a:rect b="b" l="l" r="r" t="t"/>
                <a:pathLst>
                  <a:path extrusionOk="0" h="23" w="12">
                    <a:moveTo>
                      <a:pt x="12" y="0"/>
                    </a:moveTo>
                    <a:lnTo>
                      <a:pt x="12" y="0"/>
                    </a:lnTo>
                    <a:lnTo>
                      <a:pt x="12" y="11"/>
                    </a:lnTo>
                    <a:lnTo>
                      <a:pt x="12" y="23"/>
                    </a:lnTo>
                    <a:lnTo>
                      <a:pt x="0" y="23"/>
                    </a:lnTo>
                    <a:lnTo>
                      <a:pt x="12" y="23"/>
                    </a:lnTo>
                    <a:lnTo>
                      <a:pt x="12" y="11"/>
                    </a:ln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 name="Google Shape;316;p10"/>
              <p:cNvSpPr/>
              <p:nvPr/>
            </p:nvSpPr>
            <p:spPr>
              <a:xfrm>
                <a:off x="671" y="3706"/>
                <a:ext cx="24" cy="23"/>
              </a:xfrm>
              <a:custGeom>
                <a:rect b="b" l="l" r="r" t="t"/>
                <a:pathLst>
                  <a:path extrusionOk="0" h="23" w="24">
                    <a:moveTo>
                      <a:pt x="12" y="23"/>
                    </a:moveTo>
                    <a:lnTo>
                      <a:pt x="12" y="23"/>
                    </a:lnTo>
                    <a:lnTo>
                      <a:pt x="0" y="23"/>
                    </a:lnTo>
                    <a:lnTo>
                      <a:pt x="0" y="11"/>
                    </a:lnTo>
                    <a:lnTo>
                      <a:pt x="12" y="11"/>
                    </a:lnTo>
                    <a:lnTo>
                      <a:pt x="12" y="0"/>
                    </a:lnTo>
                    <a:lnTo>
                      <a:pt x="24" y="0"/>
                    </a:lnTo>
                    <a:lnTo>
                      <a:pt x="24" y="11"/>
                    </a:lnTo>
                    <a:lnTo>
                      <a:pt x="12" y="11"/>
                    </a:lnTo>
                    <a:lnTo>
                      <a:pt x="12"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 name="Google Shape;317;p10"/>
              <p:cNvSpPr/>
              <p:nvPr/>
            </p:nvSpPr>
            <p:spPr>
              <a:xfrm>
                <a:off x="730" y="3706"/>
                <a:ext cx="12" cy="23"/>
              </a:xfrm>
              <a:custGeom>
                <a:rect b="b" l="l" r="r" t="t"/>
                <a:pathLst>
                  <a:path extrusionOk="0" h="23" w="12">
                    <a:moveTo>
                      <a:pt x="12" y="23"/>
                    </a:moveTo>
                    <a:lnTo>
                      <a:pt x="12" y="23"/>
                    </a:lnTo>
                    <a:lnTo>
                      <a:pt x="0" y="23"/>
                    </a:lnTo>
                    <a:lnTo>
                      <a:pt x="0" y="11"/>
                    </a:lnTo>
                    <a:lnTo>
                      <a:pt x="0" y="0"/>
                    </a:lnTo>
                    <a:lnTo>
                      <a:pt x="12" y="0"/>
                    </a:lnTo>
                    <a:lnTo>
                      <a:pt x="12" y="11"/>
                    </a:lnTo>
                    <a:lnTo>
                      <a:pt x="12" y="23"/>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 name="Google Shape;318;p10"/>
              <p:cNvSpPr/>
              <p:nvPr/>
            </p:nvSpPr>
            <p:spPr>
              <a:xfrm>
                <a:off x="479" y="3706"/>
                <a:ext cx="12" cy="11"/>
              </a:xfrm>
              <a:custGeom>
                <a:rect b="b" l="l" r="r" t="t"/>
                <a:pathLst>
                  <a:path extrusionOk="0" h="11" w="12">
                    <a:moveTo>
                      <a:pt x="12" y="11"/>
                    </a:moveTo>
                    <a:lnTo>
                      <a:pt x="12" y="11"/>
                    </a:lnTo>
                    <a:lnTo>
                      <a:pt x="0" y="11"/>
                    </a:lnTo>
                    <a:lnTo>
                      <a:pt x="0" y="0"/>
                    </a:lnTo>
                    <a:lnTo>
                      <a:pt x="0" y="11"/>
                    </a:lnTo>
                    <a:lnTo>
                      <a:pt x="1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 name="Google Shape;319;p10"/>
              <p:cNvSpPr/>
              <p:nvPr/>
            </p:nvSpPr>
            <p:spPr>
              <a:xfrm>
                <a:off x="431" y="3717"/>
                <a:ext cx="24" cy="12"/>
              </a:xfrm>
              <a:custGeom>
                <a:rect b="b" l="l" r="r" t="t"/>
                <a:pathLst>
                  <a:path extrusionOk="0" h="12" w="24">
                    <a:moveTo>
                      <a:pt x="12" y="0"/>
                    </a:moveTo>
                    <a:lnTo>
                      <a:pt x="12" y="0"/>
                    </a:lnTo>
                    <a:lnTo>
                      <a:pt x="0" y="0"/>
                    </a:lnTo>
                    <a:lnTo>
                      <a:pt x="12" y="0"/>
                    </a:lnTo>
                    <a:lnTo>
                      <a:pt x="24" y="0"/>
                    </a:lnTo>
                    <a:lnTo>
                      <a:pt x="12" y="0"/>
                    </a:lnTo>
                    <a:lnTo>
                      <a:pt x="12" y="12"/>
                    </a:lnTo>
                    <a:lnTo>
                      <a:pt x="12" y="0"/>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 name="Google Shape;320;p10"/>
              <p:cNvSpPr/>
              <p:nvPr/>
            </p:nvSpPr>
            <p:spPr>
              <a:xfrm>
                <a:off x="647" y="3717"/>
                <a:ext cx="12" cy="12"/>
              </a:xfrm>
              <a:custGeom>
                <a:rect b="b" l="l" r="r" t="t"/>
                <a:pathLst>
                  <a:path extrusionOk="0" h="12" w="12">
                    <a:moveTo>
                      <a:pt x="12" y="12"/>
                    </a:moveTo>
                    <a:lnTo>
                      <a:pt x="12" y="12"/>
                    </a:lnTo>
                    <a:lnTo>
                      <a:pt x="12" y="0"/>
                    </a:lnTo>
                    <a:lnTo>
                      <a:pt x="12" y="12"/>
                    </a:lnTo>
                    <a:lnTo>
                      <a:pt x="12" y="0"/>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 name="Google Shape;321;p10"/>
              <p:cNvSpPr/>
              <p:nvPr/>
            </p:nvSpPr>
            <p:spPr>
              <a:xfrm>
                <a:off x="419" y="3717"/>
                <a:ext cx="12" cy="12"/>
              </a:xfrm>
              <a:custGeom>
                <a:rect b="b" l="l" r="r" t="t"/>
                <a:pathLst>
                  <a:path extrusionOk="0" h="12" w="12">
                    <a:moveTo>
                      <a:pt x="12" y="0"/>
                    </a:moveTo>
                    <a:lnTo>
                      <a:pt x="12" y="0"/>
                    </a:lnTo>
                    <a:lnTo>
                      <a:pt x="12" y="12"/>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 name="Google Shape;322;p10"/>
              <p:cNvSpPr/>
              <p:nvPr/>
            </p:nvSpPr>
            <p:spPr>
              <a:xfrm>
                <a:off x="443" y="3717"/>
                <a:ext cx="24" cy="12"/>
              </a:xfrm>
              <a:custGeom>
                <a:rect b="b" l="l" r="r" t="t"/>
                <a:pathLst>
                  <a:path extrusionOk="0" h="12" w="24">
                    <a:moveTo>
                      <a:pt x="24" y="0"/>
                    </a:moveTo>
                    <a:lnTo>
                      <a:pt x="24" y="0"/>
                    </a:lnTo>
                    <a:lnTo>
                      <a:pt x="24" y="12"/>
                    </a:lnTo>
                    <a:lnTo>
                      <a:pt x="12" y="12"/>
                    </a:lnTo>
                    <a:lnTo>
                      <a:pt x="0" y="12"/>
                    </a:lnTo>
                    <a:lnTo>
                      <a:pt x="12" y="12"/>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 name="Google Shape;323;p10"/>
              <p:cNvSpPr/>
              <p:nvPr/>
            </p:nvSpPr>
            <p:spPr>
              <a:xfrm>
                <a:off x="623" y="3717"/>
                <a:ext cx="12" cy="12"/>
              </a:xfrm>
              <a:custGeom>
                <a:rect b="b" l="l" r="r" t="t"/>
                <a:pathLst>
                  <a:path extrusionOk="0" h="12" w="12">
                    <a:moveTo>
                      <a:pt x="12" y="12"/>
                    </a:moveTo>
                    <a:lnTo>
                      <a:pt x="12" y="12"/>
                    </a:lnTo>
                    <a:lnTo>
                      <a:pt x="12" y="0"/>
                    </a:lnTo>
                    <a:lnTo>
                      <a:pt x="0" y="0"/>
                    </a:lnTo>
                    <a:lnTo>
                      <a:pt x="0" y="12"/>
                    </a:lnTo>
                    <a:lnTo>
                      <a:pt x="12" y="12"/>
                    </a:lnTo>
                    <a:lnTo>
                      <a:pt x="0" y="12"/>
                    </a:lnTo>
                    <a:lnTo>
                      <a:pt x="0" y="0"/>
                    </a:lnTo>
                    <a:lnTo>
                      <a:pt x="12" y="0"/>
                    </a:lnTo>
                    <a:lnTo>
                      <a:pt x="1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 name="Google Shape;324;p10"/>
              <p:cNvSpPr/>
              <p:nvPr/>
            </p:nvSpPr>
            <p:spPr>
              <a:xfrm>
                <a:off x="695" y="3717"/>
                <a:ext cx="1" cy="12"/>
              </a:xfrm>
              <a:custGeom>
                <a:rect b="b" l="l" r="r" t="t"/>
                <a:pathLst>
                  <a:path extrusionOk="0" h="12" w="1">
                    <a:moveTo>
                      <a:pt x="0" y="12"/>
                    </a:moveTo>
                    <a:lnTo>
                      <a:pt x="0" y="12"/>
                    </a:lnTo>
                    <a:lnTo>
                      <a:pt x="0" y="0"/>
                    </a:lnTo>
                    <a:lnTo>
                      <a:pt x="0"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 name="Google Shape;325;p10"/>
              <p:cNvSpPr/>
              <p:nvPr/>
            </p:nvSpPr>
            <p:spPr>
              <a:xfrm>
                <a:off x="599" y="3717"/>
                <a:ext cx="24" cy="82"/>
              </a:xfrm>
              <a:custGeom>
                <a:rect b="b" l="l" r="r" t="t"/>
                <a:pathLst>
                  <a:path extrusionOk="0" h="82" w="24">
                    <a:moveTo>
                      <a:pt x="12" y="0"/>
                    </a:moveTo>
                    <a:lnTo>
                      <a:pt x="12" y="12"/>
                    </a:lnTo>
                    <a:lnTo>
                      <a:pt x="12" y="24"/>
                    </a:lnTo>
                    <a:lnTo>
                      <a:pt x="12" y="35"/>
                    </a:lnTo>
                    <a:lnTo>
                      <a:pt x="24" y="35"/>
                    </a:lnTo>
                    <a:lnTo>
                      <a:pt x="24" y="47"/>
                    </a:lnTo>
                    <a:lnTo>
                      <a:pt x="12" y="47"/>
                    </a:lnTo>
                    <a:lnTo>
                      <a:pt x="12" y="58"/>
                    </a:lnTo>
                    <a:lnTo>
                      <a:pt x="12" y="70"/>
                    </a:lnTo>
                    <a:lnTo>
                      <a:pt x="12" y="82"/>
                    </a:lnTo>
                    <a:lnTo>
                      <a:pt x="0" y="82"/>
                    </a:lnTo>
                    <a:lnTo>
                      <a:pt x="0" y="70"/>
                    </a:lnTo>
                    <a:lnTo>
                      <a:pt x="0" y="58"/>
                    </a:lnTo>
                    <a:lnTo>
                      <a:pt x="0" y="47"/>
                    </a:lnTo>
                    <a:lnTo>
                      <a:pt x="0" y="35"/>
                    </a:lnTo>
                    <a:lnTo>
                      <a:pt x="12" y="35"/>
                    </a:lnTo>
                    <a:lnTo>
                      <a:pt x="12" y="24"/>
                    </a:lnTo>
                    <a:lnTo>
                      <a:pt x="12" y="12"/>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 name="Google Shape;326;p10"/>
              <p:cNvSpPr/>
              <p:nvPr/>
            </p:nvSpPr>
            <p:spPr>
              <a:xfrm>
                <a:off x="515" y="3717"/>
                <a:ext cx="24" cy="70"/>
              </a:xfrm>
              <a:custGeom>
                <a:rect b="b" l="l" r="r" t="t"/>
                <a:pathLst>
                  <a:path extrusionOk="0" h="70" w="24">
                    <a:moveTo>
                      <a:pt x="12" y="24"/>
                    </a:moveTo>
                    <a:lnTo>
                      <a:pt x="12" y="24"/>
                    </a:lnTo>
                    <a:lnTo>
                      <a:pt x="12" y="35"/>
                    </a:lnTo>
                    <a:lnTo>
                      <a:pt x="12" y="47"/>
                    </a:lnTo>
                    <a:lnTo>
                      <a:pt x="12" y="58"/>
                    </a:lnTo>
                    <a:lnTo>
                      <a:pt x="24" y="58"/>
                    </a:lnTo>
                    <a:lnTo>
                      <a:pt x="24" y="70"/>
                    </a:lnTo>
                    <a:lnTo>
                      <a:pt x="24" y="58"/>
                    </a:lnTo>
                    <a:lnTo>
                      <a:pt x="12" y="58"/>
                    </a:lnTo>
                    <a:lnTo>
                      <a:pt x="12" y="47"/>
                    </a:lnTo>
                    <a:lnTo>
                      <a:pt x="12" y="35"/>
                    </a:lnTo>
                    <a:lnTo>
                      <a:pt x="0" y="35"/>
                    </a:lnTo>
                    <a:lnTo>
                      <a:pt x="0" y="24"/>
                    </a:lnTo>
                    <a:lnTo>
                      <a:pt x="0" y="12"/>
                    </a:lnTo>
                    <a:lnTo>
                      <a:pt x="0" y="0"/>
                    </a:lnTo>
                    <a:lnTo>
                      <a:pt x="0" y="12"/>
                    </a:lnTo>
                    <a:lnTo>
                      <a:pt x="0" y="24"/>
                    </a:lnTo>
                    <a:lnTo>
                      <a:pt x="12" y="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 name="Google Shape;327;p10"/>
              <p:cNvSpPr/>
              <p:nvPr/>
            </p:nvSpPr>
            <p:spPr>
              <a:xfrm>
                <a:off x="491" y="3729"/>
                <a:ext cx="12" cy="1"/>
              </a:xfrm>
              <a:custGeom>
                <a:rect b="b" l="l" r="r" t="t"/>
                <a:pathLst>
                  <a:path extrusionOk="0" h="1" w="12">
                    <a:moveTo>
                      <a:pt x="0" y="0"/>
                    </a:moveTo>
                    <a:lnTo>
                      <a:pt x="12"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8" name="Google Shape;328;p10"/>
              <p:cNvSpPr/>
              <p:nvPr/>
            </p:nvSpPr>
            <p:spPr>
              <a:xfrm>
                <a:off x="479" y="3729"/>
                <a:ext cx="48" cy="46"/>
              </a:xfrm>
              <a:custGeom>
                <a:rect b="b" l="l" r="r" t="t"/>
                <a:pathLst>
                  <a:path extrusionOk="0" h="46" w="48">
                    <a:moveTo>
                      <a:pt x="24" y="0"/>
                    </a:moveTo>
                    <a:lnTo>
                      <a:pt x="24" y="0"/>
                    </a:lnTo>
                    <a:lnTo>
                      <a:pt x="24" y="12"/>
                    </a:lnTo>
                    <a:lnTo>
                      <a:pt x="36" y="12"/>
                    </a:lnTo>
                    <a:lnTo>
                      <a:pt x="36" y="23"/>
                    </a:lnTo>
                    <a:lnTo>
                      <a:pt x="36" y="35"/>
                    </a:lnTo>
                    <a:lnTo>
                      <a:pt x="48" y="35"/>
                    </a:lnTo>
                    <a:lnTo>
                      <a:pt x="48" y="46"/>
                    </a:lnTo>
                    <a:lnTo>
                      <a:pt x="36" y="46"/>
                    </a:lnTo>
                    <a:lnTo>
                      <a:pt x="36" y="35"/>
                    </a:lnTo>
                    <a:lnTo>
                      <a:pt x="36" y="46"/>
                    </a:lnTo>
                    <a:lnTo>
                      <a:pt x="36" y="35"/>
                    </a:lnTo>
                    <a:lnTo>
                      <a:pt x="24" y="35"/>
                    </a:lnTo>
                    <a:lnTo>
                      <a:pt x="24" y="23"/>
                    </a:lnTo>
                    <a:lnTo>
                      <a:pt x="24" y="12"/>
                    </a:lnTo>
                    <a:lnTo>
                      <a:pt x="24" y="0"/>
                    </a:lnTo>
                    <a:lnTo>
                      <a:pt x="12" y="0"/>
                    </a:lnTo>
                    <a:lnTo>
                      <a:pt x="0" y="0"/>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9" name="Google Shape;329;p10"/>
              <p:cNvSpPr/>
              <p:nvPr/>
            </p:nvSpPr>
            <p:spPr>
              <a:xfrm>
                <a:off x="467" y="3729"/>
                <a:ext cx="12" cy="12"/>
              </a:xfrm>
              <a:custGeom>
                <a:rect b="b" l="l" r="r" t="t"/>
                <a:pathLst>
                  <a:path extrusionOk="0" h="12" w="12">
                    <a:moveTo>
                      <a:pt x="12" y="0"/>
                    </a:moveTo>
                    <a:lnTo>
                      <a:pt x="12" y="0"/>
                    </a:lnTo>
                    <a:lnTo>
                      <a:pt x="12" y="12"/>
                    </a:lnTo>
                    <a:lnTo>
                      <a:pt x="12" y="0"/>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0" name="Google Shape;330;p10"/>
              <p:cNvSpPr/>
              <p:nvPr/>
            </p:nvSpPr>
            <p:spPr>
              <a:xfrm>
                <a:off x="659" y="3729"/>
                <a:ext cx="24" cy="105"/>
              </a:xfrm>
              <a:custGeom>
                <a:rect b="b" l="l" r="r" t="t"/>
                <a:pathLst>
                  <a:path extrusionOk="0" h="105" w="24">
                    <a:moveTo>
                      <a:pt x="24" y="70"/>
                    </a:moveTo>
                    <a:lnTo>
                      <a:pt x="24" y="70"/>
                    </a:lnTo>
                    <a:lnTo>
                      <a:pt x="24" y="81"/>
                    </a:lnTo>
                    <a:lnTo>
                      <a:pt x="24" y="93"/>
                    </a:lnTo>
                    <a:lnTo>
                      <a:pt x="24" y="105"/>
                    </a:lnTo>
                    <a:lnTo>
                      <a:pt x="24" y="93"/>
                    </a:lnTo>
                    <a:lnTo>
                      <a:pt x="12" y="93"/>
                    </a:lnTo>
                    <a:lnTo>
                      <a:pt x="12" y="81"/>
                    </a:lnTo>
                    <a:lnTo>
                      <a:pt x="12" y="70"/>
                    </a:lnTo>
                    <a:lnTo>
                      <a:pt x="12" y="58"/>
                    </a:lnTo>
                    <a:lnTo>
                      <a:pt x="12" y="46"/>
                    </a:lnTo>
                    <a:lnTo>
                      <a:pt x="12" y="35"/>
                    </a:lnTo>
                    <a:lnTo>
                      <a:pt x="12" y="23"/>
                    </a:lnTo>
                    <a:lnTo>
                      <a:pt x="0" y="23"/>
                    </a:lnTo>
                    <a:lnTo>
                      <a:pt x="0" y="12"/>
                    </a:lnTo>
                    <a:lnTo>
                      <a:pt x="12" y="12"/>
                    </a:lnTo>
                    <a:lnTo>
                      <a:pt x="12" y="0"/>
                    </a:lnTo>
                    <a:lnTo>
                      <a:pt x="12" y="12"/>
                    </a:lnTo>
                    <a:lnTo>
                      <a:pt x="12" y="23"/>
                    </a:lnTo>
                    <a:lnTo>
                      <a:pt x="12" y="35"/>
                    </a:lnTo>
                    <a:lnTo>
                      <a:pt x="12" y="46"/>
                    </a:lnTo>
                    <a:lnTo>
                      <a:pt x="12" y="58"/>
                    </a:lnTo>
                    <a:lnTo>
                      <a:pt x="12" y="70"/>
                    </a:lnTo>
                    <a:lnTo>
                      <a:pt x="24" y="7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1" name="Google Shape;331;p10"/>
              <p:cNvSpPr/>
              <p:nvPr/>
            </p:nvSpPr>
            <p:spPr>
              <a:xfrm>
                <a:off x="407" y="3729"/>
                <a:ext cx="24" cy="12"/>
              </a:xfrm>
              <a:custGeom>
                <a:rect b="b" l="l" r="r" t="t"/>
                <a:pathLst>
                  <a:path extrusionOk="0" h="12" w="24">
                    <a:moveTo>
                      <a:pt x="24" y="0"/>
                    </a:moveTo>
                    <a:lnTo>
                      <a:pt x="24" y="0"/>
                    </a:lnTo>
                    <a:lnTo>
                      <a:pt x="24" y="12"/>
                    </a:lnTo>
                    <a:lnTo>
                      <a:pt x="12" y="12"/>
                    </a:lnTo>
                    <a:lnTo>
                      <a:pt x="0" y="12"/>
                    </a:lnTo>
                    <a:lnTo>
                      <a:pt x="0" y="0"/>
                    </a:lnTo>
                    <a:lnTo>
                      <a:pt x="12" y="0"/>
                    </a:lnTo>
                    <a:lnTo>
                      <a:pt x="24"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2" name="Google Shape;332;p10"/>
              <p:cNvSpPr/>
              <p:nvPr/>
            </p:nvSpPr>
            <p:spPr>
              <a:xfrm>
                <a:off x="443" y="3741"/>
                <a:ext cx="24" cy="11"/>
              </a:xfrm>
              <a:custGeom>
                <a:rect b="b" l="l" r="r" t="t"/>
                <a:pathLst>
                  <a:path extrusionOk="0" h="11" w="24">
                    <a:moveTo>
                      <a:pt x="24" y="0"/>
                    </a:moveTo>
                    <a:lnTo>
                      <a:pt x="24" y="0"/>
                    </a:lnTo>
                    <a:lnTo>
                      <a:pt x="12" y="0"/>
                    </a:lnTo>
                    <a:lnTo>
                      <a:pt x="12" y="11"/>
                    </a:lnTo>
                    <a:lnTo>
                      <a:pt x="0" y="11"/>
                    </a:lnTo>
                    <a:lnTo>
                      <a:pt x="0" y="0"/>
                    </a:lnTo>
                    <a:lnTo>
                      <a:pt x="12" y="0"/>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3" name="Google Shape;333;p10"/>
              <p:cNvSpPr/>
              <p:nvPr/>
            </p:nvSpPr>
            <p:spPr>
              <a:xfrm>
                <a:off x="491" y="3741"/>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4" name="Google Shape;334;p10"/>
              <p:cNvSpPr/>
              <p:nvPr/>
            </p:nvSpPr>
            <p:spPr>
              <a:xfrm>
                <a:off x="623" y="3741"/>
                <a:ext cx="12" cy="1"/>
              </a:xfrm>
              <a:custGeom>
                <a:rect b="b" l="l" r="r" t="t"/>
                <a:pathLst>
                  <a:path extrusionOk="0" h="1" w="12">
                    <a:moveTo>
                      <a:pt x="12" y="0"/>
                    </a:moveTo>
                    <a:lnTo>
                      <a:pt x="12" y="0"/>
                    </a:lnTo>
                    <a:lnTo>
                      <a:pt x="0" y="0"/>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5" name="Google Shape;335;p10"/>
              <p:cNvSpPr/>
              <p:nvPr/>
            </p:nvSpPr>
            <p:spPr>
              <a:xfrm>
                <a:off x="647" y="3741"/>
                <a:ext cx="12" cy="23"/>
              </a:xfrm>
              <a:custGeom>
                <a:rect b="b" l="l" r="r" t="t"/>
                <a:pathLst>
                  <a:path extrusionOk="0" h="23" w="12">
                    <a:moveTo>
                      <a:pt x="12" y="11"/>
                    </a:moveTo>
                    <a:lnTo>
                      <a:pt x="12" y="23"/>
                    </a:lnTo>
                    <a:lnTo>
                      <a:pt x="12" y="11"/>
                    </a:lnTo>
                    <a:lnTo>
                      <a:pt x="0" y="11"/>
                    </a:lnTo>
                    <a:lnTo>
                      <a:pt x="0" y="0"/>
                    </a:lnTo>
                    <a:lnTo>
                      <a:pt x="12" y="0"/>
                    </a:lnTo>
                    <a:lnTo>
                      <a:pt x="12"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6" name="Google Shape;336;p10"/>
              <p:cNvSpPr/>
              <p:nvPr/>
            </p:nvSpPr>
            <p:spPr>
              <a:xfrm>
                <a:off x="898" y="3752"/>
                <a:ext cx="72" cy="128"/>
              </a:xfrm>
              <a:custGeom>
                <a:rect b="b" l="l" r="r" t="t"/>
                <a:pathLst>
                  <a:path extrusionOk="0" h="128" w="72">
                    <a:moveTo>
                      <a:pt x="0" y="0"/>
                    </a:moveTo>
                    <a:lnTo>
                      <a:pt x="0" y="0"/>
                    </a:lnTo>
                    <a:lnTo>
                      <a:pt x="12" y="0"/>
                    </a:lnTo>
                    <a:lnTo>
                      <a:pt x="12" y="12"/>
                    </a:lnTo>
                    <a:lnTo>
                      <a:pt x="12" y="23"/>
                    </a:lnTo>
                    <a:lnTo>
                      <a:pt x="12" y="35"/>
                    </a:lnTo>
                    <a:lnTo>
                      <a:pt x="24" y="35"/>
                    </a:lnTo>
                    <a:lnTo>
                      <a:pt x="24" y="47"/>
                    </a:lnTo>
                    <a:lnTo>
                      <a:pt x="24" y="58"/>
                    </a:lnTo>
                    <a:lnTo>
                      <a:pt x="12" y="58"/>
                    </a:lnTo>
                    <a:lnTo>
                      <a:pt x="24" y="58"/>
                    </a:lnTo>
                    <a:lnTo>
                      <a:pt x="24" y="70"/>
                    </a:lnTo>
                    <a:lnTo>
                      <a:pt x="36" y="70"/>
                    </a:lnTo>
                    <a:lnTo>
                      <a:pt x="36" y="82"/>
                    </a:lnTo>
                    <a:lnTo>
                      <a:pt x="36" y="93"/>
                    </a:lnTo>
                    <a:lnTo>
                      <a:pt x="48" y="93"/>
                    </a:lnTo>
                    <a:lnTo>
                      <a:pt x="48" y="105"/>
                    </a:lnTo>
                    <a:lnTo>
                      <a:pt x="60" y="105"/>
                    </a:lnTo>
                    <a:lnTo>
                      <a:pt x="60" y="117"/>
                    </a:lnTo>
                    <a:lnTo>
                      <a:pt x="72" y="128"/>
                    </a:lnTo>
                    <a:lnTo>
                      <a:pt x="60" y="128"/>
                    </a:lnTo>
                    <a:lnTo>
                      <a:pt x="60" y="117"/>
                    </a:lnTo>
                    <a:lnTo>
                      <a:pt x="48" y="117"/>
                    </a:lnTo>
                    <a:lnTo>
                      <a:pt x="48" y="105"/>
                    </a:lnTo>
                    <a:lnTo>
                      <a:pt x="36" y="105"/>
                    </a:lnTo>
                    <a:lnTo>
                      <a:pt x="36" y="93"/>
                    </a:lnTo>
                    <a:lnTo>
                      <a:pt x="24" y="93"/>
                    </a:lnTo>
                    <a:lnTo>
                      <a:pt x="24" y="82"/>
                    </a:lnTo>
                    <a:lnTo>
                      <a:pt x="24" y="70"/>
                    </a:lnTo>
                    <a:lnTo>
                      <a:pt x="12" y="70"/>
                    </a:lnTo>
                    <a:lnTo>
                      <a:pt x="12" y="58"/>
                    </a:lnTo>
                    <a:lnTo>
                      <a:pt x="12" y="47"/>
                    </a:lnTo>
                    <a:lnTo>
                      <a:pt x="0" y="35"/>
                    </a:lnTo>
                    <a:lnTo>
                      <a:pt x="0" y="23"/>
                    </a:lnTo>
                    <a:lnTo>
                      <a:pt x="0" y="12"/>
                    </a:lnTo>
                    <a:lnTo>
                      <a:pt x="0"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7" name="Google Shape;337;p10"/>
              <p:cNvSpPr/>
              <p:nvPr/>
            </p:nvSpPr>
            <p:spPr>
              <a:xfrm>
                <a:off x="431" y="3752"/>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8" name="Google Shape;338;p10"/>
              <p:cNvSpPr/>
              <p:nvPr/>
            </p:nvSpPr>
            <p:spPr>
              <a:xfrm>
                <a:off x="455" y="3752"/>
                <a:ext cx="24" cy="12"/>
              </a:xfrm>
              <a:custGeom>
                <a:rect b="b" l="l" r="r" t="t"/>
                <a:pathLst>
                  <a:path extrusionOk="0" h="12" w="24">
                    <a:moveTo>
                      <a:pt x="12" y="0"/>
                    </a:moveTo>
                    <a:lnTo>
                      <a:pt x="12" y="0"/>
                    </a:lnTo>
                    <a:lnTo>
                      <a:pt x="24" y="0"/>
                    </a:lnTo>
                    <a:lnTo>
                      <a:pt x="24" y="12"/>
                    </a:lnTo>
                    <a:lnTo>
                      <a:pt x="12" y="12"/>
                    </a:lnTo>
                    <a:lnTo>
                      <a:pt x="12" y="0"/>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9" name="Google Shape;339;p10"/>
              <p:cNvSpPr/>
              <p:nvPr/>
            </p:nvSpPr>
            <p:spPr>
              <a:xfrm>
                <a:off x="479" y="3752"/>
                <a:ext cx="12" cy="12"/>
              </a:xfrm>
              <a:custGeom>
                <a:rect b="b" l="l" r="r" t="t"/>
                <a:pathLst>
                  <a:path extrusionOk="0" h="12" w="12">
                    <a:moveTo>
                      <a:pt x="12" y="0"/>
                    </a:moveTo>
                    <a:lnTo>
                      <a:pt x="12" y="12"/>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0" name="Google Shape;340;p10"/>
              <p:cNvSpPr/>
              <p:nvPr/>
            </p:nvSpPr>
            <p:spPr>
              <a:xfrm>
                <a:off x="491" y="3752"/>
                <a:ext cx="12" cy="23"/>
              </a:xfrm>
              <a:custGeom>
                <a:rect b="b" l="l" r="r" t="t"/>
                <a:pathLst>
                  <a:path extrusionOk="0" h="23" w="12">
                    <a:moveTo>
                      <a:pt x="12" y="0"/>
                    </a:moveTo>
                    <a:lnTo>
                      <a:pt x="12" y="0"/>
                    </a:lnTo>
                    <a:lnTo>
                      <a:pt x="12" y="12"/>
                    </a:lnTo>
                    <a:lnTo>
                      <a:pt x="12" y="23"/>
                    </a:lnTo>
                    <a:lnTo>
                      <a:pt x="12" y="12"/>
                    </a:lnTo>
                    <a:lnTo>
                      <a:pt x="0" y="12"/>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1" name="Google Shape;341;p10"/>
              <p:cNvSpPr/>
              <p:nvPr/>
            </p:nvSpPr>
            <p:spPr>
              <a:xfrm>
                <a:off x="683" y="3752"/>
                <a:ext cx="12" cy="12"/>
              </a:xfrm>
              <a:custGeom>
                <a:rect b="b" l="l" r="r" t="t"/>
                <a:pathLst>
                  <a:path extrusionOk="0" h="12" w="12">
                    <a:moveTo>
                      <a:pt x="0" y="12"/>
                    </a:moveTo>
                    <a:lnTo>
                      <a:pt x="0" y="12"/>
                    </a:lnTo>
                    <a:lnTo>
                      <a:pt x="0" y="0"/>
                    </a:lnTo>
                    <a:lnTo>
                      <a:pt x="12" y="0"/>
                    </a:lnTo>
                    <a:lnTo>
                      <a:pt x="0" y="0"/>
                    </a:lnTo>
                    <a:lnTo>
                      <a:pt x="0"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2" name="Google Shape;342;p10"/>
              <p:cNvSpPr/>
              <p:nvPr/>
            </p:nvSpPr>
            <p:spPr>
              <a:xfrm>
                <a:off x="407" y="3752"/>
                <a:ext cx="12" cy="12"/>
              </a:xfrm>
              <a:custGeom>
                <a:rect b="b" l="l" r="r" t="t"/>
                <a:pathLst>
                  <a:path extrusionOk="0" h="12" w="12">
                    <a:moveTo>
                      <a:pt x="12" y="0"/>
                    </a:moveTo>
                    <a:lnTo>
                      <a:pt x="12" y="0"/>
                    </a:lnTo>
                    <a:lnTo>
                      <a:pt x="12" y="12"/>
                    </a:lnTo>
                    <a:lnTo>
                      <a:pt x="0" y="12"/>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3" name="Google Shape;343;p10"/>
              <p:cNvSpPr/>
              <p:nvPr/>
            </p:nvSpPr>
            <p:spPr>
              <a:xfrm>
                <a:off x="311" y="3752"/>
                <a:ext cx="12" cy="35"/>
              </a:xfrm>
              <a:custGeom>
                <a:rect b="b" l="l" r="r" t="t"/>
                <a:pathLst>
                  <a:path extrusionOk="0" h="35" w="12">
                    <a:moveTo>
                      <a:pt x="12" y="12"/>
                    </a:moveTo>
                    <a:lnTo>
                      <a:pt x="12" y="12"/>
                    </a:lnTo>
                    <a:lnTo>
                      <a:pt x="12" y="23"/>
                    </a:lnTo>
                    <a:lnTo>
                      <a:pt x="12" y="35"/>
                    </a:lnTo>
                    <a:lnTo>
                      <a:pt x="0" y="35"/>
                    </a:lnTo>
                    <a:lnTo>
                      <a:pt x="0" y="23"/>
                    </a:lnTo>
                    <a:lnTo>
                      <a:pt x="0" y="12"/>
                    </a:lnTo>
                    <a:lnTo>
                      <a:pt x="0" y="0"/>
                    </a:lnTo>
                    <a:lnTo>
                      <a:pt x="12" y="0"/>
                    </a:lnTo>
                    <a:lnTo>
                      <a:pt x="12" y="1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4" name="Google Shape;344;p10"/>
              <p:cNvSpPr/>
              <p:nvPr/>
            </p:nvSpPr>
            <p:spPr>
              <a:xfrm>
                <a:off x="683" y="3752"/>
                <a:ext cx="12" cy="12"/>
              </a:xfrm>
              <a:custGeom>
                <a:rect b="b" l="l" r="r" t="t"/>
                <a:pathLst>
                  <a:path extrusionOk="0" h="12" w="12">
                    <a:moveTo>
                      <a:pt x="12" y="12"/>
                    </a:moveTo>
                    <a:lnTo>
                      <a:pt x="0" y="12"/>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5" name="Google Shape;345;p10"/>
              <p:cNvSpPr/>
              <p:nvPr/>
            </p:nvSpPr>
            <p:spPr>
              <a:xfrm>
                <a:off x="503" y="3775"/>
                <a:ext cx="24" cy="24"/>
              </a:xfrm>
              <a:custGeom>
                <a:rect b="b" l="l" r="r" t="t"/>
                <a:pathLst>
                  <a:path extrusionOk="0" h="24" w="24">
                    <a:moveTo>
                      <a:pt x="24" y="12"/>
                    </a:moveTo>
                    <a:lnTo>
                      <a:pt x="24" y="12"/>
                    </a:lnTo>
                    <a:lnTo>
                      <a:pt x="24" y="24"/>
                    </a:lnTo>
                    <a:lnTo>
                      <a:pt x="12" y="24"/>
                    </a:lnTo>
                    <a:lnTo>
                      <a:pt x="0" y="24"/>
                    </a:lnTo>
                    <a:lnTo>
                      <a:pt x="12" y="24"/>
                    </a:lnTo>
                    <a:lnTo>
                      <a:pt x="12" y="12"/>
                    </a:lnTo>
                    <a:lnTo>
                      <a:pt x="0" y="12"/>
                    </a:lnTo>
                    <a:lnTo>
                      <a:pt x="12" y="12"/>
                    </a:lnTo>
                    <a:lnTo>
                      <a:pt x="12" y="0"/>
                    </a:lnTo>
                    <a:lnTo>
                      <a:pt x="24" y="0"/>
                    </a:lnTo>
                    <a:lnTo>
                      <a:pt x="2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6" name="Google Shape;346;p10"/>
              <p:cNvSpPr/>
              <p:nvPr/>
            </p:nvSpPr>
            <p:spPr>
              <a:xfrm>
                <a:off x="527" y="3787"/>
                <a:ext cx="1" cy="1"/>
              </a:xfrm>
              <a:custGeom>
                <a:rect b="b" l="l" r="r" t="t"/>
                <a:pathLst>
                  <a:path extrusionOk="0" h="1" w="1">
                    <a:moveTo>
                      <a:pt x="0" y="0"/>
                    </a:move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7" name="Google Shape;347;p10"/>
              <p:cNvSpPr/>
              <p:nvPr/>
            </p:nvSpPr>
            <p:spPr>
              <a:xfrm>
                <a:off x="539" y="3799"/>
                <a:ext cx="24" cy="35"/>
              </a:xfrm>
              <a:custGeom>
                <a:rect b="b" l="l" r="r" t="t"/>
                <a:pathLst>
                  <a:path extrusionOk="0" h="35" w="24">
                    <a:moveTo>
                      <a:pt x="12" y="0"/>
                    </a:moveTo>
                    <a:lnTo>
                      <a:pt x="12" y="0"/>
                    </a:lnTo>
                    <a:lnTo>
                      <a:pt x="12" y="11"/>
                    </a:lnTo>
                    <a:lnTo>
                      <a:pt x="24" y="11"/>
                    </a:lnTo>
                    <a:lnTo>
                      <a:pt x="24" y="23"/>
                    </a:lnTo>
                    <a:lnTo>
                      <a:pt x="24" y="35"/>
                    </a:lnTo>
                    <a:lnTo>
                      <a:pt x="12" y="35"/>
                    </a:lnTo>
                    <a:lnTo>
                      <a:pt x="12" y="23"/>
                    </a:lnTo>
                    <a:lnTo>
                      <a:pt x="12" y="11"/>
                    </a:lnTo>
                    <a:lnTo>
                      <a:pt x="12" y="0"/>
                    </a:lnTo>
                    <a:lnTo>
                      <a:pt x="0" y="0"/>
                    </a:lnTo>
                    <a:lnTo>
                      <a:pt x="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8" name="Google Shape;348;p10"/>
              <p:cNvSpPr/>
              <p:nvPr/>
            </p:nvSpPr>
            <p:spPr>
              <a:xfrm>
                <a:off x="611" y="3834"/>
                <a:ext cx="84" cy="11"/>
              </a:xfrm>
              <a:custGeom>
                <a:rect b="b" l="l" r="r" t="t"/>
                <a:pathLst>
                  <a:path extrusionOk="0" h="11" w="84">
                    <a:moveTo>
                      <a:pt x="12" y="0"/>
                    </a:moveTo>
                    <a:lnTo>
                      <a:pt x="12" y="0"/>
                    </a:lnTo>
                    <a:lnTo>
                      <a:pt x="24" y="0"/>
                    </a:lnTo>
                    <a:lnTo>
                      <a:pt x="36" y="0"/>
                    </a:lnTo>
                    <a:lnTo>
                      <a:pt x="48" y="0"/>
                    </a:lnTo>
                    <a:lnTo>
                      <a:pt x="60" y="0"/>
                    </a:lnTo>
                    <a:lnTo>
                      <a:pt x="72" y="0"/>
                    </a:lnTo>
                    <a:lnTo>
                      <a:pt x="84" y="0"/>
                    </a:lnTo>
                    <a:lnTo>
                      <a:pt x="84" y="11"/>
                    </a:lnTo>
                    <a:lnTo>
                      <a:pt x="72" y="11"/>
                    </a:lnTo>
                    <a:lnTo>
                      <a:pt x="72" y="0"/>
                    </a:lnTo>
                    <a:lnTo>
                      <a:pt x="60" y="0"/>
                    </a:lnTo>
                    <a:lnTo>
                      <a:pt x="48" y="0"/>
                    </a:lnTo>
                    <a:lnTo>
                      <a:pt x="36" y="0"/>
                    </a:lnTo>
                    <a:lnTo>
                      <a:pt x="24" y="0"/>
                    </a:lnTo>
                    <a:lnTo>
                      <a:pt x="12" y="0"/>
                    </a:lnTo>
                    <a:lnTo>
                      <a:pt x="0" y="0"/>
                    </a:lnTo>
                    <a:lnTo>
                      <a:pt x="12" y="0"/>
                    </a:lnTo>
                    <a:close/>
                  </a:path>
                </a:pathLst>
              </a:custGeom>
              <a:solidFill>
                <a:srgbClr val="FF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9" name="Google Shape;349;p10"/>
              <p:cNvSpPr/>
              <p:nvPr/>
            </p:nvSpPr>
            <p:spPr>
              <a:xfrm>
                <a:off x="611" y="3845"/>
                <a:ext cx="36" cy="1"/>
              </a:xfrm>
              <a:custGeom>
                <a:rect b="b" l="l" r="r" t="t"/>
                <a:pathLst>
                  <a:path extrusionOk="0" h="1" w="36">
                    <a:moveTo>
                      <a:pt x="36" y="0"/>
                    </a:moveTo>
                    <a:lnTo>
                      <a:pt x="36" y="0"/>
                    </a:lnTo>
                    <a:lnTo>
                      <a:pt x="24" y="0"/>
                    </a:lnTo>
                    <a:lnTo>
                      <a:pt x="12" y="0"/>
                    </a:lnTo>
                    <a:lnTo>
                      <a:pt x="0" y="0"/>
                    </a:lnTo>
                    <a:lnTo>
                      <a:pt x="12" y="0"/>
                    </a:lnTo>
                    <a:lnTo>
                      <a:pt x="24" y="0"/>
                    </a:lnTo>
                    <a:lnTo>
                      <a:pt x="36" y="0"/>
                    </a:lnTo>
                    <a:close/>
                  </a:path>
                </a:pathLst>
              </a:custGeom>
              <a:solidFill>
                <a:srgbClr val="FF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0" name="Google Shape;350;p10"/>
              <p:cNvSpPr/>
              <p:nvPr/>
            </p:nvSpPr>
            <p:spPr>
              <a:xfrm>
                <a:off x="659" y="3845"/>
                <a:ext cx="36" cy="1"/>
              </a:xfrm>
              <a:custGeom>
                <a:rect b="b" l="l" r="r" t="t"/>
                <a:pathLst>
                  <a:path extrusionOk="0" h="1" w="36">
                    <a:moveTo>
                      <a:pt x="24" y="0"/>
                    </a:moveTo>
                    <a:lnTo>
                      <a:pt x="24" y="0"/>
                    </a:lnTo>
                    <a:lnTo>
                      <a:pt x="36" y="0"/>
                    </a:lnTo>
                    <a:lnTo>
                      <a:pt x="24" y="0"/>
                    </a:lnTo>
                    <a:lnTo>
                      <a:pt x="12" y="0"/>
                    </a:lnTo>
                    <a:lnTo>
                      <a:pt x="0" y="0"/>
                    </a:lnTo>
                    <a:lnTo>
                      <a:pt x="12" y="0"/>
                    </a:lnTo>
                    <a:lnTo>
                      <a:pt x="24" y="0"/>
                    </a:lnTo>
                    <a:close/>
                  </a:path>
                </a:pathLst>
              </a:custGeom>
              <a:solidFill>
                <a:srgbClr val="FF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1" name="Google Shape;351;p10"/>
              <p:cNvSpPr/>
              <p:nvPr/>
            </p:nvSpPr>
            <p:spPr>
              <a:xfrm>
                <a:off x="503" y="3880"/>
                <a:ext cx="24" cy="12"/>
              </a:xfrm>
              <a:custGeom>
                <a:rect b="b" l="l" r="r" t="t"/>
                <a:pathLst>
                  <a:path extrusionOk="0" h="12" w="24">
                    <a:moveTo>
                      <a:pt x="0" y="12"/>
                    </a:moveTo>
                    <a:lnTo>
                      <a:pt x="0" y="12"/>
                    </a:lnTo>
                    <a:lnTo>
                      <a:pt x="12" y="12"/>
                    </a:lnTo>
                    <a:lnTo>
                      <a:pt x="12" y="0"/>
                    </a:lnTo>
                    <a:lnTo>
                      <a:pt x="24" y="0"/>
                    </a:lnTo>
                    <a:lnTo>
                      <a:pt x="0" y="1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2" name="Google Shape;352;p10"/>
              <p:cNvSpPr/>
              <p:nvPr/>
            </p:nvSpPr>
            <p:spPr>
              <a:xfrm>
                <a:off x="587" y="3892"/>
                <a:ext cx="24" cy="46"/>
              </a:xfrm>
              <a:custGeom>
                <a:rect b="b" l="l" r="r" t="t"/>
                <a:pathLst>
                  <a:path extrusionOk="0" h="46" w="24">
                    <a:moveTo>
                      <a:pt x="12" y="12"/>
                    </a:moveTo>
                    <a:lnTo>
                      <a:pt x="12" y="12"/>
                    </a:lnTo>
                    <a:lnTo>
                      <a:pt x="12" y="23"/>
                    </a:lnTo>
                    <a:lnTo>
                      <a:pt x="24" y="35"/>
                    </a:lnTo>
                    <a:lnTo>
                      <a:pt x="24" y="46"/>
                    </a:lnTo>
                    <a:lnTo>
                      <a:pt x="24" y="35"/>
                    </a:lnTo>
                    <a:lnTo>
                      <a:pt x="12" y="35"/>
                    </a:lnTo>
                    <a:lnTo>
                      <a:pt x="12" y="23"/>
                    </a:lnTo>
                    <a:lnTo>
                      <a:pt x="12" y="12"/>
                    </a:lnTo>
                    <a:lnTo>
                      <a:pt x="0" y="12"/>
                    </a:lnTo>
                    <a:lnTo>
                      <a:pt x="0" y="0"/>
                    </a:lnTo>
                    <a:lnTo>
                      <a:pt x="12" y="0"/>
                    </a:lnTo>
                    <a:lnTo>
                      <a:pt x="12"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3" name="Google Shape;353;p10"/>
              <p:cNvSpPr/>
              <p:nvPr/>
            </p:nvSpPr>
            <p:spPr>
              <a:xfrm>
                <a:off x="443" y="3892"/>
                <a:ext cx="60" cy="23"/>
              </a:xfrm>
              <a:custGeom>
                <a:rect b="b" l="l" r="r" t="t"/>
                <a:pathLst>
                  <a:path extrusionOk="0" h="23" w="60">
                    <a:moveTo>
                      <a:pt x="60" y="0"/>
                    </a:moveTo>
                    <a:lnTo>
                      <a:pt x="60" y="0"/>
                    </a:lnTo>
                    <a:lnTo>
                      <a:pt x="60" y="12"/>
                    </a:lnTo>
                    <a:lnTo>
                      <a:pt x="48" y="12"/>
                    </a:lnTo>
                    <a:lnTo>
                      <a:pt x="36" y="12"/>
                    </a:lnTo>
                    <a:lnTo>
                      <a:pt x="24" y="12"/>
                    </a:lnTo>
                    <a:lnTo>
                      <a:pt x="24" y="23"/>
                    </a:lnTo>
                    <a:lnTo>
                      <a:pt x="12" y="23"/>
                    </a:lnTo>
                    <a:lnTo>
                      <a:pt x="0" y="23"/>
                    </a:lnTo>
                    <a:lnTo>
                      <a:pt x="0" y="12"/>
                    </a:lnTo>
                    <a:lnTo>
                      <a:pt x="12" y="12"/>
                    </a:lnTo>
                    <a:lnTo>
                      <a:pt x="24" y="12"/>
                    </a:lnTo>
                    <a:lnTo>
                      <a:pt x="36" y="12"/>
                    </a:lnTo>
                    <a:lnTo>
                      <a:pt x="48" y="0"/>
                    </a:lnTo>
                    <a:lnTo>
                      <a:pt x="60"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4" name="Google Shape;354;p10"/>
              <p:cNvSpPr/>
              <p:nvPr/>
            </p:nvSpPr>
            <p:spPr>
              <a:xfrm>
                <a:off x="419" y="3904"/>
                <a:ext cx="12" cy="11"/>
              </a:xfrm>
              <a:custGeom>
                <a:rect b="b" l="l" r="r" t="t"/>
                <a:pathLst>
                  <a:path extrusionOk="0" h="11" w="12">
                    <a:moveTo>
                      <a:pt x="12" y="0"/>
                    </a:moveTo>
                    <a:lnTo>
                      <a:pt x="12" y="0"/>
                    </a:lnTo>
                    <a:lnTo>
                      <a:pt x="12" y="11"/>
                    </a:lnTo>
                    <a:lnTo>
                      <a:pt x="12" y="0"/>
                    </a:lnTo>
                    <a:lnTo>
                      <a:pt x="0" y="0"/>
                    </a:lnTo>
                    <a:lnTo>
                      <a:pt x="12"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5" name="Google Shape;355;p10"/>
              <p:cNvSpPr/>
              <p:nvPr/>
            </p:nvSpPr>
            <p:spPr>
              <a:xfrm>
                <a:off x="2563" y="3671"/>
                <a:ext cx="143" cy="198"/>
              </a:xfrm>
              <a:custGeom>
                <a:rect b="b" l="l" r="r" t="t"/>
                <a:pathLst>
                  <a:path extrusionOk="0" h="198" w="143">
                    <a:moveTo>
                      <a:pt x="0" y="70"/>
                    </a:moveTo>
                    <a:lnTo>
                      <a:pt x="12" y="151"/>
                    </a:lnTo>
                    <a:lnTo>
                      <a:pt x="36" y="198"/>
                    </a:lnTo>
                    <a:lnTo>
                      <a:pt x="83" y="198"/>
                    </a:lnTo>
                    <a:lnTo>
                      <a:pt x="119" y="186"/>
                    </a:lnTo>
                    <a:lnTo>
                      <a:pt x="143" y="116"/>
                    </a:lnTo>
                    <a:lnTo>
                      <a:pt x="131" y="0"/>
                    </a:lnTo>
                    <a:lnTo>
                      <a:pt x="48" y="11"/>
                    </a:lnTo>
                    <a:lnTo>
                      <a:pt x="0" y="7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6" name="Google Shape;356;p10"/>
              <p:cNvSpPr/>
              <p:nvPr/>
            </p:nvSpPr>
            <p:spPr>
              <a:xfrm>
                <a:off x="2599" y="3775"/>
                <a:ext cx="107" cy="94"/>
              </a:xfrm>
              <a:custGeom>
                <a:rect b="b" l="l" r="r" t="t"/>
                <a:pathLst>
                  <a:path extrusionOk="0" h="94" w="107">
                    <a:moveTo>
                      <a:pt x="12" y="12"/>
                    </a:moveTo>
                    <a:lnTo>
                      <a:pt x="0" y="47"/>
                    </a:lnTo>
                    <a:lnTo>
                      <a:pt x="24" y="35"/>
                    </a:lnTo>
                    <a:lnTo>
                      <a:pt x="36" y="82"/>
                    </a:lnTo>
                    <a:lnTo>
                      <a:pt x="0" y="82"/>
                    </a:lnTo>
                    <a:lnTo>
                      <a:pt x="36" y="94"/>
                    </a:lnTo>
                    <a:lnTo>
                      <a:pt x="71" y="94"/>
                    </a:lnTo>
                    <a:lnTo>
                      <a:pt x="83" y="70"/>
                    </a:lnTo>
                    <a:lnTo>
                      <a:pt x="59" y="70"/>
                    </a:lnTo>
                    <a:lnTo>
                      <a:pt x="47" y="47"/>
                    </a:lnTo>
                    <a:lnTo>
                      <a:pt x="71" y="59"/>
                    </a:lnTo>
                    <a:lnTo>
                      <a:pt x="107" y="35"/>
                    </a:lnTo>
                    <a:lnTo>
                      <a:pt x="107" y="0"/>
                    </a:lnTo>
                    <a:lnTo>
                      <a:pt x="36" y="24"/>
                    </a:lnTo>
                    <a:lnTo>
                      <a:pt x="12" y="12"/>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7" name="Google Shape;357;p10"/>
              <p:cNvSpPr/>
              <p:nvPr/>
            </p:nvSpPr>
            <p:spPr>
              <a:xfrm>
                <a:off x="2575" y="3298"/>
                <a:ext cx="263" cy="151"/>
              </a:xfrm>
              <a:custGeom>
                <a:rect b="b" l="l" r="r" t="t"/>
                <a:pathLst>
                  <a:path extrusionOk="0" h="151" w="263">
                    <a:moveTo>
                      <a:pt x="24" y="0"/>
                    </a:moveTo>
                    <a:lnTo>
                      <a:pt x="263" y="0"/>
                    </a:lnTo>
                    <a:lnTo>
                      <a:pt x="263" y="140"/>
                    </a:lnTo>
                    <a:lnTo>
                      <a:pt x="0" y="151"/>
                    </a:lnTo>
                    <a:lnTo>
                      <a:pt x="2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8" name="Google Shape;358;p10"/>
              <p:cNvSpPr/>
              <p:nvPr/>
            </p:nvSpPr>
            <p:spPr>
              <a:xfrm>
                <a:off x="2802" y="3671"/>
                <a:ext cx="168" cy="233"/>
              </a:xfrm>
              <a:custGeom>
                <a:rect b="b" l="l" r="r" t="t"/>
                <a:pathLst>
                  <a:path extrusionOk="0" h="233" w="168">
                    <a:moveTo>
                      <a:pt x="72" y="0"/>
                    </a:moveTo>
                    <a:lnTo>
                      <a:pt x="168" y="23"/>
                    </a:lnTo>
                    <a:lnTo>
                      <a:pt x="156" y="139"/>
                    </a:lnTo>
                    <a:lnTo>
                      <a:pt x="132" y="221"/>
                    </a:lnTo>
                    <a:lnTo>
                      <a:pt x="96" y="233"/>
                    </a:lnTo>
                    <a:lnTo>
                      <a:pt x="48" y="233"/>
                    </a:lnTo>
                    <a:lnTo>
                      <a:pt x="12" y="198"/>
                    </a:lnTo>
                    <a:lnTo>
                      <a:pt x="0" y="139"/>
                    </a:lnTo>
                    <a:lnTo>
                      <a:pt x="36" y="70"/>
                    </a:lnTo>
                    <a:lnTo>
                      <a:pt x="7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9" name="Google Shape;359;p10"/>
              <p:cNvSpPr/>
              <p:nvPr/>
            </p:nvSpPr>
            <p:spPr>
              <a:xfrm>
                <a:off x="2814" y="3717"/>
                <a:ext cx="144" cy="187"/>
              </a:xfrm>
              <a:custGeom>
                <a:rect b="b" l="l" r="r" t="t"/>
                <a:pathLst>
                  <a:path extrusionOk="0" h="187" w="144">
                    <a:moveTo>
                      <a:pt x="12" y="35"/>
                    </a:moveTo>
                    <a:lnTo>
                      <a:pt x="72" y="47"/>
                    </a:lnTo>
                    <a:lnTo>
                      <a:pt x="108" y="0"/>
                    </a:lnTo>
                    <a:lnTo>
                      <a:pt x="96" y="70"/>
                    </a:lnTo>
                    <a:lnTo>
                      <a:pt x="120" y="93"/>
                    </a:lnTo>
                    <a:lnTo>
                      <a:pt x="132" y="35"/>
                    </a:lnTo>
                    <a:lnTo>
                      <a:pt x="144" y="105"/>
                    </a:lnTo>
                    <a:lnTo>
                      <a:pt x="132" y="128"/>
                    </a:lnTo>
                    <a:lnTo>
                      <a:pt x="96" y="117"/>
                    </a:lnTo>
                    <a:lnTo>
                      <a:pt x="108" y="175"/>
                    </a:lnTo>
                    <a:lnTo>
                      <a:pt x="84" y="187"/>
                    </a:lnTo>
                    <a:lnTo>
                      <a:pt x="96" y="175"/>
                    </a:lnTo>
                    <a:lnTo>
                      <a:pt x="72" y="117"/>
                    </a:lnTo>
                    <a:lnTo>
                      <a:pt x="48" y="187"/>
                    </a:lnTo>
                    <a:lnTo>
                      <a:pt x="24" y="140"/>
                    </a:lnTo>
                    <a:lnTo>
                      <a:pt x="48" y="152"/>
                    </a:lnTo>
                    <a:lnTo>
                      <a:pt x="60" y="82"/>
                    </a:lnTo>
                    <a:lnTo>
                      <a:pt x="0" y="70"/>
                    </a:lnTo>
                    <a:lnTo>
                      <a:pt x="12" y="35"/>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0" name="Google Shape;360;p10"/>
              <p:cNvSpPr/>
              <p:nvPr/>
            </p:nvSpPr>
            <p:spPr>
              <a:xfrm>
                <a:off x="2611" y="3671"/>
                <a:ext cx="95" cy="163"/>
              </a:xfrm>
              <a:custGeom>
                <a:rect b="b" l="l" r="r" t="t"/>
                <a:pathLst>
                  <a:path extrusionOk="0" h="163" w="95">
                    <a:moveTo>
                      <a:pt x="47" y="11"/>
                    </a:moveTo>
                    <a:lnTo>
                      <a:pt x="24" y="46"/>
                    </a:lnTo>
                    <a:lnTo>
                      <a:pt x="47" y="35"/>
                    </a:lnTo>
                    <a:lnTo>
                      <a:pt x="35" y="70"/>
                    </a:lnTo>
                    <a:lnTo>
                      <a:pt x="47" y="93"/>
                    </a:lnTo>
                    <a:lnTo>
                      <a:pt x="35" y="116"/>
                    </a:lnTo>
                    <a:lnTo>
                      <a:pt x="0" y="163"/>
                    </a:lnTo>
                    <a:lnTo>
                      <a:pt x="59" y="139"/>
                    </a:lnTo>
                    <a:lnTo>
                      <a:pt x="95" y="46"/>
                    </a:lnTo>
                    <a:lnTo>
                      <a:pt x="95" y="0"/>
                    </a:lnTo>
                    <a:lnTo>
                      <a:pt x="47" y="11"/>
                    </a:lnTo>
                    <a:close/>
                  </a:path>
                </a:pathLst>
              </a:custGeom>
              <a:solidFill>
                <a:srgbClr val="BA57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1" name="Google Shape;361;p10"/>
              <p:cNvSpPr/>
              <p:nvPr/>
            </p:nvSpPr>
            <p:spPr>
              <a:xfrm>
                <a:off x="2072" y="3543"/>
                <a:ext cx="179" cy="372"/>
              </a:xfrm>
              <a:custGeom>
                <a:rect b="b" l="l" r="r" t="t"/>
                <a:pathLst>
                  <a:path extrusionOk="0" h="372" w="179">
                    <a:moveTo>
                      <a:pt x="155" y="302"/>
                    </a:moveTo>
                    <a:lnTo>
                      <a:pt x="179" y="232"/>
                    </a:lnTo>
                    <a:lnTo>
                      <a:pt x="179" y="163"/>
                    </a:lnTo>
                    <a:lnTo>
                      <a:pt x="167" y="81"/>
                    </a:lnTo>
                    <a:lnTo>
                      <a:pt x="131" y="23"/>
                    </a:lnTo>
                    <a:lnTo>
                      <a:pt x="95" y="0"/>
                    </a:lnTo>
                    <a:lnTo>
                      <a:pt x="72" y="11"/>
                    </a:lnTo>
                    <a:lnTo>
                      <a:pt x="36" y="46"/>
                    </a:lnTo>
                    <a:lnTo>
                      <a:pt x="12" y="104"/>
                    </a:lnTo>
                    <a:lnTo>
                      <a:pt x="12" y="174"/>
                    </a:lnTo>
                    <a:lnTo>
                      <a:pt x="0" y="244"/>
                    </a:lnTo>
                    <a:lnTo>
                      <a:pt x="24" y="302"/>
                    </a:lnTo>
                    <a:lnTo>
                      <a:pt x="36" y="349"/>
                    </a:lnTo>
                    <a:lnTo>
                      <a:pt x="72" y="372"/>
                    </a:lnTo>
                    <a:lnTo>
                      <a:pt x="119" y="361"/>
                    </a:lnTo>
                    <a:lnTo>
                      <a:pt x="155" y="302"/>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2" name="Google Shape;362;p10"/>
              <p:cNvSpPr/>
              <p:nvPr/>
            </p:nvSpPr>
            <p:spPr>
              <a:xfrm>
                <a:off x="2371" y="3601"/>
                <a:ext cx="156" cy="337"/>
              </a:xfrm>
              <a:custGeom>
                <a:rect b="b" l="l" r="r" t="t"/>
                <a:pathLst>
                  <a:path extrusionOk="0" h="337" w="156">
                    <a:moveTo>
                      <a:pt x="36" y="11"/>
                    </a:moveTo>
                    <a:lnTo>
                      <a:pt x="12" y="81"/>
                    </a:lnTo>
                    <a:lnTo>
                      <a:pt x="0" y="163"/>
                    </a:lnTo>
                    <a:lnTo>
                      <a:pt x="0" y="233"/>
                    </a:lnTo>
                    <a:lnTo>
                      <a:pt x="24" y="303"/>
                    </a:lnTo>
                    <a:lnTo>
                      <a:pt x="48" y="337"/>
                    </a:lnTo>
                    <a:lnTo>
                      <a:pt x="84" y="337"/>
                    </a:lnTo>
                    <a:lnTo>
                      <a:pt x="120" y="326"/>
                    </a:lnTo>
                    <a:lnTo>
                      <a:pt x="144" y="279"/>
                    </a:lnTo>
                    <a:lnTo>
                      <a:pt x="156" y="174"/>
                    </a:lnTo>
                    <a:lnTo>
                      <a:pt x="144" y="105"/>
                    </a:lnTo>
                    <a:lnTo>
                      <a:pt x="120" y="23"/>
                    </a:lnTo>
                    <a:lnTo>
                      <a:pt x="72" y="0"/>
                    </a:lnTo>
                    <a:lnTo>
                      <a:pt x="36" y="11"/>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3" name="Google Shape;363;p10"/>
              <p:cNvSpPr/>
              <p:nvPr/>
            </p:nvSpPr>
            <p:spPr>
              <a:xfrm>
                <a:off x="2527" y="3473"/>
                <a:ext cx="359" cy="302"/>
              </a:xfrm>
              <a:custGeom>
                <a:rect b="b" l="l" r="r" t="t"/>
                <a:pathLst>
                  <a:path extrusionOk="0" h="302" w="359">
                    <a:moveTo>
                      <a:pt x="0" y="233"/>
                    </a:moveTo>
                    <a:lnTo>
                      <a:pt x="0" y="302"/>
                    </a:lnTo>
                    <a:lnTo>
                      <a:pt x="108" y="279"/>
                    </a:lnTo>
                    <a:lnTo>
                      <a:pt x="108" y="209"/>
                    </a:lnTo>
                    <a:lnTo>
                      <a:pt x="335" y="186"/>
                    </a:lnTo>
                    <a:lnTo>
                      <a:pt x="359" y="0"/>
                    </a:lnTo>
                    <a:lnTo>
                      <a:pt x="311" y="0"/>
                    </a:lnTo>
                    <a:lnTo>
                      <a:pt x="203" y="139"/>
                    </a:lnTo>
                    <a:lnTo>
                      <a:pt x="12" y="174"/>
                    </a:lnTo>
                    <a:lnTo>
                      <a:pt x="0" y="233"/>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4" name="Google Shape;364;p10"/>
              <p:cNvSpPr/>
              <p:nvPr/>
            </p:nvSpPr>
            <p:spPr>
              <a:xfrm>
                <a:off x="2814" y="3927"/>
                <a:ext cx="72" cy="46"/>
              </a:xfrm>
              <a:custGeom>
                <a:rect b="b" l="l" r="r" t="t"/>
                <a:pathLst>
                  <a:path extrusionOk="0" h="46" w="72">
                    <a:moveTo>
                      <a:pt x="12" y="0"/>
                    </a:moveTo>
                    <a:lnTo>
                      <a:pt x="0" y="46"/>
                    </a:lnTo>
                    <a:lnTo>
                      <a:pt x="72" y="46"/>
                    </a:lnTo>
                    <a:lnTo>
                      <a:pt x="24" y="0"/>
                    </a:lnTo>
                    <a:lnTo>
                      <a:pt x="12" y="0"/>
                    </a:ln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5" name="Google Shape;365;p10"/>
              <p:cNvSpPr/>
              <p:nvPr/>
            </p:nvSpPr>
            <p:spPr>
              <a:xfrm>
                <a:off x="2766" y="3298"/>
                <a:ext cx="407" cy="466"/>
              </a:xfrm>
              <a:custGeom>
                <a:rect b="b" l="l" r="r" t="t"/>
                <a:pathLst>
                  <a:path extrusionOk="0" h="466" w="407">
                    <a:moveTo>
                      <a:pt x="336" y="0"/>
                    </a:moveTo>
                    <a:lnTo>
                      <a:pt x="407" y="128"/>
                    </a:lnTo>
                    <a:lnTo>
                      <a:pt x="348" y="128"/>
                    </a:lnTo>
                    <a:lnTo>
                      <a:pt x="348" y="256"/>
                    </a:lnTo>
                    <a:lnTo>
                      <a:pt x="204" y="466"/>
                    </a:lnTo>
                    <a:lnTo>
                      <a:pt x="144" y="384"/>
                    </a:lnTo>
                    <a:lnTo>
                      <a:pt x="96" y="361"/>
                    </a:lnTo>
                    <a:lnTo>
                      <a:pt x="144" y="175"/>
                    </a:lnTo>
                    <a:lnTo>
                      <a:pt x="96" y="175"/>
                    </a:lnTo>
                    <a:lnTo>
                      <a:pt x="12" y="279"/>
                    </a:lnTo>
                    <a:lnTo>
                      <a:pt x="0" y="163"/>
                    </a:lnTo>
                    <a:lnTo>
                      <a:pt x="60" y="140"/>
                    </a:lnTo>
                    <a:lnTo>
                      <a:pt x="132" y="151"/>
                    </a:lnTo>
                    <a:lnTo>
                      <a:pt x="192" y="163"/>
                    </a:lnTo>
                    <a:lnTo>
                      <a:pt x="228" y="140"/>
                    </a:lnTo>
                    <a:lnTo>
                      <a:pt x="276" y="23"/>
                    </a:lnTo>
                    <a:lnTo>
                      <a:pt x="336" y="0"/>
                    </a:ln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6" name="Google Shape;366;p10"/>
              <p:cNvSpPr/>
              <p:nvPr/>
            </p:nvSpPr>
            <p:spPr>
              <a:xfrm>
                <a:off x="2946" y="3508"/>
                <a:ext cx="227" cy="104"/>
              </a:xfrm>
              <a:custGeom>
                <a:rect b="b" l="l" r="r" t="t"/>
                <a:pathLst>
                  <a:path extrusionOk="0" h="104" w="227">
                    <a:moveTo>
                      <a:pt x="12" y="0"/>
                    </a:moveTo>
                    <a:lnTo>
                      <a:pt x="36" y="58"/>
                    </a:lnTo>
                    <a:lnTo>
                      <a:pt x="60" y="58"/>
                    </a:lnTo>
                    <a:lnTo>
                      <a:pt x="60" y="0"/>
                    </a:lnTo>
                    <a:lnTo>
                      <a:pt x="132" y="46"/>
                    </a:lnTo>
                    <a:lnTo>
                      <a:pt x="203" y="11"/>
                    </a:lnTo>
                    <a:lnTo>
                      <a:pt x="227" y="35"/>
                    </a:lnTo>
                    <a:lnTo>
                      <a:pt x="215" y="69"/>
                    </a:lnTo>
                    <a:lnTo>
                      <a:pt x="179" y="104"/>
                    </a:lnTo>
                    <a:lnTo>
                      <a:pt x="72" y="104"/>
                    </a:lnTo>
                    <a:lnTo>
                      <a:pt x="0" y="69"/>
                    </a:lnTo>
                    <a:lnTo>
                      <a:pt x="12" y="0"/>
                    </a:lnTo>
                    <a:close/>
                  </a:path>
                </a:pathLst>
              </a:custGeom>
              <a:solidFill>
                <a:srgbClr val="BA57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7" name="Google Shape;367;p10"/>
              <p:cNvSpPr/>
              <p:nvPr/>
            </p:nvSpPr>
            <p:spPr>
              <a:xfrm>
                <a:off x="2670" y="3461"/>
                <a:ext cx="192" cy="175"/>
              </a:xfrm>
              <a:custGeom>
                <a:rect b="b" l="l" r="r" t="t"/>
                <a:pathLst>
                  <a:path extrusionOk="0" h="175" w="192">
                    <a:moveTo>
                      <a:pt x="36" y="175"/>
                    </a:moveTo>
                    <a:lnTo>
                      <a:pt x="0" y="116"/>
                    </a:lnTo>
                    <a:lnTo>
                      <a:pt x="24" y="58"/>
                    </a:lnTo>
                    <a:lnTo>
                      <a:pt x="84" y="12"/>
                    </a:lnTo>
                    <a:lnTo>
                      <a:pt x="132" y="0"/>
                    </a:lnTo>
                    <a:lnTo>
                      <a:pt x="108" y="23"/>
                    </a:lnTo>
                    <a:lnTo>
                      <a:pt x="120" y="82"/>
                    </a:lnTo>
                    <a:lnTo>
                      <a:pt x="144" y="47"/>
                    </a:lnTo>
                    <a:lnTo>
                      <a:pt x="192" y="12"/>
                    </a:lnTo>
                    <a:lnTo>
                      <a:pt x="168" y="82"/>
                    </a:lnTo>
                    <a:lnTo>
                      <a:pt x="120" y="163"/>
                    </a:lnTo>
                    <a:lnTo>
                      <a:pt x="36" y="175"/>
                    </a:lnTo>
                    <a:close/>
                  </a:path>
                </a:pathLst>
              </a:custGeom>
              <a:solidFill>
                <a:srgbClr val="D191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8" name="Google Shape;368;p10"/>
              <p:cNvSpPr/>
              <p:nvPr/>
            </p:nvSpPr>
            <p:spPr>
              <a:xfrm>
                <a:off x="2694" y="3647"/>
                <a:ext cx="180" cy="198"/>
              </a:xfrm>
              <a:custGeom>
                <a:rect b="b" l="l" r="r" t="t"/>
                <a:pathLst>
                  <a:path extrusionOk="0" h="198" w="180">
                    <a:moveTo>
                      <a:pt x="0" y="35"/>
                    </a:moveTo>
                    <a:lnTo>
                      <a:pt x="144" y="0"/>
                    </a:lnTo>
                    <a:lnTo>
                      <a:pt x="180" y="70"/>
                    </a:lnTo>
                    <a:lnTo>
                      <a:pt x="96" y="128"/>
                    </a:lnTo>
                    <a:lnTo>
                      <a:pt x="108" y="198"/>
                    </a:lnTo>
                    <a:lnTo>
                      <a:pt x="60" y="175"/>
                    </a:lnTo>
                    <a:lnTo>
                      <a:pt x="48" y="105"/>
                    </a:lnTo>
                    <a:lnTo>
                      <a:pt x="36" y="59"/>
                    </a:lnTo>
                    <a:lnTo>
                      <a:pt x="0" y="35"/>
                    </a:lnTo>
                    <a:close/>
                  </a:path>
                </a:pathLst>
              </a:custGeom>
              <a:solidFill>
                <a:srgbClr val="D191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369" name="Google Shape;369;p10"/>
            <p:cNvSpPr/>
            <p:nvPr/>
          </p:nvSpPr>
          <p:spPr>
            <a:xfrm>
              <a:off x="2850" y="2851"/>
              <a:ext cx="323" cy="350"/>
            </a:xfrm>
            <a:custGeom>
              <a:rect b="b" l="l" r="r" t="t"/>
              <a:pathLst>
                <a:path extrusionOk="0" h="350" w="323">
                  <a:moveTo>
                    <a:pt x="72" y="0"/>
                  </a:moveTo>
                  <a:lnTo>
                    <a:pt x="36" y="47"/>
                  </a:lnTo>
                  <a:lnTo>
                    <a:pt x="48" y="117"/>
                  </a:lnTo>
                  <a:lnTo>
                    <a:pt x="84" y="70"/>
                  </a:lnTo>
                  <a:lnTo>
                    <a:pt x="108" y="24"/>
                  </a:lnTo>
                  <a:lnTo>
                    <a:pt x="108" y="105"/>
                  </a:lnTo>
                  <a:lnTo>
                    <a:pt x="168" y="140"/>
                  </a:lnTo>
                  <a:lnTo>
                    <a:pt x="264" y="140"/>
                  </a:lnTo>
                  <a:lnTo>
                    <a:pt x="311" y="105"/>
                  </a:lnTo>
                  <a:lnTo>
                    <a:pt x="323" y="163"/>
                  </a:lnTo>
                  <a:lnTo>
                    <a:pt x="287" y="233"/>
                  </a:lnTo>
                  <a:lnTo>
                    <a:pt x="287" y="257"/>
                  </a:lnTo>
                  <a:lnTo>
                    <a:pt x="228" y="338"/>
                  </a:lnTo>
                  <a:lnTo>
                    <a:pt x="228" y="233"/>
                  </a:lnTo>
                  <a:lnTo>
                    <a:pt x="168" y="233"/>
                  </a:lnTo>
                  <a:lnTo>
                    <a:pt x="156" y="257"/>
                  </a:lnTo>
                  <a:lnTo>
                    <a:pt x="168" y="350"/>
                  </a:lnTo>
                  <a:lnTo>
                    <a:pt x="132" y="338"/>
                  </a:lnTo>
                  <a:lnTo>
                    <a:pt x="96" y="257"/>
                  </a:lnTo>
                  <a:lnTo>
                    <a:pt x="120" y="222"/>
                  </a:lnTo>
                  <a:lnTo>
                    <a:pt x="96" y="175"/>
                  </a:lnTo>
                  <a:lnTo>
                    <a:pt x="96" y="117"/>
                  </a:lnTo>
                  <a:lnTo>
                    <a:pt x="72" y="175"/>
                  </a:lnTo>
                  <a:lnTo>
                    <a:pt x="36" y="198"/>
                  </a:lnTo>
                  <a:lnTo>
                    <a:pt x="0" y="152"/>
                  </a:lnTo>
                  <a:lnTo>
                    <a:pt x="36" y="0"/>
                  </a:lnTo>
                  <a:lnTo>
                    <a:pt x="72" y="0"/>
                  </a:lnTo>
                  <a:close/>
                </a:path>
              </a:pathLst>
            </a:custGeom>
            <a:solidFill>
              <a:srgbClr val="D191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0" name="Google Shape;370;p10"/>
            <p:cNvSpPr/>
            <p:nvPr/>
          </p:nvSpPr>
          <p:spPr>
            <a:xfrm>
              <a:off x="3018" y="2665"/>
              <a:ext cx="191" cy="256"/>
            </a:xfrm>
            <a:custGeom>
              <a:rect b="b" l="l" r="r" t="t"/>
              <a:pathLst>
                <a:path extrusionOk="0" h="256" w="191">
                  <a:moveTo>
                    <a:pt x="143" y="163"/>
                  </a:moveTo>
                  <a:lnTo>
                    <a:pt x="167" y="175"/>
                  </a:lnTo>
                  <a:lnTo>
                    <a:pt x="191" y="163"/>
                  </a:lnTo>
                  <a:lnTo>
                    <a:pt x="191" y="116"/>
                  </a:lnTo>
                  <a:lnTo>
                    <a:pt x="167" y="93"/>
                  </a:lnTo>
                  <a:lnTo>
                    <a:pt x="131" y="0"/>
                  </a:lnTo>
                  <a:lnTo>
                    <a:pt x="48" y="12"/>
                  </a:lnTo>
                  <a:lnTo>
                    <a:pt x="131" y="116"/>
                  </a:lnTo>
                  <a:lnTo>
                    <a:pt x="60" y="93"/>
                  </a:lnTo>
                  <a:lnTo>
                    <a:pt x="60" y="151"/>
                  </a:lnTo>
                  <a:lnTo>
                    <a:pt x="36" y="140"/>
                  </a:lnTo>
                  <a:lnTo>
                    <a:pt x="0" y="163"/>
                  </a:lnTo>
                  <a:lnTo>
                    <a:pt x="36" y="233"/>
                  </a:lnTo>
                  <a:lnTo>
                    <a:pt x="96" y="256"/>
                  </a:lnTo>
                  <a:lnTo>
                    <a:pt x="119" y="245"/>
                  </a:lnTo>
                  <a:lnTo>
                    <a:pt x="119" y="198"/>
                  </a:lnTo>
                  <a:lnTo>
                    <a:pt x="107" y="140"/>
                  </a:lnTo>
                  <a:lnTo>
                    <a:pt x="143" y="163"/>
                  </a:lnTo>
                  <a:close/>
                </a:path>
              </a:pathLst>
            </a:custGeom>
            <a:solidFill>
              <a:srgbClr val="D191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1" name="Google Shape;371;p10"/>
            <p:cNvSpPr/>
            <p:nvPr/>
          </p:nvSpPr>
          <p:spPr>
            <a:xfrm>
              <a:off x="2251" y="3096"/>
              <a:ext cx="120" cy="58"/>
            </a:xfrm>
            <a:custGeom>
              <a:rect b="b" l="l" r="r" t="t"/>
              <a:pathLst>
                <a:path extrusionOk="0" h="58" w="120">
                  <a:moveTo>
                    <a:pt x="0" y="12"/>
                  </a:moveTo>
                  <a:lnTo>
                    <a:pt x="120" y="0"/>
                  </a:lnTo>
                  <a:lnTo>
                    <a:pt x="108" y="46"/>
                  </a:lnTo>
                  <a:lnTo>
                    <a:pt x="24" y="58"/>
                  </a:lnTo>
                  <a:lnTo>
                    <a:pt x="0" y="46"/>
                  </a:lnTo>
                  <a:lnTo>
                    <a:pt x="0" y="12"/>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2" name="Google Shape;372;p10"/>
            <p:cNvSpPr/>
            <p:nvPr/>
          </p:nvSpPr>
          <p:spPr>
            <a:xfrm>
              <a:off x="2527" y="3119"/>
              <a:ext cx="119" cy="35"/>
            </a:xfrm>
            <a:custGeom>
              <a:rect b="b" l="l" r="r" t="t"/>
              <a:pathLst>
                <a:path extrusionOk="0" h="35" w="119">
                  <a:moveTo>
                    <a:pt x="0" y="0"/>
                  </a:moveTo>
                  <a:lnTo>
                    <a:pt x="119" y="0"/>
                  </a:lnTo>
                  <a:lnTo>
                    <a:pt x="108" y="23"/>
                  </a:lnTo>
                  <a:lnTo>
                    <a:pt x="0" y="35"/>
                  </a:lnTo>
                  <a:lnTo>
                    <a:pt x="0" y="0"/>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3" name="Google Shape;373;p10"/>
            <p:cNvSpPr/>
            <p:nvPr/>
          </p:nvSpPr>
          <p:spPr>
            <a:xfrm>
              <a:off x="2527" y="2979"/>
              <a:ext cx="323" cy="105"/>
            </a:xfrm>
            <a:custGeom>
              <a:rect b="b" l="l" r="r" t="t"/>
              <a:pathLst>
                <a:path extrusionOk="0" h="105" w="323">
                  <a:moveTo>
                    <a:pt x="0" y="105"/>
                  </a:moveTo>
                  <a:lnTo>
                    <a:pt x="108" y="105"/>
                  </a:lnTo>
                  <a:lnTo>
                    <a:pt x="119" y="82"/>
                  </a:lnTo>
                  <a:lnTo>
                    <a:pt x="311" y="35"/>
                  </a:lnTo>
                  <a:lnTo>
                    <a:pt x="323" y="0"/>
                  </a:lnTo>
                  <a:lnTo>
                    <a:pt x="299" y="24"/>
                  </a:lnTo>
                  <a:lnTo>
                    <a:pt x="72" y="82"/>
                  </a:lnTo>
                  <a:lnTo>
                    <a:pt x="0" y="70"/>
                  </a:lnTo>
                  <a:lnTo>
                    <a:pt x="0" y="105"/>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4" name="Google Shape;374;p10"/>
            <p:cNvSpPr/>
            <p:nvPr/>
          </p:nvSpPr>
          <p:spPr>
            <a:xfrm>
              <a:off x="2395" y="2991"/>
              <a:ext cx="108" cy="303"/>
            </a:xfrm>
            <a:custGeom>
              <a:rect b="b" l="l" r="r" t="t"/>
              <a:pathLst>
                <a:path extrusionOk="0" h="303" w="108">
                  <a:moveTo>
                    <a:pt x="108" y="128"/>
                  </a:moveTo>
                  <a:lnTo>
                    <a:pt x="108" y="93"/>
                  </a:lnTo>
                  <a:lnTo>
                    <a:pt x="72" y="117"/>
                  </a:lnTo>
                  <a:lnTo>
                    <a:pt x="84" y="35"/>
                  </a:lnTo>
                  <a:lnTo>
                    <a:pt x="84" y="23"/>
                  </a:lnTo>
                  <a:lnTo>
                    <a:pt x="60" y="105"/>
                  </a:lnTo>
                  <a:lnTo>
                    <a:pt x="60" y="0"/>
                  </a:lnTo>
                  <a:lnTo>
                    <a:pt x="36" y="12"/>
                  </a:lnTo>
                  <a:lnTo>
                    <a:pt x="36" y="105"/>
                  </a:lnTo>
                  <a:lnTo>
                    <a:pt x="24" y="35"/>
                  </a:lnTo>
                  <a:lnTo>
                    <a:pt x="0" y="82"/>
                  </a:lnTo>
                  <a:lnTo>
                    <a:pt x="24" y="128"/>
                  </a:lnTo>
                  <a:lnTo>
                    <a:pt x="0" y="128"/>
                  </a:lnTo>
                  <a:lnTo>
                    <a:pt x="0" y="140"/>
                  </a:lnTo>
                  <a:lnTo>
                    <a:pt x="36" y="151"/>
                  </a:lnTo>
                  <a:lnTo>
                    <a:pt x="48" y="186"/>
                  </a:lnTo>
                  <a:lnTo>
                    <a:pt x="24" y="221"/>
                  </a:lnTo>
                  <a:lnTo>
                    <a:pt x="0" y="175"/>
                  </a:lnTo>
                  <a:lnTo>
                    <a:pt x="12" y="268"/>
                  </a:lnTo>
                  <a:lnTo>
                    <a:pt x="60" y="198"/>
                  </a:lnTo>
                  <a:lnTo>
                    <a:pt x="48" y="303"/>
                  </a:lnTo>
                  <a:lnTo>
                    <a:pt x="84" y="291"/>
                  </a:lnTo>
                  <a:lnTo>
                    <a:pt x="60" y="291"/>
                  </a:lnTo>
                  <a:lnTo>
                    <a:pt x="60" y="221"/>
                  </a:lnTo>
                  <a:lnTo>
                    <a:pt x="96" y="268"/>
                  </a:lnTo>
                  <a:lnTo>
                    <a:pt x="108" y="221"/>
                  </a:lnTo>
                  <a:lnTo>
                    <a:pt x="72" y="175"/>
                  </a:lnTo>
                  <a:lnTo>
                    <a:pt x="108" y="151"/>
                  </a:lnTo>
                  <a:lnTo>
                    <a:pt x="60" y="151"/>
                  </a:lnTo>
                  <a:lnTo>
                    <a:pt x="48" y="128"/>
                  </a:lnTo>
                  <a:lnTo>
                    <a:pt x="108" y="128"/>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5" name="Google Shape;375;p10"/>
            <p:cNvSpPr/>
            <p:nvPr/>
          </p:nvSpPr>
          <p:spPr>
            <a:xfrm>
              <a:off x="2084" y="2933"/>
              <a:ext cx="143" cy="338"/>
            </a:xfrm>
            <a:custGeom>
              <a:rect b="b" l="l" r="r" t="t"/>
              <a:pathLst>
                <a:path extrusionOk="0" h="338" w="143">
                  <a:moveTo>
                    <a:pt x="119" y="175"/>
                  </a:moveTo>
                  <a:lnTo>
                    <a:pt x="143" y="105"/>
                  </a:lnTo>
                  <a:lnTo>
                    <a:pt x="95" y="151"/>
                  </a:lnTo>
                  <a:lnTo>
                    <a:pt x="119" y="58"/>
                  </a:lnTo>
                  <a:lnTo>
                    <a:pt x="119" y="23"/>
                  </a:lnTo>
                  <a:lnTo>
                    <a:pt x="72" y="151"/>
                  </a:lnTo>
                  <a:lnTo>
                    <a:pt x="72" y="0"/>
                  </a:lnTo>
                  <a:lnTo>
                    <a:pt x="48" y="11"/>
                  </a:lnTo>
                  <a:lnTo>
                    <a:pt x="48" y="81"/>
                  </a:lnTo>
                  <a:lnTo>
                    <a:pt x="36" y="46"/>
                  </a:lnTo>
                  <a:lnTo>
                    <a:pt x="24" y="70"/>
                  </a:lnTo>
                  <a:lnTo>
                    <a:pt x="48" y="151"/>
                  </a:lnTo>
                  <a:lnTo>
                    <a:pt x="12" y="128"/>
                  </a:lnTo>
                  <a:lnTo>
                    <a:pt x="48" y="175"/>
                  </a:lnTo>
                  <a:lnTo>
                    <a:pt x="0" y="186"/>
                  </a:lnTo>
                  <a:lnTo>
                    <a:pt x="36" y="186"/>
                  </a:lnTo>
                  <a:lnTo>
                    <a:pt x="0" y="233"/>
                  </a:lnTo>
                  <a:lnTo>
                    <a:pt x="24" y="303"/>
                  </a:lnTo>
                  <a:lnTo>
                    <a:pt x="24" y="244"/>
                  </a:lnTo>
                  <a:lnTo>
                    <a:pt x="60" y="209"/>
                  </a:lnTo>
                  <a:lnTo>
                    <a:pt x="48" y="326"/>
                  </a:lnTo>
                  <a:lnTo>
                    <a:pt x="72" y="338"/>
                  </a:lnTo>
                  <a:lnTo>
                    <a:pt x="60" y="303"/>
                  </a:lnTo>
                  <a:lnTo>
                    <a:pt x="72" y="221"/>
                  </a:lnTo>
                  <a:lnTo>
                    <a:pt x="83" y="326"/>
                  </a:lnTo>
                  <a:lnTo>
                    <a:pt x="107" y="303"/>
                  </a:lnTo>
                  <a:lnTo>
                    <a:pt x="83" y="244"/>
                  </a:lnTo>
                  <a:lnTo>
                    <a:pt x="95" y="221"/>
                  </a:lnTo>
                  <a:lnTo>
                    <a:pt x="119" y="268"/>
                  </a:lnTo>
                  <a:lnTo>
                    <a:pt x="131" y="186"/>
                  </a:lnTo>
                  <a:lnTo>
                    <a:pt x="60" y="186"/>
                  </a:lnTo>
                  <a:lnTo>
                    <a:pt x="60" y="175"/>
                  </a:lnTo>
                  <a:lnTo>
                    <a:pt x="119" y="175"/>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6" name="Google Shape;376;p10"/>
            <p:cNvSpPr/>
            <p:nvPr/>
          </p:nvSpPr>
          <p:spPr>
            <a:xfrm>
              <a:off x="2263" y="2549"/>
              <a:ext cx="647" cy="349"/>
            </a:xfrm>
            <a:custGeom>
              <a:rect b="b" l="l" r="r" t="t"/>
              <a:pathLst>
                <a:path extrusionOk="0" h="349" w="647">
                  <a:moveTo>
                    <a:pt x="12" y="349"/>
                  </a:moveTo>
                  <a:lnTo>
                    <a:pt x="0" y="69"/>
                  </a:lnTo>
                  <a:lnTo>
                    <a:pt x="0" y="34"/>
                  </a:lnTo>
                  <a:lnTo>
                    <a:pt x="36" y="23"/>
                  </a:lnTo>
                  <a:lnTo>
                    <a:pt x="288" y="0"/>
                  </a:lnTo>
                  <a:lnTo>
                    <a:pt x="419" y="11"/>
                  </a:lnTo>
                  <a:lnTo>
                    <a:pt x="611" y="46"/>
                  </a:lnTo>
                  <a:lnTo>
                    <a:pt x="647" y="69"/>
                  </a:lnTo>
                  <a:lnTo>
                    <a:pt x="599" y="81"/>
                  </a:lnTo>
                  <a:lnTo>
                    <a:pt x="252" y="104"/>
                  </a:lnTo>
                  <a:lnTo>
                    <a:pt x="12" y="349"/>
                  </a:lnTo>
                  <a:close/>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7" name="Google Shape;377;p10"/>
            <p:cNvSpPr/>
            <p:nvPr/>
          </p:nvSpPr>
          <p:spPr>
            <a:xfrm>
              <a:off x="2275" y="2583"/>
              <a:ext cx="635" cy="478"/>
            </a:xfrm>
            <a:custGeom>
              <a:rect b="b" l="l" r="r" t="t"/>
              <a:pathLst>
                <a:path extrusionOk="0" h="478" w="635">
                  <a:moveTo>
                    <a:pt x="0" y="70"/>
                  </a:moveTo>
                  <a:lnTo>
                    <a:pt x="60" y="70"/>
                  </a:lnTo>
                  <a:lnTo>
                    <a:pt x="0" y="35"/>
                  </a:lnTo>
                  <a:lnTo>
                    <a:pt x="24" y="12"/>
                  </a:lnTo>
                  <a:lnTo>
                    <a:pt x="108" y="0"/>
                  </a:lnTo>
                  <a:lnTo>
                    <a:pt x="192" y="12"/>
                  </a:lnTo>
                  <a:lnTo>
                    <a:pt x="240" y="35"/>
                  </a:lnTo>
                  <a:lnTo>
                    <a:pt x="288" y="0"/>
                  </a:lnTo>
                  <a:lnTo>
                    <a:pt x="539" y="12"/>
                  </a:lnTo>
                  <a:lnTo>
                    <a:pt x="635" y="35"/>
                  </a:lnTo>
                  <a:lnTo>
                    <a:pt x="623" y="70"/>
                  </a:lnTo>
                  <a:lnTo>
                    <a:pt x="300" y="82"/>
                  </a:lnTo>
                  <a:lnTo>
                    <a:pt x="252" y="478"/>
                  </a:lnTo>
                  <a:lnTo>
                    <a:pt x="204" y="385"/>
                  </a:lnTo>
                  <a:lnTo>
                    <a:pt x="156" y="385"/>
                  </a:lnTo>
                  <a:lnTo>
                    <a:pt x="132" y="431"/>
                  </a:lnTo>
                  <a:lnTo>
                    <a:pt x="108" y="478"/>
                  </a:lnTo>
                  <a:lnTo>
                    <a:pt x="48" y="431"/>
                  </a:lnTo>
                  <a:lnTo>
                    <a:pt x="0" y="338"/>
                  </a:lnTo>
                  <a:lnTo>
                    <a:pt x="36" y="187"/>
                  </a:lnTo>
                  <a:lnTo>
                    <a:pt x="0" y="70"/>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8" name="Google Shape;378;p10"/>
            <p:cNvSpPr/>
            <p:nvPr/>
          </p:nvSpPr>
          <p:spPr>
            <a:xfrm>
              <a:off x="2515" y="2630"/>
              <a:ext cx="383" cy="431"/>
            </a:xfrm>
            <a:custGeom>
              <a:rect b="b" l="l" r="r" t="t"/>
              <a:pathLst>
                <a:path extrusionOk="0" h="431" w="383">
                  <a:moveTo>
                    <a:pt x="24" y="23"/>
                  </a:moveTo>
                  <a:lnTo>
                    <a:pt x="96" y="12"/>
                  </a:lnTo>
                  <a:lnTo>
                    <a:pt x="299" y="0"/>
                  </a:lnTo>
                  <a:lnTo>
                    <a:pt x="383" y="12"/>
                  </a:lnTo>
                  <a:lnTo>
                    <a:pt x="383" y="186"/>
                  </a:lnTo>
                  <a:lnTo>
                    <a:pt x="311" y="186"/>
                  </a:lnTo>
                  <a:lnTo>
                    <a:pt x="239" y="210"/>
                  </a:lnTo>
                  <a:lnTo>
                    <a:pt x="203" y="256"/>
                  </a:lnTo>
                  <a:lnTo>
                    <a:pt x="179" y="291"/>
                  </a:lnTo>
                  <a:lnTo>
                    <a:pt x="179" y="373"/>
                  </a:lnTo>
                  <a:lnTo>
                    <a:pt x="60" y="396"/>
                  </a:lnTo>
                  <a:lnTo>
                    <a:pt x="12" y="431"/>
                  </a:lnTo>
                  <a:lnTo>
                    <a:pt x="0" y="373"/>
                  </a:lnTo>
                  <a:lnTo>
                    <a:pt x="12" y="151"/>
                  </a:lnTo>
                  <a:lnTo>
                    <a:pt x="299" y="163"/>
                  </a:lnTo>
                  <a:lnTo>
                    <a:pt x="299" y="47"/>
                  </a:lnTo>
                  <a:lnTo>
                    <a:pt x="36" y="47"/>
                  </a:lnTo>
                  <a:lnTo>
                    <a:pt x="24"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9" name="Google Shape;379;p10"/>
            <p:cNvSpPr/>
            <p:nvPr/>
          </p:nvSpPr>
          <p:spPr>
            <a:xfrm>
              <a:off x="2515" y="2653"/>
              <a:ext cx="263" cy="233"/>
            </a:xfrm>
            <a:custGeom>
              <a:rect b="b" l="l" r="r" t="t"/>
              <a:pathLst>
                <a:path extrusionOk="0" h="233" w="263">
                  <a:moveTo>
                    <a:pt x="12" y="0"/>
                  </a:moveTo>
                  <a:lnTo>
                    <a:pt x="0" y="233"/>
                  </a:lnTo>
                  <a:lnTo>
                    <a:pt x="215" y="152"/>
                  </a:lnTo>
                  <a:lnTo>
                    <a:pt x="239" y="152"/>
                  </a:lnTo>
                  <a:lnTo>
                    <a:pt x="239" y="128"/>
                  </a:lnTo>
                  <a:lnTo>
                    <a:pt x="203" y="117"/>
                  </a:lnTo>
                  <a:lnTo>
                    <a:pt x="203" y="105"/>
                  </a:lnTo>
                  <a:lnTo>
                    <a:pt x="227" y="105"/>
                  </a:lnTo>
                  <a:lnTo>
                    <a:pt x="227" y="70"/>
                  </a:lnTo>
                  <a:lnTo>
                    <a:pt x="263" y="70"/>
                  </a:lnTo>
                  <a:lnTo>
                    <a:pt x="239" y="59"/>
                  </a:lnTo>
                  <a:lnTo>
                    <a:pt x="239" y="35"/>
                  </a:lnTo>
                  <a:lnTo>
                    <a:pt x="191" y="35"/>
                  </a:lnTo>
                  <a:lnTo>
                    <a:pt x="179" y="47"/>
                  </a:lnTo>
                  <a:lnTo>
                    <a:pt x="143" y="59"/>
                  </a:lnTo>
                  <a:lnTo>
                    <a:pt x="179" y="70"/>
                  </a:lnTo>
                  <a:lnTo>
                    <a:pt x="179" y="105"/>
                  </a:lnTo>
                  <a:lnTo>
                    <a:pt x="120" y="117"/>
                  </a:lnTo>
                  <a:lnTo>
                    <a:pt x="108" y="163"/>
                  </a:lnTo>
                  <a:lnTo>
                    <a:pt x="108" y="12"/>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0" name="Google Shape;380;p10"/>
            <p:cNvSpPr/>
            <p:nvPr/>
          </p:nvSpPr>
          <p:spPr>
            <a:xfrm>
              <a:off x="2251" y="2583"/>
              <a:ext cx="240" cy="466"/>
            </a:xfrm>
            <a:custGeom>
              <a:rect b="b" l="l" r="r" t="t"/>
              <a:pathLst>
                <a:path extrusionOk="0" h="466" w="240">
                  <a:moveTo>
                    <a:pt x="24" y="35"/>
                  </a:moveTo>
                  <a:lnTo>
                    <a:pt x="0" y="47"/>
                  </a:lnTo>
                  <a:lnTo>
                    <a:pt x="12" y="12"/>
                  </a:lnTo>
                  <a:lnTo>
                    <a:pt x="60" y="0"/>
                  </a:lnTo>
                  <a:lnTo>
                    <a:pt x="192" y="12"/>
                  </a:lnTo>
                  <a:lnTo>
                    <a:pt x="240" y="47"/>
                  </a:lnTo>
                  <a:lnTo>
                    <a:pt x="240" y="82"/>
                  </a:lnTo>
                  <a:lnTo>
                    <a:pt x="144" y="70"/>
                  </a:lnTo>
                  <a:lnTo>
                    <a:pt x="132" y="373"/>
                  </a:lnTo>
                  <a:lnTo>
                    <a:pt x="144" y="431"/>
                  </a:lnTo>
                  <a:lnTo>
                    <a:pt x="156" y="431"/>
                  </a:lnTo>
                  <a:lnTo>
                    <a:pt x="132" y="466"/>
                  </a:lnTo>
                  <a:lnTo>
                    <a:pt x="84" y="408"/>
                  </a:lnTo>
                  <a:lnTo>
                    <a:pt x="96" y="59"/>
                  </a:lnTo>
                  <a:lnTo>
                    <a:pt x="24"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1" name="Google Shape;381;p10"/>
            <p:cNvSpPr/>
            <p:nvPr/>
          </p:nvSpPr>
          <p:spPr>
            <a:xfrm>
              <a:off x="2263" y="2677"/>
              <a:ext cx="132" cy="396"/>
            </a:xfrm>
            <a:custGeom>
              <a:rect b="b" l="l" r="r" t="t"/>
              <a:pathLst>
                <a:path extrusionOk="0" h="396" w="132">
                  <a:moveTo>
                    <a:pt x="0" y="0"/>
                  </a:moveTo>
                  <a:lnTo>
                    <a:pt x="0" y="256"/>
                  </a:lnTo>
                  <a:lnTo>
                    <a:pt x="60" y="361"/>
                  </a:lnTo>
                  <a:lnTo>
                    <a:pt x="120" y="396"/>
                  </a:lnTo>
                  <a:lnTo>
                    <a:pt x="132" y="337"/>
                  </a:lnTo>
                  <a:lnTo>
                    <a:pt x="48" y="302"/>
                  </a:lnTo>
                  <a:lnTo>
                    <a:pt x="24" y="23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2" name="Google Shape;382;p10"/>
            <p:cNvSpPr/>
            <p:nvPr/>
          </p:nvSpPr>
          <p:spPr>
            <a:xfrm>
              <a:off x="2263" y="2549"/>
              <a:ext cx="659" cy="93"/>
            </a:xfrm>
            <a:custGeom>
              <a:rect b="b" l="l" r="r" t="t"/>
              <a:pathLst>
                <a:path extrusionOk="0" h="93" w="659">
                  <a:moveTo>
                    <a:pt x="0" y="34"/>
                  </a:moveTo>
                  <a:lnTo>
                    <a:pt x="36" y="11"/>
                  </a:lnTo>
                  <a:lnTo>
                    <a:pt x="300" y="0"/>
                  </a:lnTo>
                  <a:lnTo>
                    <a:pt x="372" y="0"/>
                  </a:lnTo>
                  <a:lnTo>
                    <a:pt x="623" y="46"/>
                  </a:lnTo>
                  <a:lnTo>
                    <a:pt x="659" y="69"/>
                  </a:lnTo>
                  <a:lnTo>
                    <a:pt x="659" y="93"/>
                  </a:lnTo>
                  <a:lnTo>
                    <a:pt x="647" y="93"/>
                  </a:lnTo>
                  <a:lnTo>
                    <a:pt x="647" y="81"/>
                  </a:lnTo>
                  <a:lnTo>
                    <a:pt x="575" y="69"/>
                  </a:lnTo>
                  <a:lnTo>
                    <a:pt x="360" y="81"/>
                  </a:lnTo>
                  <a:lnTo>
                    <a:pt x="264" y="93"/>
                  </a:lnTo>
                  <a:lnTo>
                    <a:pt x="264" y="69"/>
                  </a:lnTo>
                  <a:lnTo>
                    <a:pt x="324" y="46"/>
                  </a:lnTo>
                  <a:lnTo>
                    <a:pt x="551" y="46"/>
                  </a:lnTo>
                  <a:lnTo>
                    <a:pt x="647" y="58"/>
                  </a:lnTo>
                  <a:lnTo>
                    <a:pt x="575" y="46"/>
                  </a:lnTo>
                  <a:lnTo>
                    <a:pt x="312" y="11"/>
                  </a:lnTo>
                  <a:lnTo>
                    <a:pt x="180" y="11"/>
                  </a:lnTo>
                  <a:lnTo>
                    <a:pt x="48" y="23"/>
                  </a:lnTo>
                  <a:lnTo>
                    <a:pt x="0"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3" name="Google Shape;383;p10"/>
            <p:cNvSpPr/>
            <p:nvPr/>
          </p:nvSpPr>
          <p:spPr>
            <a:xfrm>
              <a:off x="2239" y="3119"/>
              <a:ext cx="132" cy="35"/>
            </a:xfrm>
            <a:custGeom>
              <a:rect b="b" l="l" r="r" t="t"/>
              <a:pathLst>
                <a:path extrusionOk="0" h="35" w="132">
                  <a:moveTo>
                    <a:pt x="132" y="12"/>
                  </a:moveTo>
                  <a:lnTo>
                    <a:pt x="12" y="0"/>
                  </a:lnTo>
                  <a:lnTo>
                    <a:pt x="0" y="23"/>
                  </a:lnTo>
                  <a:lnTo>
                    <a:pt x="36" y="12"/>
                  </a:lnTo>
                  <a:lnTo>
                    <a:pt x="36" y="35"/>
                  </a:lnTo>
                  <a:lnTo>
                    <a:pt x="132" y="35"/>
                  </a:lnTo>
                  <a:lnTo>
                    <a:pt x="132"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4" name="Google Shape;384;p10"/>
            <p:cNvSpPr/>
            <p:nvPr/>
          </p:nvSpPr>
          <p:spPr>
            <a:xfrm>
              <a:off x="2503" y="3131"/>
              <a:ext cx="143" cy="35"/>
            </a:xfrm>
            <a:custGeom>
              <a:rect b="b" l="l" r="r" t="t"/>
              <a:pathLst>
                <a:path extrusionOk="0" h="35" w="143">
                  <a:moveTo>
                    <a:pt x="0" y="0"/>
                  </a:moveTo>
                  <a:lnTo>
                    <a:pt x="132" y="0"/>
                  </a:lnTo>
                  <a:lnTo>
                    <a:pt x="143" y="23"/>
                  </a:lnTo>
                  <a:lnTo>
                    <a:pt x="0" y="35"/>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5" name="Google Shape;385;p10"/>
            <p:cNvSpPr/>
            <p:nvPr/>
          </p:nvSpPr>
          <p:spPr>
            <a:xfrm>
              <a:off x="2096" y="2933"/>
              <a:ext cx="119" cy="314"/>
            </a:xfrm>
            <a:custGeom>
              <a:rect b="b" l="l" r="r" t="t"/>
              <a:pathLst>
                <a:path extrusionOk="0" h="314" w="119">
                  <a:moveTo>
                    <a:pt x="95" y="175"/>
                  </a:moveTo>
                  <a:lnTo>
                    <a:pt x="119" y="105"/>
                  </a:lnTo>
                  <a:lnTo>
                    <a:pt x="83" y="151"/>
                  </a:lnTo>
                  <a:lnTo>
                    <a:pt x="95" y="46"/>
                  </a:lnTo>
                  <a:lnTo>
                    <a:pt x="60" y="140"/>
                  </a:lnTo>
                  <a:lnTo>
                    <a:pt x="71" y="0"/>
                  </a:lnTo>
                  <a:lnTo>
                    <a:pt x="48" y="11"/>
                  </a:lnTo>
                  <a:lnTo>
                    <a:pt x="60" y="140"/>
                  </a:lnTo>
                  <a:lnTo>
                    <a:pt x="24" y="35"/>
                  </a:lnTo>
                  <a:lnTo>
                    <a:pt x="48" y="151"/>
                  </a:lnTo>
                  <a:lnTo>
                    <a:pt x="0" y="128"/>
                  </a:lnTo>
                  <a:lnTo>
                    <a:pt x="36" y="175"/>
                  </a:lnTo>
                  <a:lnTo>
                    <a:pt x="0" y="186"/>
                  </a:lnTo>
                  <a:lnTo>
                    <a:pt x="36" y="186"/>
                  </a:lnTo>
                  <a:lnTo>
                    <a:pt x="0" y="233"/>
                  </a:lnTo>
                  <a:lnTo>
                    <a:pt x="36" y="209"/>
                  </a:lnTo>
                  <a:lnTo>
                    <a:pt x="36" y="314"/>
                  </a:lnTo>
                  <a:lnTo>
                    <a:pt x="60" y="221"/>
                  </a:lnTo>
                  <a:lnTo>
                    <a:pt x="71" y="314"/>
                  </a:lnTo>
                  <a:lnTo>
                    <a:pt x="83" y="221"/>
                  </a:lnTo>
                  <a:lnTo>
                    <a:pt x="119" y="268"/>
                  </a:lnTo>
                  <a:lnTo>
                    <a:pt x="119" y="209"/>
                  </a:lnTo>
                  <a:lnTo>
                    <a:pt x="48" y="198"/>
                  </a:lnTo>
                  <a:lnTo>
                    <a:pt x="60" y="175"/>
                  </a:lnTo>
                  <a:lnTo>
                    <a:pt x="95" y="1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6" name="Google Shape;386;p10"/>
            <p:cNvSpPr/>
            <p:nvPr/>
          </p:nvSpPr>
          <p:spPr>
            <a:xfrm>
              <a:off x="2395" y="2991"/>
              <a:ext cx="108" cy="280"/>
            </a:xfrm>
            <a:custGeom>
              <a:rect b="b" l="l" r="r" t="t"/>
              <a:pathLst>
                <a:path extrusionOk="0" h="280" w="108">
                  <a:moveTo>
                    <a:pt x="72" y="140"/>
                  </a:moveTo>
                  <a:lnTo>
                    <a:pt x="108" y="128"/>
                  </a:lnTo>
                  <a:lnTo>
                    <a:pt x="108" y="105"/>
                  </a:lnTo>
                  <a:lnTo>
                    <a:pt x="72" y="128"/>
                  </a:lnTo>
                  <a:lnTo>
                    <a:pt x="96" y="35"/>
                  </a:lnTo>
                  <a:lnTo>
                    <a:pt x="60" y="105"/>
                  </a:lnTo>
                  <a:lnTo>
                    <a:pt x="48" y="0"/>
                  </a:lnTo>
                  <a:lnTo>
                    <a:pt x="48" y="105"/>
                  </a:lnTo>
                  <a:lnTo>
                    <a:pt x="24" y="23"/>
                  </a:lnTo>
                  <a:lnTo>
                    <a:pt x="0" y="70"/>
                  </a:lnTo>
                  <a:lnTo>
                    <a:pt x="24" y="70"/>
                  </a:lnTo>
                  <a:lnTo>
                    <a:pt x="36" y="128"/>
                  </a:lnTo>
                  <a:lnTo>
                    <a:pt x="12" y="128"/>
                  </a:lnTo>
                  <a:lnTo>
                    <a:pt x="36" y="140"/>
                  </a:lnTo>
                  <a:lnTo>
                    <a:pt x="36" y="175"/>
                  </a:lnTo>
                  <a:lnTo>
                    <a:pt x="48" y="175"/>
                  </a:lnTo>
                  <a:lnTo>
                    <a:pt x="24" y="245"/>
                  </a:lnTo>
                  <a:lnTo>
                    <a:pt x="60" y="198"/>
                  </a:lnTo>
                  <a:lnTo>
                    <a:pt x="60" y="280"/>
                  </a:lnTo>
                  <a:lnTo>
                    <a:pt x="72" y="210"/>
                  </a:lnTo>
                  <a:lnTo>
                    <a:pt x="96" y="245"/>
                  </a:lnTo>
                  <a:lnTo>
                    <a:pt x="72" y="175"/>
                  </a:lnTo>
                  <a:lnTo>
                    <a:pt x="96" y="175"/>
                  </a:lnTo>
                  <a:lnTo>
                    <a:pt x="108" y="151"/>
                  </a:lnTo>
                  <a:lnTo>
                    <a:pt x="48" y="151"/>
                  </a:lnTo>
                  <a:lnTo>
                    <a:pt x="48" y="140"/>
                  </a:lnTo>
                  <a:lnTo>
                    <a:pt x="72"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7" name="Google Shape;387;p10"/>
            <p:cNvSpPr/>
            <p:nvPr/>
          </p:nvSpPr>
          <p:spPr>
            <a:xfrm>
              <a:off x="2072" y="2898"/>
              <a:ext cx="191" cy="396"/>
            </a:xfrm>
            <a:custGeom>
              <a:rect b="b" l="l" r="r" t="t"/>
              <a:pathLst>
                <a:path extrusionOk="0" h="396" w="191">
                  <a:moveTo>
                    <a:pt x="179" y="105"/>
                  </a:moveTo>
                  <a:lnTo>
                    <a:pt x="191" y="186"/>
                  </a:lnTo>
                  <a:lnTo>
                    <a:pt x="179" y="244"/>
                  </a:lnTo>
                  <a:lnTo>
                    <a:pt x="179" y="303"/>
                  </a:lnTo>
                  <a:lnTo>
                    <a:pt x="167" y="338"/>
                  </a:lnTo>
                  <a:lnTo>
                    <a:pt x="131" y="384"/>
                  </a:lnTo>
                  <a:lnTo>
                    <a:pt x="95" y="396"/>
                  </a:lnTo>
                  <a:lnTo>
                    <a:pt x="60" y="384"/>
                  </a:lnTo>
                  <a:lnTo>
                    <a:pt x="36" y="361"/>
                  </a:lnTo>
                  <a:lnTo>
                    <a:pt x="0" y="291"/>
                  </a:lnTo>
                  <a:lnTo>
                    <a:pt x="0" y="233"/>
                  </a:lnTo>
                  <a:lnTo>
                    <a:pt x="0" y="151"/>
                  </a:lnTo>
                  <a:lnTo>
                    <a:pt x="12" y="116"/>
                  </a:lnTo>
                  <a:lnTo>
                    <a:pt x="36" y="81"/>
                  </a:lnTo>
                  <a:lnTo>
                    <a:pt x="24" y="128"/>
                  </a:lnTo>
                  <a:lnTo>
                    <a:pt x="12" y="198"/>
                  </a:lnTo>
                  <a:lnTo>
                    <a:pt x="24" y="291"/>
                  </a:lnTo>
                  <a:lnTo>
                    <a:pt x="48" y="361"/>
                  </a:lnTo>
                  <a:lnTo>
                    <a:pt x="84" y="373"/>
                  </a:lnTo>
                  <a:lnTo>
                    <a:pt x="107" y="373"/>
                  </a:lnTo>
                  <a:lnTo>
                    <a:pt x="143" y="326"/>
                  </a:lnTo>
                  <a:lnTo>
                    <a:pt x="167" y="268"/>
                  </a:lnTo>
                  <a:lnTo>
                    <a:pt x="167" y="210"/>
                  </a:lnTo>
                  <a:lnTo>
                    <a:pt x="167" y="128"/>
                  </a:lnTo>
                  <a:lnTo>
                    <a:pt x="143" y="58"/>
                  </a:lnTo>
                  <a:lnTo>
                    <a:pt x="119" y="23"/>
                  </a:lnTo>
                  <a:lnTo>
                    <a:pt x="84" y="23"/>
                  </a:lnTo>
                  <a:lnTo>
                    <a:pt x="48" y="46"/>
                  </a:lnTo>
                  <a:lnTo>
                    <a:pt x="60" y="23"/>
                  </a:lnTo>
                  <a:lnTo>
                    <a:pt x="95" y="0"/>
                  </a:lnTo>
                  <a:lnTo>
                    <a:pt x="131" y="12"/>
                  </a:lnTo>
                  <a:lnTo>
                    <a:pt x="155" y="46"/>
                  </a:lnTo>
                  <a:lnTo>
                    <a:pt x="179" y="10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8" name="Google Shape;388;p10"/>
            <p:cNvSpPr/>
            <p:nvPr/>
          </p:nvSpPr>
          <p:spPr>
            <a:xfrm>
              <a:off x="2383" y="2968"/>
              <a:ext cx="156" cy="349"/>
            </a:xfrm>
            <a:custGeom>
              <a:rect b="b" l="l" r="r" t="t"/>
              <a:pathLst>
                <a:path extrusionOk="0" h="349" w="156">
                  <a:moveTo>
                    <a:pt x="12" y="116"/>
                  </a:moveTo>
                  <a:lnTo>
                    <a:pt x="0" y="186"/>
                  </a:lnTo>
                  <a:lnTo>
                    <a:pt x="0" y="221"/>
                  </a:lnTo>
                  <a:lnTo>
                    <a:pt x="12" y="279"/>
                  </a:lnTo>
                  <a:lnTo>
                    <a:pt x="24" y="326"/>
                  </a:lnTo>
                  <a:lnTo>
                    <a:pt x="48" y="349"/>
                  </a:lnTo>
                  <a:lnTo>
                    <a:pt x="84" y="349"/>
                  </a:lnTo>
                  <a:lnTo>
                    <a:pt x="108" y="326"/>
                  </a:lnTo>
                  <a:lnTo>
                    <a:pt x="120" y="303"/>
                  </a:lnTo>
                  <a:lnTo>
                    <a:pt x="144" y="256"/>
                  </a:lnTo>
                  <a:lnTo>
                    <a:pt x="144" y="198"/>
                  </a:lnTo>
                  <a:lnTo>
                    <a:pt x="156" y="151"/>
                  </a:lnTo>
                  <a:lnTo>
                    <a:pt x="144" y="105"/>
                  </a:lnTo>
                  <a:lnTo>
                    <a:pt x="132" y="70"/>
                  </a:lnTo>
                  <a:lnTo>
                    <a:pt x="108" y="23"/>
                  </a:lnTo>
                  <a:lnTo>
                    <a:pt x="84" y="0"/>
                  </a:lnTo>
                  <a:lnTo>
                    <a:pt x="48" y="0"/>
                  </a:lnTo>
                  <a:lnTo>
                    <a:pt x="36" y="23"/>
                  </a:lnTo>
                  <a:lnTo>
                    <a:pt x="24" y="35"/>
                  </a:lnTo>
                  <a:lnTo>
                    <a:pt x="48" y="11"/>
                  </a:lnTo>
                  <a:lnTo>
                    <a:pt x="72" y="11"/>
                  </a:lnTo>
                  <a:lnTo>
                    <a:pt x="96" y="23"/>
                  </a:lnTo>
                  <a:lnTo>
                    <a:pt x="108" y="70"/>
                  </a:lnTo>
                  <a:lnTo>
                    <a:pt x="132" y="116"/>
                  </a:lnTo>
                  <a:lnTo>
                    <a:pt x="132" y="174"/>
                  </a:lnTo>
                  <a:lnTo>
                    <a:pt x="132" y="244"/>
                  </a:lnTo>
                  <a:lnTo>
                    <a:pt x="108" y="303"/>
                  </a:lnTo>
                  <a:lnTo>
                    <a:pt x="84" y="326"/>
                  </a:lnTo>
                  <a:lnTo>
                    <a:pt x="48" y="326"/>
                  </a:lnTo>
                  <a:lnTo>
                    <a:pt x="36" y="303"/>
                  </a:lnTo>
                  <a:lnTo>
                    <a:pt x="12" y="233"/>
                  </a:lnTo>
                  <a:lnTo>
                    <a:pt x="12" y="163"/>
                  </a:lnTo>
                  <a:lnTo>
                    <a:pt x="12" y="1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9" name="Google Shape;389;p10"/>
            <p:cNvSpPr/>
            <p:nvPr/>
          </p:nvSpPr>
          <p:spPr>
            <a:xfrm>
              <a:off x="2970" y="2583"/>
              <a:ext cx="227" cy="350"/>
            </a:xfrm>
            <a:custGeom>
              <a:rect b="b" l="l" r="r" t="t"/>
              <a:pathLst>
                <a:path extrusionOk="0" h="350" w="227">
                  <a:moveTo>
                    <a:pt x="215" y="175"/>
                  </a:moveTo>
                  <a:lnTo>
                    <a:pt x="203" y="152"/>
                  </a:lnTo>
                  <a:lnTo>
                    <a:pt x="227" y="129"/>
                  </a:lnTo>
                  <a:lnTo>
                    <a:pt x="179" y="70"/>
                  </a:lnTo>
                  <a:lnTo>
                    <a:pt x="203" y="47"/>
                  </a:lnTo>
                  <a:lnTo>
                    <a:pt x="179" y="24"/>
                  </a:lnTo>
                  <a:lnTo>
                    <a:pt x="155" y="0"/>
                  </a:lnTo>
                  <a:lnTo>
                    <a:pt x="155" y="35"/>
                  </a:lnTo>
                  <a:lnTo>
                    <a:pt x="155" y="59"/>
                  </a:lnTo>
                  <a:lnTo>
                    <a:pt x="120" y="70"/>
                  </a:lnTo>
                  <a:lnTo>
                    <a:pt x="72" y="24"/>
                  </a:lnTo>
                  <a:lnTo>
                    <a:pt x="84" y="82"/>
                  </a:lnTo>
                  <a:lnTo>
                    <a:pt x="72" y="82"/>
                  </a:lnTo>
                  <a:lnTo>
                    <a:pt x="36" y="105"/>
                  </a:lnTo>
                  <a:lnTo>
                    <a:pt x="60" y="105"/>
                  </a:lnTo>
                  <a:lnTo>
                    <a:pt x="36" y="140"/>
                  </a:lnTo>
                  <a:lnTo>
                    <a:pt x="24" y="175"/>
                  </a:lnTo>
                  <a:lnTo>
                    <a:pt x="24" y="210"/>
                  </a:lnTo>
                  <a:lnTo>
                    <a:pt x="0" y="245"/>
                  </a:lnTo>
                  <a:lnTo>
                    <a:pt x="12" y="245"/>
                  </a:lnTo>
                  <a:lnTo>
                    <a:pt x="12" y="292"/>
                  </a:lnTo>
                  <a:lnTo>
                    <a:pt x="36" y="315"/>
                  </a:lnTo>
                  <a:lnTo>
                    <a:pt x="72" y="350"/>
                  </a:lnTo>
                  <a:lnTo>
                    <a:pt x="132" y="350"/>
                  </a:lnTo>
                  <a:lnTo>
                    <a:pt x="167" y="350"/>
                  </a:lnTo>
                  <a:lnTo>
                    <a:pt x="179" y="315"/>
                  </a:lnTo>
                  <a:lnTo>
                    <a:pt x="155" y="233"/>
                  </a:lnTo>
                  <a:lnTo>
                    <a:pt x="155" y="292"/>
                  </a:lnTo>
                  <a:lnTo>
                    <a:pt x="144" y="327"/>
                  </a:lnTo>
                  <a:lnTo>
                    <a:pt x="96" y="327"/>
                  </a:lnTo>
                  <a:lnTo>
                    <a:pt x="60" y="303"/>
                  </a:lnTo>
                  <a:lnTo>
                    <a:pt x="48" y="245"/>
                  </a:lnTo>
                  <a:lnTo>
                    <a:pt x="60" y="187"/>
                  </a:lnTo>
                  <a:lnTo>
                    <a:pt x="72" y="222"/>
                  </a:lnTo>
                  <a:lnTo>
                    <a:pt x="120" y="245"/>
                  </a:lnTo>
                  <a:lnTo>
                    <a:pt x="167" y="222"/>
                  </a:lnTo>
                  <a:lnTo>
                    <a:pt x="120" y="187"/>
                  </a:lnTo>
                  <a:lnTo>
                    <a:pt x="84" y="198"/>
                  </a:lnTo>
                  <a:lnTo>
                    <a:pt x="72" y="140"/>
                  </a:lnTo>
                  <a:lnTo>
                    <a:pt x="84" y="117"/>
                  </a:lnTo>
                  <a:lnTo>
                    <a:pt x="108" y="105"/>
                  </a:lnTo>
                  <a:lnTo>
                    <a:pt x="96" y="129"/>
                  </a:lnTo>
                  <a:lnTo>
                    <a:pt x="132" y="163"/>
                  </a:lnTo>
                  <a:lnTo>
                    <a:pt x="155" y="140"/>
                  </a:lnTo>
                  <a:lnTo>
                    <a:pt x="144" y="94"/>
                  </a:lnTo>
                  <a:lnTo>
                    <a:pt x="179" y="105"/>
                  </a:lnTo>
                  <a:lnTo>
                    <a:pt x="191" y="140"/>
                  </a:lnTo>
                  <a:lnTo>
                    <a:pt x="215" y="1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0" name="Google Shape;390;p10"/>
            <p:cNvSpPr/>
            <p:nvPr/>
          </p:nvSpPr>
          <p:spPr>
            <a:xfrm>
              <a:off x="3078" y="2770"/>
              <a:ext cx="143" cy="81"/>
            </a:xfrm>
            <a:custGeom>
              <a:rect b="b" l="l" r="r" t="t"/>
              <a:pathLst>
                <a:path extrusionOk="0" h="81" w="143">
                  <a:moveTo>
                    <a:pt x="0" y="0"/>
                  </a:moveTo>
                  <a:lnTo>
                    <a:pt x="47" y="46"/>
                  </a:lnTo>
                  <a:lnTo>
                    <a:pt x="59" y="70"/>
                  </a:lnTo>
                  <a:lnTo>
                    <a:pt x="107" y="81"/>
                  </a:lnTo>
                  <a:lnTo>
                    <a:pt x="131" y="81"/>
                  </a:lnTo>
                  <a:lnTo>
                    <a:pt x="143" y="58"/>
                  </a:lnTo>
                  <a:lnTo>
                    <a:pt x="143" y="46"/>
                  </a:lnTo>
                  <a:lnTo>
                    <a:pt x="143" y="35"/>
                  </a:lnTo>
                  <a:lnTo>
                    <a:pt x="143" y="11"/>
                  </a:lnTo>
                  <a:lnTo>
                    <a:pt x="119" y="11"/>
                  </a:lnTo>
                  <a:lnTo>
                    <a:pt x="131" y="46"/>
                  </a:lnTo>
                  <a:lnTo>
                    <a:pt x="131" y="58"/>
                  </a:lnTo>
                  <a:lnTo>
                    <a:pt x="95" y="70"/>
                  </a:lnTo>
                  <a:lnTo>
                    <a:pt x="95" y="46"/>
                  </a:lnTo>
                  <a:lnTo>
                    <a:pt x="83" y="35"/>
                  </a:lnTo>
                  <a:lnTo>
                    <a:pt x="71" y="46"/>
                  </a:lnTo>
                  <a:lnTo>
                    <a:pt x="59" y="35"/>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1" name="Google Shape;391;p10"/>
            <p:cNvSpPr/>
            <p:nvPr/>
          </p:nvSpPr>
          <p:spPr>
            <a:xfrm>
              <a:off x="2623" y="2828"/>
              <a:ext cx="323" cy="512"/>
            </a:xfrm>
            <a:custGeom>
              <a:rect b="b" l="l" r="r" t="t"/>
              <a:pathLst>
                <a:path extrusionOk="0" h="512" w="323">
                  <a:moveTo>
                    <a:pt x="107" y="210"/>
                  </a:moveTo>
                  <a:lnTo>
                    <a:pt x="35" y="221"/>
                  </a:lnTo>
                  <a:lnTo>
                    <a:pt x="47" y="256"/>
                  </a:lnTo>
                  <a:lnTo>
                    <a:pt x="47" y="280"/>
                  </a:lnTo>
                  <a:lnTo>
                    <a:pt x="59" y="280"/>
                  </a:lnTo>
                  <a:lnTo>
                    <a:pt x="47" y="326"/>
                  </a:lnTo>
                  <a:lnTo>
                    <a:pt x="0" y="361"/>
                  </a:lnTo>
                  <a:lnTo>
                    <a:pt x="35" y="361"/>
                  </a:lnTo>
                  <a:lnTo>
                    <a:pt x="83" y="326"/>
                  </a:lnTo>
                  <a:lnTo>
                    <a:pt x="107" y="233"/>
                  </a:lnTo>
                  <a:lnTo>
                    <a:pt x="131" y="291"/>
                  </a:lnTo>
                  <a:lnTo>
                    <a:pt x="143" y="326"/>
                  </a:lnTo>
                  <a:lnTo>
                    <a:pt x="143" y="373"/>
                  </a:lnTo>
                  <a:lnTo>
                    <a:pt x="155" y="408"/>
                  </a:lnTo>
                  <a:lnTo>
                    <a:pt x="179" y="431"/>
                  </a:lnTo>
                  <a:lnTo>
                    <a:pt x="179" y="454"/>
                  </a:lnTo>
                  <a:lnTo>
                    <a:pt x="179" y="512"/>
                  </a:lnTo>
                  <a:lnTo>
                    <a:pt x="251" y="512"/>
                  </a:lnTo>
                  <a:lnTo>
                    <a:pt x="227" y="512"/>
                  </a:lnTo>
                  <a:lnTo>
                    <a:pt x="191" y="512"/>
                  </a:lnTo>
                  <a:lnTo>
                    <a:pt x="203" y="489"/>
                  </a:lnTo>
                  <a:lnTo>
                    <a:pt x="227" y="477"/>
                  </a:lnTo>
                  <a:lnTo>
                    <a:pt x="251" y="501"/>
                  </a:lnTo>
                  <a:lnTo>
                    <a:pt x="239" y="466"/>
                  </a:lnTo>
                  <a:lnTo>
                    <a:pt x="215" y="419"/>
                  </a:lnTo>
                  <a:lnTo>
                    <a:pt x="203" y="396"/>
                  </a:lnTo>
                  <a:lnTo>
                    <a:pt x="191" y="349"/>
                  </a:lnTo>
                  <a:lnTo>
                    <a:pt x="215" y="303"/>
                  </a:lnTo>
                  <a:lnTo>
                    <a:pt x="263" y="280"/>
                  </a:lnTo>
                  <a:lnTo>
                    <a:pt x="275" y="245"/>
                  </a:lnTo>
                  <a:lnTo>
                    <a:pt x="311" y="256"/>
                  </a:lnTo>
                  <a:lnTo>
                    <a:pt x="311" y="163"/>
                  </a:lnTo>
                  <a:lnTo>
                    <a:pt x="263" y="210"/>
                  </a:lnTo>
                  <a:lnTo>
                    <a:pt x="251" y="163"/>
                  </a:lnTo>
                  <a:lnTo>
                    <a:pt x="251" y="82"/>
                  </a:lnTo>
                  <a:lnTo>
                    <a:pt x="275" y="35"/>
                  </a:lnTo>
                  <a:lnTo>
                    <a:pt x="323" y="12"/>
                  </a:lnTo>
                  <a:lnTo>
                    <a:pt x="299" y="0"/>
                  </a:lnTo>
                  <a:lnTo>
                    <a:pt x="251" y="12"/>
                  </a:lnTo>
                  <a:lnTo>
                    <a:pt x="239" y="47"/>
                  </a:lnTo>
                  <a:lnTo>
                    <a:pt x="227" y="116"/>
                  </a:lnTo>
                  <a:lnTo>
                    <a:pt x="215" y="163"/>
                  </a:lnTo>
                  <a:lnTo>
                    <a:pt x="215" y="186"/>
                  </a:lnTo>
                  <a:lnTo>
                    <a:pt x="119" y="198"/>
                  </a:lnTo>
                  <a:lnTo>
                    <a:pt x="131" y="210"/>
                  </a:lnTo>
                  <a:lnTo>
                    <a:pt x="215" y="198"/>
                  </a:lnTo>
                  <a:lnTo>
                    <a:pt x="227" y="233"/>
                  </a:lnTo>
                  <a:lnTo>
                    <a:pt x="191" y="268"/>
                  </a:lnTo>
                  <a:lnTo>
                    <a:pt x="143" y="268"/>
                  </a:lnTo>
                  <a:lnTo>
                    <a:pt x="119" y="233"/>
                  </a:lnTo>
                  <a:lnTo>
                    <a:pt x="95" y="221"/>
                  </a:lnTo>
                  <a:lnTo>
                    <a:pt x="107" y="2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2" name="Google Shape;392;p10"/>
            <p:cNvSpPr/>
            <p:nvPr/>
          </p:nvSpPr>
          <p:spPr>
            <a:xfrm>
              <a:off x="2587" y="2875"/>
              <a:ext cx="251" cy="163"/>
            </a:xfrm>
            <a:custGeom>
              <a:rect b="b" l="l" r="r" t="t"/>
              <a:pathLst>
                <a:path extrusionOk="0" h="163" w="251">
                  <a:moveTo>
                    <a:pt x="167" y="0"/>
                  </a:moveTo>
                  <a:lnTo>
                    <a:pt x="131" y="35"/>
                  </a:lnTo>
                  <a:lnTo>
                    <a:pt x="131" y="104"/>
                  </a:lnTo>
                  <a:lnTo>
                    <a:pt x="131" y="128"/>
                  </a:lnTo>
                  <a:lnTo>
                    <a:pt x="0" y="163"/>
                  </a:lnTo>
                  <a:lnTo>
                    <a:pt x="239" y="116"/>
                  </a:lnTo>
                  <a:lnTo>
                    <a:pt x="239" y="81"/>
                  </a:lnTo>
                  <a:lnTo>
                    <a:pt x="251" y="35"/>
                  </a:lnTo>
                  <a:lnTo>
                    <a:pt x="203" y="81"/>
                  </a:lnTo>
                  <a:lnTo>
                    <a:pt x="167" y="104"/>
                  </a:lnTo>
                  <a:lnTo>
                    <a:pt x="167" y="81"/>
                  </a:lnTo>
                  <a:lnTo>
                    <a:pt x="191" y="46"/>
                  </a:lnTo>
                  <a:lnTo>
                    <a:pt x="167" y="23"/>
                  </a:lnTo>
                  <a:lnTo>
                    <a:pt x="16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3" name="Google Shape;393;p10"/>
            <p:cNvSpPr/>
            <p:nvPr/>
          </p:nvSpPr>
          <p:spPr>
            <a:xfrm>
              <a:off x="2934" y="2840"/>
              <a:ext cx="251" cy="163"/>
            </a:xfrm>
            <a:custGeom>
              <a:rect b="b" l="l" r="r" t="t"/>
              <a:pathLst>
                <a:path extrusionOk="0" h="163" w="251">
                  <a:moveTo>
                    <a:pt x="12" y="46"/>
                  </a:moveTo>
                  <a:lnTo>
                    <a:pt x="0" y="93"/>
                  </a:lnTo>
                  <a:lnTo>
                    <a:pt x="48" y="151"/>
                  </a:lnTo>
                  <a:lnTo>
                    <a:pt x="96" y="163"/>
                  </a:lnTo>
                  <a:lnTo>
                    <a:pt x="180" y="163"/>
                  </a:lnTo>
                  <a:lnTo>
                    <a:pt x="227" y="128"/>
                  </a:lnTo>
                  <a:lnTo>
                    <a:pt x="251" y="93"/>
                  </a:lnTo>
                  <a:lnTo>
                    <a:pt x="227" y="58"/>
                  </a:lnTo>
                  <a:lnTo>
                    <a:pt x="227" y="104"/>
                  </a:lnTo>
                  <a:lnTo>
                    <a:pt x="203" y="128"/>
                  </a:lnTo>
                  <a:lnTo>
                    <a:pt x="72" y="128"/>
                  </a:lnTo>
                  <a:lnTo>
                    <a:pt x="36" y="104"/>
                  </a:lnTo>
                  <a:lnTo>
                    <a:pt x="24" y="70"/>
                  </a:lnTo>
                  <a:lnTo>
                    <a:pt x="36" y="35"/>
                  </a:lnTo>
                  <a:lnTo>
                    <a:pt x="24" y="0"/>
                  </a:lnTo>
                  <a:lnTo>
                    <a:pt x="0" y="23"/>
                  </a:lnTo>
                  <a:lnTo>
                    <a:pt x="12" y="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4" name="Google Shape;394;p10"/>
            <p:cNvSpPr/>
            <p:nvPr/>
          </p:nvSpPr>
          <p:spPr>
            <a:xfrm>
              <a:off x="2922" y="3026"/>
              <a:ext cx="192" cy="326"/>
            </a:xfrm>
            <a:custGeom>
              <a:rect b="b" l="l" r="r" t="t"/>
              <a:pathLst>
                <a:path extrusionOk="0" h="326" w="192">
                  <a:moveTo>
                    <a:pt x="108" y="0"/>
                  </a:moveTo>
                  <a:lnTo>
                    <a:pt x="72" y="35"/>
                  </a:lnTo>
                  <a:lnTo>
                    <a:pt x="72" y="58"/>
                  </a:lnTo>
                  <a:lnTo>
                    <a:pt x="72" y="105"/>
                  </a:lnTo>
                  <a:lnTo>
                    <a:pt x="84" y="163"/>
                  </a:lnTo>
                  <a:lnTo>
                    <a:pt x="60" y="163"/>
                  </a:lnTo>
                  <a:lnTo>
                    <a:pt x="48" y="93"/>
                  </a:lnTo>
                  <a:lnTo>
                    <a:pt x="24" y="82"/>
                  </a:lnTo>
                  <a:lnTo>
                    <a:pt x="0" y="0"/>
                  </a:lnTo>
                  <a:lnTo>
                    <a:pt x="0" y="70"/>
                  </a:lnTo>
                  <a:lnTo>
                    <a:pt x="24" y="116"/>
                  </a:lnTo>
                  <a:lnTo>
                    <a:pt x="48" y="140"/>
                  </a:lnTo>
                  <a:lnTo>
                    <a:pt x="60" y="210"/>
                  </a:lnTo>
                  <a:lnTo>
                    <a:pt x="36" y="221"/>
                  </a:lnTo>
                  <a:lnTo>
                    <a:pt x="36" y="245"/>
                  </a:lnTo>
                  <a:lnTo>
                    <a:pt x="12" y="256"/>
                  </a:lnTo>
                  <a:lnTo>
                    <a:pt x="0" y="303"/>
                  </a:lnTo>
                  <a:lnTo>
                    <a:pt x="24" y="326"/>
                  </a:lnTo>
                  <a:lnTo>
                    <a:pt x="60" y="326"/>
                  </a:lnTo>
                  <a:lnTo>
                    <a:pt x="72" y="256"/>
                  </a:lnTo>
                  <a:lnTo>
                    <a:pt x="84" y="221"/>
                  </a:lnTo>
                  <a:lnTo>
                    <a:pt x="96" y="210"/>
                  </a:lnTo>
                  <a:lnTo>
                    <a:pt x="108" y="175"/>
                  </a:lnTo>
                  <a:lnTo>
                    <a:pt x="96" y="151"/>
                  </a:lnTo>
                  <a:lnTo>
                    <a:pt x="96" y="82"/>
                  </a:lnTo>
                  <a:lnTo>
                    <a:pt x="108" y="70"/>
                  </a:lnTo>
                  <a:lnTo>
                    <a:pt x="132" y="70"/>
                  </a:lnTo>
                  <a:lnTo>
                    <a:pt x="144" y="151"/>
                  </a:lnTo>
                  <a:lnTo>
                    <a:pt x="168" y="70"/>
                  </a:lnTo>
                  <a:lnTo>
                    <a:pt x="192" y="35"/>
                  </a:lnTo>
                  <a:lnTo>
                    <a:pt x="192" y="0"/>
                  </a:lnTo>
                  <a:lnTo>
                    <a:pt x="168" y="35"/>
                  </a:lnTo>
                  <a:lnTo>
                    <a:pt x="144" y="23"/>
                  </a:lnTo>
                  <a:lnTo>
                    <a:pt x="132" y="47"/>
                  </a:lnTo>
                  <a:lnTo>
                    <a:pt x="108" y="47"/>
                  </a:lnTo>
                  <a:lnTo>
                    <a:pt x="10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5" name="Google Shape;395;p10"/>
            <p:cNvSpPr/>
            <p:nvPr/>
          </p:nvSpPr>
          <p:spPr>
            <a:xfrm>
              <a:off x="3042" y="2979"/>
              <a:ext cx="131" cy="373"/>
            </a:xfrm>
            <a:custGeom>
              <a:rect b="b" l="l" r="r" t="t"/>
              <a:pathLst>
                <a:path extrusionOk="0" h="373" w="131">
                  <a:moveTo>
                    <a:pt x="131" y="0"/>
                  </a:moveTo>
                  <a:lnTo>
                    <a:pt x="131" y="59"/>
                  </a:lnTo>
                  <a:lnTo>
                    <a:pt x="107" y="105"/>
                  </a:lnTo>
                  <a:lnTo>
                    <a:pt x="95" y="129"/>
                  </a:lnTo>
                  <a:lnTo>
                    <a:pt x="72" y="187"/>
                  </a:lnTo>
                  <a:lnTo>
                    <a:pt x="72" y="233"/>
                  </a:lnTo>
                  <a:lnTo>
                    <a:pt x="48" y="268"/>
                  </a:lnTo>
                  <a:lnTo>
                    <a:pt x="48" y="338"/>
                  </a:lnTo>
                  <a:lnTo>
                    <a:pt x="72" y="373"/>
                  </a:lnTo>
                  <a:lnTo>
                    <a:pt x="24" y="373"/>
                  </a:lnTo>
                  <a:lnTo>
                    <a:pt x="0" y="350"/>
                  </a:lnTo>
                  <a:lnTo>
                    <a:pt x="12" y="338"/>
                  </a:lnTo>
                  <a:lnTo>
                    <a:pt x="0" y="315"/>
                  </a:lnTo>
                  <a:lnTo>
                    <a:pt x="24" y="292"/>
                  </a:lnTo>
                  <a:lnTo>
                    <a:pt x="24" y="245"/>
                  </a:lnTo>
                  <a:lnTo>
                    <a:pt x="24" y="222"/>
                  </a:lnTo>
                  <a:lnTo>
                    <a:pt x="36" y="140"/>
                  </a:lnTo>
                  <a:lnTo>
                    <a:pt x="48" y="187"/>
                  </a:lnTo>
                  <a:lnTo>
                    <a:pt x="83" y="117"/>
                  </a:lnTo>
                  <a:lnTo>
                    <a:pt x="72" y="105"/>
                  </a:lnTo>
                  <a:lnTo>
                    <a:pt x="119" y="59"/>
                  </a:lnTo>
                  <a:lnTo>
                    <a:pt x="1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6" name="Google Shape;396;p10"/>
            <p:cNvSpPr/>
            <p:nvPr/>
          </p:nvSpPr>
          <p:spPr>
            <a:xfrm>
              <a:off x="2706" y="3154"/>
              <a:ext cx="72" cy="175"/>
            </a:xfrm>
            <a:custGeom>
              <a:rect b="b" l="l" r="r" t="t"/>
              <a:pathLst>
                <a:path extrusionOk="0" h="175" w="72">
                  <a:moveTo>
                    <a:pt x="48" y="0"/>
                  </a:moveTo>
                  <a:lnTo>
                    <a:pt x="12" y="58"/>
                  </a:lnTo>
                  <a:lnTo>
                    <a:pt x="12" y="93"/>
                  </a:lnTo>
                  <a:lnTo>
                    <a:pt x="0" y="117"/>
                  </a:lnTo>
                  <a:lnTo>
                    <a:pt x="12" y="128"/>
                  </a:lnTo>
                  <a:lnTo>
                    <a:pt x="0" y="163"/>
                  </a:lnTo>
                  <a:lnTo>
                    <a:pt x="12" y="175"/>
                  </a:lnTo>
                  <a:lnTo>
                    <a:pt x="72" y="175"/>
                  </a:lnTo>
                  <a:lnTo>
                    <a:pt x="48" y="140"/>
                  </a:lnTo>
                  <a:lnTo>
                    <a:pt x="24" y="140"/>
                  </a:lnTo>
                  <a:lnTo>
                    <a:pt x="36" y="128"/>
                  </a:lnTo>
                  <a:lnTo>
                    <a:pt x="48" y="117"/>
                  </a:lnTo>
                  <a:lnTo>
                    <a:pt x="48" y="70"/>
                  </a:lnTo>
                  <a:lnTo>
                    <a:pt x="60" y="35"/>
                  </a:lnTo>
                  <a:lnTo>
                    <a:pt x="4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7" name="Google Shape;397;p10"/>
            <p:cNvSpPr/>
            <p:nvPr/>
          </p:nvSpPr>
          <p:spPr>
            <a:xfrm>
              <a:off x="2419" y="2677"/>
              <a:ext cx="72" cy="267"/>
            </a:xfrm>
            <a:custGeom>
              <a:rect b="b" l="l" r="r" t="t"/>
              <a:pathLst>
                <a:path extrusionOk="0" h="267" w="72">
                  <a:moveTo>
                    <a:pt x="72" y="0"/>
                  </a:moveTo>
                  <a:lnTo>
                    <a:pt x="72" y="267"/>
                  </a:lnTo>
                  <a:lnTo>
                    <a:pt x="36" y="256"/>
                  </a:lnTo>
                  <a:lnTo>
                    <a:pt x="36" y="128"/>
                  </a:lnTo>
                  <a:lnTo>
                    <a:pt x="0" y="116"/>
                  </a:lnTo>
                  <a:lnTo>
                    <a:pt x="0" y="58"/>
                  </a:lnTo>
                  <a:lnTo>
                    <a:pt x="48" y="58"/>
                  </a:lnTo>
                  <a:lnTo>
                    <a:pt x="48" y="23"/>
                  </a:lnTo>
                  <a:lnTo>
                    <a:pt x="12" y="0"/>
                  </a:lnTo>
                  <a:lnTo>
                    <a:pt x="7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8" name="Google Shape;398;p10"/>
            <p:cNvSpPr/>
            <p:nvPr/>
          </p:nvSpPr>
          <p:spPr>
            <a:xfrm>
              <a:off x="2826" y="3096"/>
              <a:ext cx="120" cy="151"/>
            </a:xfrm>
            <a:custGeom>
              <a:rect b="b" l="l" r="r" t="t"/>
              <a:pathLst>
                <a:path extrusionOk="0" h="151" w="120">
                  <a:moveTo>
                    <a:pt x="24" y="70"/>
                  </a:moveTo>
                  <a:lnTo>
                    <a:pt x="48" y="70"/>
                  </a:lnTo>
                  <a:lnTo>
                    <a:pt x="48" y="151"/>
                  </a:lnTo>
                  <a:lnTo>
                    <a:pt x="60" y="93"/>
                  </a:lnTo>
                  <a:lnTo>
                    <a:pt x="84" y="140"/>
                  </a:lnTo>
                  <a:lnTo>
                    <a:pt x="84" y="93"/>
                  </a:lnTo>
                  <a:lnTo>
                    <a:pt x="120" y="105"/>
                  </a:lnTo>
                  <a:lnTo>
                    <a:pt x="84" y="70"/>
                  </a:lnTo>
                  <a:lnTo>
                    <a:pt x="96" y="0"/>
                  </a:lnTo>
                  <a:lnTo>
                    <a:pt x="72" y="58"/>
                  </a:lnTo>
                  <a:lnTo>
                    <a:pt x="0" y="58"/>
                  </a:lnTo>
                  <a:lnTo>
                    <a:pt x="24" y="7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9" name="Google Shape;399;p10"/>
            <p:cNvSpPr/>
            <p:nvPr/>
          </p:nvSpPr>
          <p:spPr>
            <a:xfrm>
              <a:off x="2826" y="3119"/>
              <a:ext cx="132" cy="163"/>
            </a:xfrm>
            <a:custGeom>
              <a:rect b="b" l="l" r="r" t="t"/>
              <a:pathLst>
                <a:path extrusionOk="0" h="163" w="132">
                  <a:moveTo>
                    <a:pt x="12" y="58"/>
                  </a:moveTo>
                  <a:lnTo>
                    <a:pt x="24" y="105"/>
                  </a:lnTo>
                  <a:lnTo>
                    <a:pt x="36" y="140"/>
                  </a:lnTo>
                  <a:lnTo>
                    <a:pt x="84" y="152"/>
                  </a:lnTo>
                  <a:lnTo>
                    <a:pt x="108" y="128"/>
                  </a:lnTo>
                  <a:lnTo>
                    <a:pt x="120" y="58"/>
                  </a:lnTo>
                  <a:lnTo>
                    <a:pt x="120" y="0"/>
                  </a:lnTo>
                  <a:lnTo>
                    <a:pt x="132" y="23"/>
                  </a:lnTo>
                  <a:lnTo>
                    <a:pt x="132" y="58"/>
                  </a:lnTo>
                  <a:lnTo>
                    <a:pt x="132" y="105"/>
                  </a:lnTo>
                  <a:lnTo>
                    <a:pt x="120" y="140"/>
                  </a:lnTo>
                  <a:lnTo>
                    <a:pt x="96" y="163"/>
                  </a:lnTo>
                  <a:lnTo>
                    <a:pt x="48" y="163"/>
                  </a:lnTo>
                  <a:lnTo>
                    <a:pt x="24" y="152"/>
                  </a:lnTo>
                  <a:lnTo>
                    <a:pt x="0" y="93"/>
                  </a:lnTo>
                  <a:lnTo>
                    <a:pt x="12" y="5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0" name="Google Shape;400;p10"/>
            <p:cNvSpPr/>
            <p:nvPr/>
          </p:nvSpPr>
          <p:spPr>
            <a:xfrm>
              <a:off x="2575" y="3108"/>
              <a:ext cx="143" cy="151"/>
            </a:xfrm>
            <a:custGeom>
              <a:rect b="b" l="l" r="r" t="t"/>
              <a:pathLst>
                <a:path extrusionOk="0" h="151" w="143">
                  <a:moveTo>
                    <a:pt x="0" y="69"/>
                  </a:moveTo>
                  <a:lnTo>
                    <a:pt x="0" y="116"/>
                  </a:lnTo>
                  <a:lnTo>
                    <a:pt x="24" y="139"/>
                  </a:lnTo>
                  <a:lnTo>
                    <a:pt x="71" y="151"/>
                  </a:lnTo>
                  <a:lnTo>
                    <a:pt x="119" y="116"/>
                  </a:lnTo>
                  <a:lnTo>
                    <a:pt x="143" y="34"/>
                  </a:lnTo>
                  <a:lnTo>
                    <a:pt x="131" y="0"/>
                  </a:lnTo>
                  <a:lnTo>
                    <a:pt x="119" y="69"/>
                  </a:lnTo>
                  <a:lnTo>
                    <a:pt x="107" y="104"/>
                  </a:lnTo>
                  <a:lnTo>
                    <a:pt x="83" y="128"/>
                  </a:lnTo>
                  <a:lnTo>
                    <a:pt x="48" y="128"/>
                  </a:lnTo>
                  <a:lnTo>
                    <a:pt x="12" y="116"/>
                  </a:lnTo>
                  <a:lnTo>
                    <a:pt x="12" y="58"/>
                  </a:lnTo>
                  <a:lnTo>
                    <a:pt x="0" y="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1" name="Google Shape;401;p10"/>
            <p:cNvSpPr/>
            <p:nvPr/>
          </p:nvSpPr>
          <p:spPr>
            <a:xfrm>
              <a:off x="2599" y="3154"/>
              <a:ext cx="47" cy="47"/>
            </a:xfrm>
            <a:custGeom>
              <a:rect b="b" l="l" r="r" t="t"/>
              <a:pathLst>
                <a:path extrusionOk="0" h="47" w="47">
                  <a:moveTo>
                    <a:pt x="24" y="0"/>
                  </a:moveTo>
                  <a:lnTo>
                    <a:pt x="0" y="47"/>
                  </a:lnTo>
                  <a:lnTo>
                    <a:pt x="24" y="12"/>
                  </a:lnTo>
                  <a:lnTo>
                    <a:pt x="36" y="23"/>
                  </a:lnTo>
                  <a:lnTo>
                    <a:pt x="47" y="0"/>
                  </a:lnTo>
                  <a:lnTo>
                    <a:pt x="36" y="0"/>
                  </a:lnTo>
                  <a:lnTo>
                    <a:pt x="2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2" name="Google Shape;402;p10"/>
            <p:cNvSpPr/>
            <p:nvPr/>
          </p:nvSpPr>
          <p:spPr>
            <a:xfrm>
              <a:off x="2635" y="3177"/>
              <a:ext cx="47" cy="47"/>
            </a:xfrm>
            <a:custGeom>
              <a:rect b="b" l="l" r="r" t="t"/>
              <a:pathLst>
                <a:path extrusionOk="0" h="47" w="47">
                  <a:moveTo>
                    <a:pt x="0" y="12"/>
                  </a:moveTo>
                  <a:lnTo>
                    <a:pt x="11" y="47"/>
                  </a:lnTo>
                  <a:lnTo>
                    <a:pt x="11" y="12"/>
                  </a:lnTo>
                  <a:lnTo>
                    <a:pt x="47" y="12"/>
                  </a:lnTo>
                  <a:lnTo>
                    <a:pt x="35" y="0"/>
                  </a:lnTo>
                  <a:lnTo>
                    <a:pt x="0"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3" name="Google Shape;403;p10"/>
            <p:cNvSpPr/>
            <p:nvPr/>
          </p:nvSpPr>
          <p:spPr>
            <a:xfrm>
              <a:off x="4574" y="2560"/>
              <a:ext cx="72" cy="93"/>
            </a:xfrm>
            <a:custGeom>
              <a:rect b="b" l="l" r="r" t="t"/>
              <a:pathLst>
                <a:path extrusionOk="0" h="93" w="72">
                  <a:moveTo>
                    <a:pt x="0" y="0"/>
                  </a:moveTo>
                  <a:lnTo>
                    <a:pt x="0" y="0"/>
                  </a:lnTo>
                  <a:lnTo>
                    <a:pt x="48" y="93"/>
                  </a:lnTo>
                  <a:lnTo>
                    <a:pt x="72" y="93"/>
                  </a:lnTo>
                  <a:lnTo>
                    <a:pt x="24" y="0"/>
                  </a:lnTo>
                  <a:lnTo>
                    <a:pt x="0"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4" name="Google Shape;404;p10"/>
            <p:cNvSpPr/>
            <p:nvPr/>
          </p:nvSpPr>
          <p:spPr>
            <a:xfrm>
              <a:off x="4910" y="2618"/>
              <a:ext cx="60" cy="59"/>
            </a:xfrm>
            <a:custGeom>
              <a:rect b="b" l="l" r="r" t="t"/>
              <a:pathLst>
                <a:path extrusionOk="0" h="59" w="60">
                  <a:moveTo>
                    <a:pt x="12" y="0"/>
                  </a:moveTo>
                  <a:lnTo>
                    <a:pt x="12" y="0"/>
                  </a:lnTo>
                  <a:lnTo>
                    <a:pt x="60" y="59"/>
                  </a:lnTo>
                  <a:lnTo>
                    <a:pt x="36" y="59"/>
                  </a:lnTo>
                  <a:lnTo>
                    <a:pt x="0" y="0"/>
                  </a:lnTo>
                  <a:lnTo>
                    <a:pt x="12"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5" name="Google Shape;405;p10"/>
            <p:cNvSpPr/>
            <p:nvPr/>
          </p:nvSpPr>
          <p:spPr>
            <a:xfrm>
              <a:off x="4443" y="2560"/>
              <a:ext cx="610" cy="128"/>
            </a:xfrm>
            <a:custGeom>
              <a:rect b="b" l="l" r="r" t="t"/>
              <a:pathLst>
                <a:path extrusionOk="0" h="128" w="610">
                  <a:moveTo>
                    <a:pt x="0" y="12"/>
                  </a:moveTo>
                  <a:lnTo>
                    <a:pt x="60" y="12"/>
                  </a:lnTo>
                  <a:lnTo>
                    <a:pt x="108" y="12"/>
                  </a:lnTo>
                  <a:lnTo>
                    <a:pt x="167" y="12"/>
                  </a:lnTo>
                  <a:lnTo>
                    <a:pt x="215" y="12"/>
                  </a:lnTo>
                  <a:lnTo>
                    <a:pt x="275" y="12"/>
                  </a:lnTo>
                  <a:lnTo>
                    <a:pt x="335" y="12"/>
                  </a:lnTo>
                  <a:lnTo>
                    <a:pt x="359" y="12"/>
                  </a:lnTo>
                  <a:lnTo>
                    <a:pt x="383" y="23"/>
                  </a:lnTo>
                  <a:lnTo>
                    <a:pt x="407" y="23"/>
                  </a:lnTo>
                  <a:lnTo>
                    <a:pt x="431" y="35"/>
                  </a:lnTo>
                  <a:lnTo>
                    <a:pt x="515" y="82"/>
                  </a:lnTo>
                  <a:lnTo>
                    <a:pt x="563" y="105"/>
                  </a:lnTo>
                  <a:lnTo>
                    <a:pt x="587" y="117"/>
                  </a:lnTo>
                  <a:lnTo>
                    <a:pt x="563" y="117"/>
                  </a:lnTo>
                  <a:lnTo>
                    <a:pt x="0" y="70"/>
                  </a:lnTo>
                  <a:lnTo>
                    <a:pt x="0" y="93"/>
                  </a:lnTo>
                  <a:lnTo>
                    <a:pt x="587" y="128"/>
                  </a:lnTo>
                  <a:lnTo>
                    <a:pt x="610" y="128"/>
                  </a:lnTo>
                  <a:lnTo>
                    <a:pt x="598" y="117"/>
                  </a:lnTo>
                  <a:lnTo>
                    <a:pt x="587" y="105"/>
                  </a:lnTo>
                  <a:lnTo>
                    <a:pt x="551" y="82"/>
                  </a:lnTo>
                  <a:lnTo>
                    <a:pt x="515" y="70"/>
                  </a:lnTo>
                  <a:lnTo>
                    <a:pt x="431" y="23"/>
                  </a:lnTo>
                  <a:lnTo>
                    <a:pt x="395" y="12"/>
                  </a:lnTo>
                  <a:lnTo>
                    <a:pt x="371" y="0"/>
                  </a:lnTo>
                  <a:lnTo>
                    <a:pt x="287" y="0"/>
                  </a:lnTo>
                  <a:lnTo>
                    <a:pt x="179" y="0"/>
                  </a:lnTo>
                  <a:lnTo>
                    <a:pt x="0" y="0"/>
                  </a:lnTo>
                  <a:lnTo>
                    <a:pt x="0" y="12"/>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6" name="Google Shape;406;p10"/>
            <p:cNvSpPr/>
            <p:nvPr/>
          </p:nvSpPr>
          <p:spPr>
            <a:xfrm>
              <a:off x="4036" y="2537"/>
              <a:ext cx="1149" cy="151"/>
            </a:xfrm>
            <a:custGeom>
              <a:rect b="b" l="l" r="r" t="t"/>
              <a:pathLst>
                <a:path extrusionOk="0" h="151" w="1149">
                  <a:moveTo>
                    <a:pt x="0" y="105"/>
                  </a:moveTo>
                  <a:lnTo>
                    <a:pt x="47" y="93"/>
                  </a:lnTo>
                  <a:lnTo>
                    <a:pt x="83" y="93"/>
                  </a:lnTo>
                  <a:lnTo>
                    <a:pt x="107" y="81"/>
                  </a:lnTo>
                  <a:lnTo>
                    <a:pt x="119" y="81"/>
                  </a:lnTo>
                  <a:lnTo>
                    <a:pt x="143" y="70"/>
                  </a:lnTo>
                  <a:lnTo>
                    <a:pt x="167" y="70"/>
                  </a:lnTo>
                  <a:lnTo>
                    <a:pt x="191" y="58"/>
                  </a:lnTo>
                  <a:lnTo>
                    <a:pt x="215" y="58"/>
                  </a:lnTo>
                  <a:lnTo>
                    <a:pt x="239" y="46"/>
                  </a:lnTo>
                  <a:lnTo>
                    <a:pt x="263" y="46"/>
                  </a:lnTo>
                  <a:lnTo>
                    <a:pt x="275" y="46"/>
                  </a:lnTo>
                  <a:lnTo>
                    <a:pt x="299" y="46"/>
                  </a:lnTo>
                  <a:lnTo>
                    <a:pt x="323" y="35"/>
                  </a:lnTo>
                  <a:lnTo>
                    <a:pt x="335" y="35"/>
                  </a:lnTo>
                  <a:lnTo>
                    <a:pt x="359" y="35"/>
                  </a:lnTo>
                  <a:lnTo>
                    <a:pt x="383" y="23"/>
                  </a:lnTo>
                  <a:lnTo>
                    <a:pt x="395" y="12"/>
                  </a:lnTo>
                  <a:lnTo>
                    <a:pt x="419" y="12"/>
                  </a:lnTo>
                  <a:lnTo>
                    <a:pt x="455" y="12"/>
                  </a:lnTo>
                  <a:lnTo>
                    <a:pt x="491" y="12"/>
                  </a:lnTo>
                  <a:lnTo>
                    <a:pt x="526" y="0"/>
                  </a:lnTo>
                  <a:lnTo>
                    <a:pt x="574" y="0"/>
                  </a:lnTo>
                  <a:lnTo>
                    <a:pt x="610" y="0"/>
                  </a:lnTo>
                  <a:lnTo>
                    <a:pt x="658" y="0"/>
                  </a:lnTo>
                  <a:lnTo>
                    <a:pt x="694" y="0"/>
                  </a:lnTo>
                  <a:lnTo>
                    <a:pt x="730" y="12"/>
                  </a:lnTo>
                  <a:lnTo>
                    <a:pt x="766" y="12"/>
                  </a:lnTo>
                  <a:lnTo>
                    <a:pt x="790" y="23"/>
                  </a:lnTo>
                  <a:lnTo>
                    <a:pt x="814" y="23"/>
                  </a:lnTo>
                  <a:lnTo>
                    <a:pt x="838" y="35"/>
                  </a:lnTo>
                  <a:lnTo>
                    <a:pt x="874" y="46"/>
                  </a:lnTo>
                  <a:lnTo>
                    <a:pt x="898" y="46"/>
                  </a:lnTo>
                  <a:lnTo>
                    <a:pt x="934" y="58"/>
                  </a:lnTo>
                  <a:lnTo>
                    <a:pt x="958" y="70"/>
                  </a:lnTo>
                  <a:lnTo>
                    <a:pt x="994" y="81"/>
                  </a:lnTo>
                  <a:lnTo>
                    <a:pt x="1017" y="93"/>
                  </a:lnTo>
                  <a:lnTo>
                    <a:pt x="1041" y="93"/>
                  </a:lnTo>
                  <a:lnTo>
                    <a:pt x="1065" y="105"/>
                  </a:lnTo>
                  <a:lnTo>
                    <a:pt x="1089" y="116"/>
                  </a:lnTo>
                  <a:lnTo>
                    <a:pt x="1125" y="128"/>
                  </a:lnTo>
                  <a:lnTo>
                    <a:pt x="1149" y="128"/>
                  </a:lnTo>
                  <a:lnTo>
                    <a:pt x="1137" y="140"/>
                  </a:lnTo>
                  <a:lnTo>
                    <a:pt x="1125" y="140"/>
                  </a:lnTo>
                  <a:lnTo>
                    <a:pt x="1101" y="151"/>
                  </a:lnTo>
                  <a:lnTo>
                    <a:pt x="1077" y="151"/>
                  </a:lnTo>
                  <a:lnTo>
                    <a:pt x="1053" y="151"/>
                  </a:lnTo>
                  <a:lnTo>
                    <a:pt x="1017" y="151"/>
                  </a:lnTo>
                  <a:lnTo>
                    <a:pt x="1017" y="140"/>
                  </a:lnTo>
                  <a:lnTo>
                    <a:pt x="1005" y="128"/>
                  </a:lnTo>
                  <a:lnTo>
                    <a:pt x="994" y="128"/>
                  </a:lnTo>
                  <a:lnTo>
                    <a:pt x="958" y="105"/>
                  </a:lnTo>
                  <a:lnTo>
                    <a:pt x="922" y="93"/>
                  </a:lnTo>
                  <a:lnTo>
                    <a:pt x="886" y="70"/>
                  </a:lnTo>
                  <a:lnTo>
                    <a:pt x="850" y="46"/>
                  </a:lnTo>
                  <a:lnTo>
                    <a:pt x="814" y="35"/>
                  </a:lnTo>
                  <a:lnTo>
                    <a:pt x="778" y="23"/>
                  </a:lnTo>
                  <a:lnTo>
                    <a:pt x="754" y="23"/>
                  </a:lnTo>
                  <a:lnTo>
                    <a:pt x="706" y="23"/>
                  </a:lnTo>
                  <a:lnTo>
                    <a:pt x="634" y="23"/>
                  </a:lnTo>
                  <a:lnTo>
                    <a:pt x="562" y="23"/>
                  </a:lnTo>
                  <a:lnTo>
                    <a:pt x="503" y="23"/>
                  </a:lnTo>
                  <a:lnTo>
                    <a:pt x="407" y="23"/>
                  </a:lnTo>
                  <a:lnTo>
                    <a:pt x="407" y="116"/>
                  </a:lnTo>
                  <a:lnTo>
                    <a:pt x="0" y="105"/>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7" name="Google Shape;407;p10"/>
            <p:cNvSpPr/>
            <p:nvPr/>
          </p:nvSpPr>
          <p:spPr>
            <a:xfrm>
              <a:off x="4072" y="2688"/>
              <a:ext cx="1544" cy="233"/>
            </a:xfrm>
            <a:custGeom>
              <a:rect b="b" l="l" r="r" t="t"/>
              <a:pathLst>
                <a:path extrusionOk="0" h="233" w="1544">
                  <a:moveTo>
                    <a:pt x="1305" y="105"/>
                  </a:moveTo>
                  <a:lnTo>
                    <a:pt x="1317" y="152"/>
                  </a:lnTo>
                  <a:lnTo>
                    <a:pt x="1317" y="175"/>
                  </a:lnTo>
                  <a:lnTo>
                    <a:pt x="1544" y="175"/>
                  </a:lnTo>
                  <a:lnTo>
                    <a:pt x="1532" y="187"/>
                  </a:lnTo>
                  <a:lnTo>
                    <a:pt x="1544" y="210"/>
                  </a:lnTo>
                  <a:lnTo>
                    <a:pt x="1544" y="222"/>
                  </a:lnTo>
                  <a:lnTo>
                    <a:pt x="1532" y="233"/>
                  </a:lnTo>
                  <a:lnTo>
                    <a:pt x="1401" y="233"/>
                  </a:lnTo>
                  <a:lnTo>
                    <a:pt x="1389" y="233"/>
                  </a:lnTo>
                  <a:lnTo>
                    <a:pt x="1329" y="233"/>
                  </a:lnTo>
                  <a:lnTo>
                    <a:pt x="1317" y="233"/>
                  </a:lnTo>
                  <a:lnTo>
                    <a:pt x="95" y="233"/>
                  </a:lnTo>
                  <a:lnTo>
                    <a:pt x="47" y="187"/>
                  </a:lnTo>
                  <a:lnTo>
                    <a:pt x="11" y="198"/>
                  </a:lnTo>
                  <a:lnTo>
                    <a:pt x="0" y="82"/>
                  </a:lnTo>
                  <a:lnTo>
                    <a:pt x="95" y="0"/>
                  </a:lnTo>
                  <a:lnTo>
                    <a:pt x="239" y="0"/>
                  </a:lnTo>
                  <a:lnTo>
                    <a:pt x="993" y="187"/>
                  </a:lnTo>
                  <a:lnTo>
                    <a:pt x="1017" y="175"/>
                  </a:lnTo>
                  <a:lnTo>
                    <a:pt x="1041" y="105"/>
                  </a:lnTo>
                  <a:lnTo>
                    <a:pt x="1065" y="58"/>
                  </a:lnTo>
                  <a:lnTo>
                    <a:pt x="1149" y="24"/>
                  </a:lnTo>
                  <a:lnTo>
                    <a:pt x="1221" y="24"/>
                  </a:lnTo>
                  <a:lnTo>
                    <a:pt x="1269" y="58"/>
                  </a:lnTo>
                  <a:lnTo>
                    <a:pt x="1305" y="105"/>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8" name="Google Shape;408;p10"/>
            <p:cNvSpPr txBox="1"/>
            <p:nvPr/>
          </p:nvSpPr>
          <p:spPr>
            <a:xfrm>
              <a:off x="3964" y="2688"/>
              <a:ext cx="36" cy="12"/>
            </a:xfrm>
            <a:prstGeom prst="rect">
              <a:avLst/>
            </a:prstGeom>
            <a:solidFill>
              <a:srgbClr val="808080"/>
            </a:solidFill>
            <a:ln cap="flat" cmpd="sng" w="9525">
              <a:solidFill>
                <a:srgbClr val="C0C0C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9" name="Google Shape;409;p10"/>
            <p:cNvSpPr/>
            <p:nvPr/>
          </p:nvSpPr>
          <p:spPr>
            <a:xfrm>
              <a:off x="3964" y="2735"/>
              <a:ext cx="36" cy="46"/>
            </a:xfrm>
            <a:custGeom>
              <a:rect b="b" l="l" r="r" t="t"/>
              <a:pathLst>
                <a:path extrusionOk="0" fill="none" h="24765" w="21600">
                  <a:moveTo>
                    <a:pt x="21600" y="24765"/>
                  </a:moveTo>
                  <a:cubicBezTo>
                    <a:pt x="9670" y="24765"/>
                    <a:pt x="0" y="15094"/>
                    <a:pt x="0" y="3165"/>
                  </a:cubicBezTo>
                  <a:cubicBezTo>
                    <a:pt x="-1" y="2105"/>
                    <a:pt x="77" y="1047"/>
                    <a:pt x="233" y="0"/>
                  </a:cubicBezTo>
                </a:path>
                <a:path extrusionOk="0" h="24765" w="21600">
                  <a:moveTo>
                    <a:pt x="21600" y="24765"/>
                  </a:moveTo>
                  <a:cubicBezTo>
                    <a:pt x="9670" y="24765"/>
                    <a:pt x="0" y="15094"/>
                    <a:pt x="0" y="3165"/>
                  </a:cubicBezTo>
                  <a:cubicBezTo>
                    <a:pt x="-1" y="2105"/>
                    <a:pt x="77" y="1047"/>
                    <a:pt x="233" y="0"/>
                  </a:cubicBezTo>
                  <a:lnTo>
                    <a:pt x="21600" y="3165"/>
                  </a:lnTo>
                  <a:lnTo>
                    <a:pt x="21600" y="24765"/>
                  </a:lnTo>
                  <a:close/>
                </a:path>
              </a:pathLst>
            </a:custGeom>
            <a:solidFill>
              <a:srgbClr val="808080"/>
            </a:solidFill>
            <a:ln cap="flat"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0" name="Google Shape;410;p10"/>
            <p:cNvSpPr/>
            <p:nvPr/>
          </p:nvSpPr>
          <p:spPr>
            <a:xfrm>
              <a:off x="3964" y="2642"/>
              <a:ext cx="1652" cy="244"/>
            </a:xfrm>
            <a:custGeom>
              <a:rect b="b" l="l" r="r" t="t"/>
              <a:pathLst>
                <a:path extrusionOk="0" h="244" w="1652">
                  <a:moveTo>
                    <a:pt x="84" y="0"/>
                  </a:moveTo>
                  <a:lnTo>
                    <a:pt x="12" y="0"/>
                  </a:lnTo>
                  <a:lnTo>
                    <a:pt x="0" y="35"/>
                  </a:lnTo>
                  <a:lnTo>
                    <a:pt x="36" y="35"/>
                  </a:lnTo>
                  <a:lnTo>
                    <a:pt x="36" y="174"/>
                  </a:lnTo>
                  <a:lnTo>
                    <a:pt x="96" y="233"/>
                  </a:lnTo>
                  <a:lnTo>
                    <a:pt x="108" y="244"/>
                  </a:lnTo>
                  <a:lnTo>
                    <a:pt x="119" y="244"/>
                  </a:lnTo>
                  <a:lnTo>
                    <a:pt x="119" y="209"/>
                  </a:lnTo>
                  <a:lnTo>
                    <a:pt x="119" y="174"/>
                  </a:lnTo>
                  <a:lnTo>
                    <a:pt x="131" y="139"/>
                  </a:lnTo>
                  <a:lnTo>
                    <a:pt x="143" y="116"/>
                  </a:lnTo>
                  <a:lnTo>
                    <a:pt x="155" y="104"/>
                  </a:lnTo>
                  <a:lnTo>
                    <a:pt x="179" y="81"/>
                  </a:lnTo>
                  <a:lnTo>
                    <a:pt x="203" y="70"/>
                  </a:lnTo>
                  <a:lnTo>
                    <a:pt x="239" y="58"/>
                  </a:lnTo>
                  <a:lnTo>
                    <a:pt x="287" y="46"/>
                  </a:lnTo>
                  <a:lnTo>
                    <a:pt x="323" y="58"/>
                  </a:lnTo>
                  <a:lnTo>
                    <a:pt x="347" y="70"/>
                  </a:lnTo>
                  <a:lnTo>
                    <a:pt x="359" y="93"/>
                  </a:lnTo>
                  <a:lnTo>
                    <a:pt x="383" y="116"/>
                  </a:lnTo>
                  <a:lnTo>
                    <a:pt x="407" y="139"/>
                  </a:lnTo>
                  <a:lnTo>
                    <a:pt x="419" y="163"/>
                  </a:lnTo>
                  <a:lnTo>
                    <a:pt x="419" y="186"/>
                  </a:lnTo>
                  <a:lnTo>
                    <a:pt x="419" y="233"/>
                  </a:lnTo>
                  <a:lnTo>
                    <a:pt x="1137" y="244"/>
                  </a:lnTo>
                  <a:lnTo>
                    <a:pt x="1137" y="198"/>
                  </a:lnTo>
                  <a:lnTo>
                    <a:pt x="1149" y="163"/>
                  </a:lnTo>
                  <a:lnTo>
                    <a:pt x="1161" y="139"/>
                  </a:lnTo>
                  <a:lnTo>
                    <a:pt x="1185" y="116"/>
                  </a:lnTo>
                  <a:lnTo>
                    <a:pt x="1209" y="93"/>
                  </a:lnTo>
                  <a:lnTo>
                    <a:pt x="1233" y="81"/>
                  </a:lnTo>
                  <a:lnTo>
                    <a:pt x="1257" y="70"/>
                  </a:lnTo>
                  <a:lnTo>
                    <a:pt x="1305" y="70"/>
                  </a:lnTo>
                  <a:lnTo>
                    <a:pt x="1329" y="81"/>
                  </a:lnTo>
                  <a:lnTo>
                    <a:pt x="1353" y="93"/>
                  </a:lnTo>
                  <a:lnTo>
                    <a:pt x="1377" y="104"/>
                  </a:lnTo>
                  <a:lnTo>
                    <a:pt x="1401" y="128"/>
                  </a:lnTo>
                  <a:lnTo>
                    <a:pt x="1413" y="163"/>
                  </a:lnTo>
                  <a:lnTo>
                    <a:pt x="1413" y="198"/>
                  </a:lnTo>
                  <a:lnTo>
                    <a:pt x="1413" y="221"/>
                  </a:lnTo>
                  <a:lnTo>
                    <a:pt x="1652" y="221"/>
                  </a:lnTo>
                  <a:lnTo>
                    <a:pt x="1652" y="209"/>
                  </a:lnTo>
                  <a:lnTo>
                    <a:pt x="1652" y="198"/>
                  </a:lnTo>
                  <a:lnTo>
                    <a:pt x="1652" y="151"/>
                  </a:lnTo>
                  <a:lnTo>
                    <a:pt x="1652" y="139"/>
                  </a:lnTo>
                  <a:lnTo>
                    <a:pt x="1592" y="116"/>
                  </a:lnTo>
                  <a:lnTo>
                    <a:pt x="1533" y="93"/>
                  </a:lnTo>
                  <a:lnTo>
                    <a:pt x="1461" y="70"/>
                  </a:lnTo>
                  <a:lnTo>
                    <a:pt x="1377" y="46"/>
                  </a:lnTo>
                  <a:lnTo>
                    <a:pt x="1305" y="35"/>
                  </a:lnTo>
                  <a:lnTo>
                    <a:pt x="1233" y="23"/>
                  </a:lnTo>
                  <a:lnTo>
                    <a:pt x="1209" y="23"/>
                  </a:lnTo>
                  <a:lnTo>
                    <a:pt x="1197" y="35"/>
                  </a:lnTo>
                  <a:lnTo>
                    <a:pt x="1125" y="35"/>
                  </a:lnTo>
                  <a:lnTo>
                    <a:pt x="1066" y="46"/>
                  </a:lnTo>
                  <a:lnTo>
                    <a:pt x="754" y="23"/>
                  </a:lnTo>
                  <a:lnTo>
                    <a:pt x="610" y="11"/>
                  </a:lnTo>
                  <a:lnTo>
                    <a:pt x="467" y="0"/>
                  </a:lnTo>
                  <a:lnTo>
                    <a:pt x="395" y="0"/>
                  </a:lnTo>
                  <a:lnTo>
                    <a:pt x="84" y="0"/>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1" name="Google Shape;411;p10"/>
            <p:cNvSpPr/>
            <p:nvPr/>
          </p:nvSpPr>
          <p:spPr>
            <a:xfrm>
              <a:off x="4634" y="2665"/>
              <a:ext cx="336" cy="221"/>
            </a:xfrm>
            <a:custGeom>
              <a:rect b="b" l="l" r="r" t="t"/>
              <a:pathLst>
                <a:path extrusionOk="0" h="221" w="336">
                  <a:moveTo>
                    <a:pt x="0" y="0"/>
                  </a:moveTo>
                  <a:lnTo>
                    <a:pt x="0" y="210"/>
                  </a:lnTo>
                  <a:lnTo>
                    <a:pt x="336" y="221"/>
                  </a:lnTo>
                  <a:lnTo>
                    <a:pt x="336" y="23"/>
                  </a:lnTo>
                  <a:lnTo>
                    <a:pt x="288" y="12"/>
                  </a:lnTo>
                  <a:lnTo>
                    <a:pt x="228" y="12"/>
                  </a:lnTo>
                  <a:lnTo>
                    <a:pt x="168" y="12"/>
                  </a:lnTo>
                  <a:lnTo>
                    <a:pt x="120" y="0"/>
                  </a:lnTo>
                  <a:lnTo>
                    <a:pt x="84" y="0"/>
                  </a:lnTo>
                  <a:lnTo>
                    <a:pt x="36" y="0"/>
                  </a:lnTo>
                  <a:lnTo>
                    <a:pt x="0" y="0"/>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2" name="Google Shape;412;p10"/>
            <p:cNvSpPr/>
            <p:nvPr/>
          </p:nvSpPr>
          <p:spPr>
            <a:xfrm>
              <a:off x="4359" y="2583"/>
              <a:ext cx="72" cy="47"/>
            </a:xfrm>
            <a:prstGeom prst="ellipse">
              <a:avLst/>
            </a:prstGeom>
            <a:solidFill>
              <a:srgbClr val="800000"/>
            </a:solidFill>
            <a:ln cap="flat" cmpd="sng" w="9525">
              <a:solidFill>
                <a:srgbClr val="8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3" name="Google Shape;413;p10"/>
            <p:cNvSpPr/>
            <p:nvPr/>
          </p:nvSpPr>
          <p:spPr>
            <a:xfrm>
              <a:off x="4371" y="2595"/>
              <a:ext cx="12" cy="12"/>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4" name="Google Shape;414;p10"/>
            <p:cNvSpPr/>
            <p:nvPr/>
          </p:nvSpPr>
          <p:spPr>
            <a:xfrm>
              <a:off x="4562" y="2793"/>
              <a:ext cx="360" cy="47"/>
            </a:xfrm>
            <a:custGeom>
              <a:rect b="b" l="l" r="r" t="t"/>
              <a:pathLst>
                <a:path extrusionOk="0" h="47" w="360">
                  <a:moveTo>
                    <a:pt x="0" y="23"/>
                  </a:moveTo>
                  <a:lnTo>
                    <a:pt x="0" y="47"/>
                  </a:lnTo>
                  <a:lnTo>
                    <a:pt x="360" y="0"/>
                  </a:lnTo>
                  <a:lnTo>
                    <a:pt x="0" y="23"/>
                  </a:lnTo>
                  <a:close/>
                </a:path>
              </a:pathLst>
            </a:custGeom>
            <a:solidFill>
              <a:srgbClr val="800000"/>
            </a:solidFill>
            <a:ln cap="flat" cmpd="sng" w="9525">
              <a:solidFill>
                <a:srgbClr val="8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5" name="Google Shape;415;p10"/>
            <p:cNvSpPr/>
            <p:nvPr/>
          </p:nvSpPr>
          <p:spPr>
            <a:xfrm>
              <a:off x="4562" y="2688"/>
              <a:ext cx="360" cy="58"/>
            </a:xfrm>
            <a:custGeom>
              <a:rect b="b" l="l" r="r" t="t"/>
              <a:pathLst>
                <a:path extrusionOk="0" h="58" w="360">
                  <a:moveTo>
                    <a:pt x="0" y="0"/>
                  </a:moveTo>
                  <a:lnTo>
                    <a:pt x="0" y="24"/>
                  </a:lnTo>
                  <a:lnTo>
                    <a:pt x="360" y="58"/>
                  </a:lnTo>
                  <a:lnTo>
                    <a:pt x="0" y="0"/>
                  </a:lnTo>
                  <a:close/>
                </a:path>
              </a:pathLst>
            </a:custGeom>
            <a:solidFill>
              <a:srgbClr val="800000"/>
            </a:solidFill>
            <a:ln cap="flat" cmpd="sng" w="9525">
              <a:solidFill>
                <a:srgbClr val="8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6" name="Google Shape;416;p10"/>
            <p:cNvSpPr/>
            <p:nvPr/>
          </p:nvSpPr>
          <p:spPr>
            <a:xfrm>
              <a:off x="4562" y="2723"/>
              <a:ext cx="360" cy="35"/>
            </a:xfrm>
            <a:custGeom>
              <a:rect b="b" l="l" r="r" t="t"/>
              <a:pathLst>
                <a:path extrusionOk="0" h="35" w="360">
                  <a:moveTo>
                    <a:pt x="0" y="0"/>
                  </a:moveTo>
                  <a:lnTo>
                    <a:pt x="0" y="23"/>
                  </a:lnTo>
                  <a:lnTo>
                    <a:pt x="360" y="35"/>
                  </a:lnTo>
                  <a:lnTo>
                    <a:pt x="0" y="0"/>
                  </a:lnTo>
                  <a:close/>
                </a:path>
              </a:pathLst>
            </a:custGeom>
            <a:solidFill>
              <a:srgbClr val="800000"/>
            </a:solidFill>
            <a:ln cap="flat" cmpd="sng" w="9525">
              <a:solidFill>
                <a:srgbClr val="8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7" name="Google Shape;417;p10"/>
            <p:cNvSpPr/>
            <p:nvPr/>
          </p:nvSpPr>
          <p:spPr>
            <a:xfrm>
              <a:off x="4562" y="2758"/>
              <a:ext cx="360" cy="23"/>
            </a:xfrm>
            <a:custGeom>
              <a:rect b="b" l="l" r="r" t="t"/>
              <a:pathLst>
                <a:path extrusionOk="0" h="23" w="360">
                  <a:moveTo>
                    <a:pt x="0" y="0"/>
                  </a:moveTo>
                  <a:lnTo>
                    <a:pt x="0" y="23"/>
                  </a:lnTo>
                  <a:lnTo>
                    <a:pt x="360" y="12"/>
                  </a:lnTo>
                  <a:lnTo>
                    <a:pt x="0" y="0"/>
                  </a:lnTo>
                  <a:close/>
                </a:path>
              </a:pathLst>
            </a:custGeom>
            <a:solidFill>
              <a:srgbClr val="800000"/>
            </a:solidFill>
            <a:ln cap="flat" cmpd="sng" w="9525">
              <a:solidFill>
                <a:srgbClr val="8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8" name="Google Shape;418;p10"/>
            <p:cNvSpPr/>
            <p:nvPr/>
          </p:nvSpPr>
          <p:spPr>
            <a:xfrm>
              <a:off x="4562" y="2781"/>
              <a:ext cx="360" cy="35"/>
            </a:xfrm>
            <a:custGeom>
              <a:rect b="b" l="l" r="r" t="t"/>
              <a:pathLst>
                <a:path extrusionOk="0" h="35" w="360">
                  <a:moveTo>
                    <a:pt x="0" y="12"/>
                  </a:moveTo>
                  <a:lnTo>
                    <a:pt x="0" y="35"/>
                  </a:lnTo>
                  <a:lnTo>
                    <a:pt x="360" y="0"/>
                  </a:lnTo>
                  <a:lnTo>
                    <a:pt x="0" y="12"/>
                  </a:lnTo>
                  <a:close/>
                </a:path>
              </a:pathLst>
            </a:custGeom>
            <a:solidFill>
              <a:srgbClr val="800000"/>
            </a:solidFill>
            <a:ln cap="flat" cmpd="sng" w="9525">
              <a:solidFill>
                <a:srgbClr val="8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9" name="Google Shape;419;p10"/>
            <p:cNvSpPr/>
            <p:nvPr/>
          </p:nvSpPr>
          <p:spPr>
            <a:xfrm>
              <a:off x="5113" y="2700"/>
              <a:ext cx="264" cy="268"/>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0" name="Google Shape;420;p10"/>
            <p:cNvSpPr/>
            <p:nvPr/>
          </p:nvSpPr>
          <p:spPr>
            <a:xfrm>
              <a:off x="5221" y="2875"/>
              <a:ext cx="48" cy="58"/>
            </a:xfrm>
            <a:custGeom>
              <a:rect b="b" l="l" r="r" t="t"/>
              <a:pathLst>
                <a:path extrusionOk="0" h="58" w="48">
                  <a:moveTo>
                    <a:pt x="0" y="46"/>
                  </a:moveTo>
                  <a:lnTo>
                    <a:pt x="24" y="0"/>
                  </a:lnTo>
                  <a:lnTo>
                    <a:pt x="36" y="0"/>
                  </a:lnTo>
                  <a:lnTo>
                    <a:pt x="48" y="46"/>
                  </a:lnTo>
                  <a:lnTo>
                    <a:pt x="24" y="58"/>
                  </a:lnTo>
                  <a:lnTo>
                    <a:pt x="0" y="46"/>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1" name="Google Shape;421;p10"/>
            <p:cNvSpPr/>
            <p:nvPr/>
          </p:nvSpPr>
          <p:spPr>
            <a:xfrm>
              <a:off x="5221" y="2735"/>
              <a:ext cx="48" cy="58"/>
            </a:xfrm>
            <a:custGeom>
              <a:rect b="b" l="l" r="r" t="t"/>
              <a:pathLst>
                <a:path extrusionOk="0" h="58" w="48">
                  <a:moveTo>
                    <a:pt x="0" y="11"/>
                  </a:moveTo>
                  <a:lnTo>
                    <a:pt x="24" y="58"/>
                  </a:lnTo>
                  <a:lnTo>
                    <a:pt x="36" y="58"/>
                  </a:lnTo>
                  <a:lnTo>
                    <a:pt x="48" y="11"/>
                  </a:lnTo>
                  <a:lnTo>
                    <a:pt x="24" y="0"/>
                  </a:lnTo>
                  <a:lnTo>
                    <a:pt x="0" y="11"/>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2" name="Google Shape;422;p10"/>
            <p:cNvSpPr/>
            <p:nvPr/>
          </p:nvSpPr>
          <p:spPr>
            <a:xfrm>
              <a:off x="5281" y="2805"/>
              <a:ext cx="60" cy="46"/>
            </a:xfrm>
            <a:custGeom>
              <a:rect b="b" l="l" r="r" t="t"/>
              <a:pathLst>
                <a:path extrusionOk="0" h="46" w="60">
                  <a:moveTo>
                    <a:pt x="60" y="0"/>
                  </a:moveTo>
                  <a:lnTo>
                    <a:pt x="0" y="23"/>
                  </a:lnTo>
                  <a:lnTo>
                    <a:pt x="0" y="35"/>
                  </a:lnTo>
                  <a:lnTo>
                    <a:pt x="60" y="46"/>
                  </a:lnTo>
                  <a:lnTo>
                    <a:pt x="60" y="23"/>
                  </a:lnTo>
                  <a:lnTo>
                    <a:pt x="60" y="0"/>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3" name="Google Shape;423;p10"/>
            <p:cNvSpPr/>
            <p:nvPr/>
          </p:nvSpPr>
          <p:spPr>
            <a:xfrm>
              <a:off x="5149" y="2805"/>
              <a:ext cx="60" cy="46"/>
            </a:xfrm>
            <a:custGeom>
              <a:rect b="b" l="l" r="r" t="t"/>
              <a:pathLst>
                <a:path extrusionOk="0" h="46" w="60">
                  <a:moveTo>
                    <a:pt x="0" y="0"/>
                  </a:moveTo>
                  <a:lnTo>
                    <a:pt x="60" y="23"/>
                  </a:lnTo>
                  <a:lnTo>
                    <a:pt x="60" y="35"/>
                  </a:lnTo>
                  <a:lnTo>
                    <a:pt x="0" y="46"/>
                  </a:lnTo>
                  <a:lnTo>
                    <a:pt x="0" y="23"/>
                  </a:lnTo>
                  <a:lnTo>
                    <a:pt x="0" y="0"/>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4" name="Google Shape;424;p10"/>
            <p:cNvSpPr/>
            <p:nvPr/>
          </p:nvSpPr>
          <p:spPr>
            <a:xfrm>
              <a:off x="5155" y="2741"/>
              <a:ext cx="180" cy="186"/>
            </a:xfrm>
            <a:prstGeom prst="ellipse">
              <a:avLst/>
            </a:prstGeom>
            <a:noFill/>
            <a:ln cap="flat" cmpd="sng" w="1905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5" name="Google Shape;425;p10"/>
            <p:cNvSpPr/>
            <p:nvPr/>
          </p:nvSpPr>
          <p:spPr>
            <a:xfrm>
              <a:off x="5215" y="2799"/>
              <a:ext cx="60" cy="70"/>
            </a:xfrm>
            <a:prstGeom prst="ellipse">
              <a:avLst/>
            </a:prstGeom>
            <a:solidFill>
              <a:srgbClr val="000000"/>
            </a:solidFill>
            <a:ln cap="flat" cmpd="sng" w="1905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6" name="Google Shape;426;p10"/>
            <p:cNvSpPr/>
            <p:nvPr/>
          </p:nvSpPr>
          <p:spPr>
            <a:xfrm>
              <a:off x="5227" y="2811"/>
              <a:ext cx="36" cy="46"/>
            </a:xfrm>
            <a:prstGeom prst="ellipse">
              <a:avLst/>
            </a:prstGeom>
            <a:solidFill>
              <a:srgbClr val="000000"/>
            </a:solidFill>
            <a:ln cap="flat" cmpd="sng" w="1905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7" name="Google Shape;427;p10"/>
            <p:cNvSpPr/>
            <p:nvPr/>
          </p:nvSpPr>
          <p:spPr>
            <a:xfrm>
              <a:off x="4095" y="2700"/>
              <a:ext cx="264" cy="268"/>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8" name="Google Shape;428;p10"/>
            <p:cNvSpPr/>
            <p:nvPr/>
          </p:nvSpPr>
          <p:spPr>
            <a:xfrm>
              <a:off x="4203" y="2875"/>
              <a:ext cx="48" cy="58"/>
            </a:xfrm>
            <a:custGeom>
              <a:rect b="b" l="l" r="r" t="t"/>
              <a:pathLst>
                <a:path extrusionOk="0" h="58" w="48">
                  <a:moveTo>
                    <a:pt x="0" y="46"/>
                  </a:moveTo>
                  <a:lnTo>
                    <a:pt x="24" y="0"/>
                  </a:lnTo>
                  <a:lnTo>
                    <a:pt x="36" y="0"/>
                  </a:lnTo>
                  <a:lnTo>
                    <a:pt x="48" y="46"/>
                  </a:lnTo>
                  <a:lnTo>
                    <a:pt x="24" y="58"/>
                  </a:lnTo>
                  <a:lnTo>
                    <a:pt x="0" y="46"/>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9" name="Google Shape;429;p10"/>
            <p:cNvSpPr/>
            <p:nvPr/>
          </p:nvSpPr>
          <p:spPr>
            <a:xfrm>
              <a:off x="4203" y="2735"/>
              <a:ext cx="48" cy="58"/>
            </a:xfrm>
            <a:custGeom>
              <a:rect b="b" l="l" r="r" t="t"/>
              <a:pathLst>
                <a:path extrusionOk="0" h="58" w="48">
                  <a:moveTo>
                    <a:pt x="0" y="11"/>
                  </a:moveTo>
                  <a:lnTo>
                    <a:pt x="24" y="58"/>
                  </a:lnTo>
                  <a:lnTo>
                    <a:pt x="36" y="58"/>
                  </a:lnTo>
                  <a:lnTo>
                    <a:pt x="48" y="11"/>
                  </a:lnTo>
                  <a:lnTo>
                    <a:pt x="24" y="0"/>
                  </a:lnTo>
                  <a:lnTo>
                    <a:pt x="0" y="11"/>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0" name="Google Shape;430;p10"/>
            <p:cNvSpPr/>
            <p:nvPr/>
          </p:nvSpPr>
          <p:spPr>
            <a:xfrm>
              <a:off x="4263" y="2805"/>
              <a:ext cx="60" cy="46"/>
            </a:xfrm>
            <a:custGeom>
              <a:rect b="b" l="l" r="r" t="t"/>
              <a:pathLst>
                <a:path extrusionOk="0" h="46" w="60">
                  <a:moveTo>
                    <a:pt x="60" y="0"/>
                  </a:moveTo>
                  <a:lnTo>
                    <a:pt x="0" y="23"/>
                  </a:lnTo>
                  <a:lnTo>
                    <a:pt x="0" y="35"/>
                  </a:lnTo>
                  <a:lnTo>
                    <a:pt x="60" y="46"/>
                  </a:lnTo>
                  <a:lnTo>
                    <a:pt x="60" y="23"/>
                  </a:lnTo>
                  <a:lnTo>
                    <a:pt x="60" y="0"/>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1" name="Google Shape;431;p10"/>
            <p:cNvSpPr/>
            <p:nvPr/>
          </p:nvSpPr>
          <p:spPr>
            <a:xfrm>
              <a:off x="4131" y="2805"/>
              <a:ext cx="60" cy="46"/>
            </a:xfrm>
            <a:custGeom>
              <a:rect b="b" l="l" r="r" t="t"/>
              <a:pathLst>
                <a:path extrusionOk="0" h="46" w="60">
                  <a:moveTo>
                    <a:pt x="12" y="0"/>
                  </a:moveTo>
                  <a:lnTo>
                    <a:pt x="60" y="23"/>
                  </a:lnTo>
                  <a:lnTo>
                    <a:pt x="60" y="35"/>
                  </a:lnTo>
                  <a:lnTo>
                    <a:pt x="0" y="46"/>
                  </a:lnTo>
                  <a:lnTo>
                    <a:pt x="0" y="23"/>
                  </a:lnTo>
                  <a:lnTo>
                    <a:pt x="12" y="0"/>
                  </a:lnTo>
                  <a:close/>
                </a:path>
              </a:pathLst>
            </a:custGeom>
            <a:solidFill>
              <a:srgbClr val="FF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2" name="Google Shape;432;p10"/>
            <p:cNvSpPr/>
            <p:nvPr/>
          </p:nvSpPr>
          <p:spPr>
            <a:xfrm>
              <a:off x="4137" y="2741"/>
              <a:ext cx="180" cy="186"/>
            </a:xfrm>
            <a:prstGeom prst="ellipse">
              <a:avLst/>
            </a:prstGeom>
            <a:noFill/>
            <a:ln cap="flat" cmpd="sng" w="1905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3" name="Google Shape;433;p10"/>
            <p:cNvSpPr/>
            <p:nvPr/>
          </p:nvSpPr>
          <p:spPr>
            <a:xfrm>
              <a:off x="4197" y="2799"/>
              <a:ext cx="60" cy="70"/>
            </a:xfrm>
            <a:prstGeom prst="ellipse">
              <a:avLst/>
            </a:prstGeom>
            <a:solidFill>
              <a:srgbClr val="000000"/>
            </a:solidFill>
            <a:ln cap="flat" cmpd="sng" w="1905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4" name="Google Shape;434;p10"/>
            <p:cNvSpPr/>
            <p:nvPr/>
          </p:nvSpPr>
          <p:spPr>
            <a:xfrm>
              <a:off x="4209" y="2811"/>
              <a:ext cx="36" cy="46"/>
            </a:xfrm>
            <a:prstGeom prst="ellipse">
              <a:avLst/>
            </a:prstGeom>
            <a:solidFill>
              <a:srgbClr val="000000"/>
            </a:solidFill>
            <a:ln cap="flat" cmpd="sng" w="1905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5" name="Google Shape;435;p10"/>
            <p:cNvSpPr txBox="1"/>
            <p:nvPr/>
          </p:nvSpPr>
          <p:spPr>
            <a:xfrm>
              <a:off x="1138" y="934"/>
              <a:ext cx="1337" cy="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a:solidFill>
                    <a:srgbClr val="000000"/>
                  </a:solidFill>
                  <a:latin typeface="Arial"/>
                  <a:ea typeface="Arial"/>
                  <a:cs typeface="Arial"/>
                  <a:sym typeface="Arial"/>
                </a:rPr>
                <a:t>Requirement:</a:t>
              </a:r>
              <a:endParaRPr/>
            </a:p>
          </p:txBody>
        </p:sp>
        <p:sp>
          <p:nvSpPr>
            <p:cNvPr id="436" name="Google Shape;436;p10"/>
            <p:cNvSpPr txBox="1"/>
            <p:nvPr/>
          </p:nvSpPr>
          <p:spPr>
            <a:xfrm>
              <a:off x="1521" y="1132"/>
              <a:ext cx="3880" cy="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a:solidFill>
                    <a:srgbClr val="000000"/>
                  </a:solidFill>
                  <a:latin typeface="Arial"/>
                  <a:ea typeface="Arial"/>
                  <a:cs typeface="Arial"/>
                  <a:sym typeface="Arial"/>
                </a:rPr>
                <a:t>Create a means to transport a single</a:t>
              </a:r>
              <a:endParaRPr/>
            </a:p>
          </p:txBody>
        </p:sp>
        <p:sp>
          <p:nvSpPr>
            <p:cNvPr id="437" name="Google Shape;437;p10"/>
            <p:cNvSpPr txBox="1"/>
            <p:nvPr/>
          </p:nvSpPr>
          <p:spPr>
            <a:xfrm>
              <a:off x="1521" y="1353"/>
              <a:ext cx="4104" cy="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a:solidFill>
                    <a:srgbClr val="000000"/>
                  </a:solidFill>
                  <a:latin typeface="Arial"/>
                  <a:ea typeface="Arial"/>
                  <a:cs typeface="Arial"/>
                  <a:sym typeface="Arial"/>
                </a:rPr>
                <a:t>individual from home to place of work.</a:t>
              </a:r>
              <a:endParaRPr/>
            </a:p>
          </p:txBody>
        </p:sp>
        <p:sp>
          <p:nvSpPr>
            <p:cNvPr id="438" name="Google Shape;438;p10"/>
            <p:cNvSpPr txBox="1"/>
            <p:nvPr/>
          </p:nvSpPr>
          <p:spPr>
            <a:xfrm>
              <a:off x="491" y="1920"/>
              <a:ext cx="1196" cy="20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Management</a:t>
              </a:r>
              <a:endParaRPr/>
            </a:p>
          </p:txBody>
        </p:sp>
        <p:sp>
          <p:nvSpPr>
            <p:cNvPr id="439" name="Google Shape;439;p10"/>
            <p:cNvSpPr txBox="1"/>
            <p:nvPr/>
          </p:nvSpPr>
          <p:spPr>
            <a:xfrm>
              <a:off x="480" y="2118"/>
              <a:ext cx="1260" cy="20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Interpretation</a:t>
              </a:r>
              <a:endParaRPr/>
            </a:p>
          </p:txBody>
        </p:sp>
        <p:sp>
          <p:nvSpPr>
            <p:cNvPr id="440" name="Google Shape;440;p10"/>
            <p:cNvSpPr txBox="1"/>
            <p:nvPr/>
          </p:nvSpPr>
          <p:spPr>
            <a:xfrm>
              <a:off x="2540" y="1920"/>
              <a:ext cx="227" cy="20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 T</a:t>
              </a:r>
              <a:endParaRPr/>
            </a:p>
          </p:txBody>
        </p:sp>
        <p:sp>
          <p:nvSpPr>
            <p:cNvPr id="441" name="Google Shape;441;p10"/>
            <p:cNvSpPr txBox="1"/>
            <p:nvPr/>
          </p:nvSpPr>
          <p:spPr>
            <a:xfrm>
              <a:off x="2096" y="2118"/>
              <a:ext cx="1259" cy="20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Interpretation</a:t>
              </a:r>
              <a:endParaRPr/>
            </a:p>
          </p:txBody>
        </p:sp>
        <p:sp>
          <p:nvSpPr>
            <p:cNvPr id="442" name="Google Shape;442;p10"/>
            <p:cNvSpPr txBox="1"/>
            <p:nvPr/>
          </p:nvSpPr>
          <p:spPr>
            <a:xfrm>
              <a:off x="4527" y="1920"/>
              <a:ext cx="435" cy="20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User</a:t>
              </a:r>
              <a:endParaRPr/>
            </a:p>
          </p:txBody>
        </p:sp>
        <p:sp>
          <p:nvSpPr>
            <p:cNvPr id="443" name="Google Shape;443;p10"/>
            <p:cNvSpPr txBox="1"/>
            <p:nvPr/>
          </p:nvSpPr>
          <p:spPr>
            <a:xfrm>
              <a:off x="4178" y="2118"/>
              <a:ext cx="1259" cy="20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Interpretation</a:t>
              </a:r>
              <a:endParaRPr/>
            </a:p>
          </p:txBody>
        </p:sp>
      </p:grpSp>
      <p:sp>
        <p:nvSpPr>
          <p:cNvPr id="444" name="Google Shape;444;p10"/>
          <p:cNvSpPr txBox="1"/>
          <p:nvPr>
            <p:ph type="title"/>
          </p:nvPr>
        </p:nvSpPr>
        <p:spPr>
          <a:xfrm>
            <a:off x="914400" y="52387"/>
            <a:ext cx="8001000" cy="1431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An Ambiguous Requirements Statement</a:t>
            </a:r>
            <a:endParaRPr/>
          </a:p>
        </p:txBody>
      </p:sp>
    </p:spTree>
  </p:cSld>
  <p:clrMapOvr>
    <a:masterClrMapping/>
  </p:clrMapOvr>
  <p:transition spd="slow">
    <p:strips/>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Results of Incorrect Requirements</a:t>
            </a:r>
            <a:endParaRPr/>
          </a:p>
        </p:txBody>
      </p:sp>
      <p:sp>
        <p:nvSpPr>
          <p:cNvPr descr="Rectangle: Click to edit Master text styles &#10;Second level &#10;Third level &#10;Fourth level &#10;Fifth level" id="452" name="Google Shape;452;p11"/>
          <p:cNvSpPr txBox="1"/>
          <p:nvPr>
            <p:ph idx="1" type="body"/>
          </p:nvPr>
        </p:nvSpPr>
        <p:spPr>
          <a:xfrm>
            <a:off x="381000" y="1676400"/>
            <a:ext cx="8458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40"/>
              <a:buFont typeface="Arial"/>
              <a:buChar char="•"/>
            </a:pPr>
            <a:r>
              <a:rPr b="0" i="0" lang="en-US" sz="2400" u="none">
                <a:solidFill>
                  <a:srgbClr val="000099"/>
                </a:solidFill>
                <a:latin typeface="Arial"/>
                <a:ea typeface="Arial"/>
                <a:cs typeface="Arial"/>
                <a:sym typeface="Arial"/>
              </a:rPr>
              <a:t>The system may cost more than projected.</a:t>
            </a:r>
            <a:endParaRPr/>
          </a:p>
          <a:p>
            <a:pPr indent="-342900" lvl="0" marL="342900" rtl="0" algn="l">
              <a:lnSpc>
                <a:spcPct val="90000"/>
              </a:lnSpc>
              <a:spcBef>
                <a:spcPts val="1080"/>
              </a:spcBef>
              <a:spcAft>
                <a:spcPts val="0"/>
              </a:spcAft>
              <a:buSzPts val="2640"/>
              <a:buFont typeface="Arial"/>
              <a:buChar char="•"/>
            </a:pPr>
            <a:r>
              <a:rPr b="0" i="0" lang="en-US" sz="2400" u="none">
                <a:solidFill>
                  <a:srgbClr val="000099"/>
                </a:solidFill>
                <a:latin typeface="Arial"/>
                <a:ea typeface="Arial"/>
                <a:cs typeface="Arial"/>
                <a:sym typeface="Arial"/>
              </a:rPr>
              <a:t>The system may be delivered later than promised.</a:t>
            </a:r>
            <a:endParaRPr/>
          </a:p>
          <a:p>
            <a:pPr indent="-342900" lvl="0" marL="342900" rtl="0" algn="l">
              <a:lnSpc>
                <a:spcPct val="90000"/>
              </a:lnSpc>
              <a:spcBef>
                <a:spcPts val="1080"/>
              </a:spcBef>
              <a:spcAft>
                <a:spcPts val="0"/>
              </a:spcAft>
              <a:buSzPts val="2640"/>
              <a:buFont typeface="Arial"/>
              <a:buChar char="•"/>
            </a:pPr>
            <a:r>
              <a:rPr b="0" i="0" lang="en-US" sz="2400" u="none">
                <a:solidFill>
                  <a:srgbClr val="000099"/>
                </a:solidFill>
                <a:latin typeface="Arial"/>
                <a:ea typeface="Arial"/>
                <a:cs typeface="Arial"/>
                <a:sym typeface="Arial"/>
              </a:rPr>
              <a:t>The system may not meet the users’ expectations and that dissatisfaction may cause them not to use it.</a:t>
            </a:r>
            <a:endParaRPr/>
          </a:p>
          <a:p>
            <a:pPr indent="-342900" lvl="0" marL="342900" rtl="0" algn="l">
              <a:lnSpc>
                <a:spcPct val="90000"/>
              </a:lnSpc>
              <a:spcBef>
                <a:spcPts val="1080"/>
              </a:spcBef>
              <a:spcAft>
                <a:spcPts val="0"/>
              </a:spcAft>
              <a:buSzPts val="2640"/>
              <a:buFont typeface="Arial"/>
              <a:buChar char="•"/>
            </a:pPr>
            <a:r>
              <a:rPr b="0" i="0" lang="en-US" sz="2400" u="none">
                <a:solidFill>
                  <a:srgbClr val="000099"/>
                </a:solidFill>
                <a:latin typeface="Arial"/>
                <a:ea typeface="Arial"/>
                <a:cs typeface="Arial"/>
                <a:sym typeface="Arial"/>
              </a:rPr>
              <a:t>Once in production, the costs of maintaining and enhancing the system may be excessively high.</a:t>
            </a:r>
            <a:endParaRPr/>
          </a:p>
          <a:p>
            <a:pPr indent="-342900" lvl="0" marL="342900" rtl="0" algn="l">
              <a:lnSpc>
                <a:spcPct val="90000"/>
              </a:lnSpc>
              <a:spcBef>
                <a:spcPts val="1080"/>
              </a:spcBef>
              <a:spcAft>
                <a:spcPts val="0"/>
              </a:spcAft>
              <a:buSzPts val="2640"/>
              <a:buFont typeface="Arial"/>
              <a:buChar char="•"/>
            </a:pPr>
            <a:r>
              <a:rPr b="0" i="0" lang="en-US" sz="2400" u="none">
                <a:solidFill>
                  <a:srgbClr val="000099"/>
                </a:solidFill>
                <a:latin typeface="Arial"/>
                <a:ea typeface="Arial"/>
                <a:cs typeface="Arial"/>
                <a:sym typeface="Arial"/>
              </a:rPr>
              <a:t>The system may be unreliable and prone to errors and downtime.</a:t>
            </a:r>
            <a:endParaRPr/>
          </a:p>
          <a:p>
            <a:pPr indent="-342900" lvl="0" marL="342900" rtl="0" algn="l">
              <a:lnSpc>
                <a:spcPct val="90000"/>
              </a:lnSpc>
              <a:spcBef>
                <a:spcPts val="1080"/>
              </a:spcBef>
              <a:spcAft>
                <a:spcPts val="0"/>
              </a:spcAft>
              <a:buSzPts val="2640"/>
              <a:buFont typeface="Arial"/>
              <a:buChar char="•"/>
            </a:pPr>
            <a:r>
              <a:rPr b="0" i="0" lang="en-US" sz="2400" u="none">
                <a:solidFill>
                  <a:srgbClr val="000099"/>
                </a:solidFill>
                <a:latin typeface="Arial"/>
                <a:ea typeface="Arial"/>
                <a:cs typeface="Arial"/>
                <a:sym typeface="Arial"/>
              </a:rPr>
              <a:t>The reputation of the IT staff on the team is tarnished because any failure, regardless of who is at fault, will be perceived as a mistake by the team</a:t>
            </a:r>
            <a:r>
              <a:rPr b="1" i="0" lang="en-US" sz="2400" u="none">
                <a:solidFill>
                  <a:srgbClr val="000099"/>
                </a:solidFill>
                <a:latin typeface="Arial"/>
                <a:ea typeface="Arial"/>
                <a:cs typeface="Arial"/>
                <a:sym typeface="Arial"/>
              </a:rPr>
              <a:t>.</a:t>
            </a:r>
            <a:endParaRPr/>
          </a:p>
        </p:txBody>
      </p:sp>
    </p:spTree>
  </p:cSld>
  <p:clrMapOvr>
    <a:masterClrMapping/>
  </p:clrMapOvr>
  <p:transition spd="slow">
    <p:strips/>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2"/>
          <p:cNvSpPr txBox="1"/>
          <p:nvPr>
            <p:ph type="title"/>
          </p:nvPr>
        </p:nvSpPr>
        <p:spPr>
          <a:xfrm>
            <a:off x="1066800" y="228600"/>
            <a:ext cx="76200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Relative Cost to Fix an Error</a:t>
            </a:r>
            <a:r>
              <a:rPr b="1" i="0" lang="en-US" sz="3600" u="none">
                <a:solidFill>
                  <a:srgbClr val="000099"/>
                </a:solidFill>
                <a:latin typeface="Arial"/>
                <a:ea typeface="Arial"/>
                <a:cs typeface="Arial"/>
                <a:sym typeface="Arial"/>
              </a:rPr>
              <a:t> </a:t>
            </a:r>
            <a:r>
              <a:rPr b="1" i="0" lang="en-US" sz="2400" u="none">
                <a:solidFill>
                  <a:srgbClr val="000099"/>
                </a:solidFill>
                <a:latin typeface="Arial"/>
                <a:ea typeface="Arial"/>
                <a:cs typeface="Arial"/>
                <a:sym typeface="Arial"/>
              </a:rPr>
              <a:t>(Barry Boehm)</a:t>
            </a:r>
            <a:endParaRPr/>
          </a:p>
        </p:txBody>
      </p:sp>
      <p:grpSp>
        <p:nvGrpSpPr>
          <p:cNvPr id="460" name="Google Shape;460;p12"/>
          <p:cNvGrpSpPr/>
          <p:nvPr/>
        </p:nvGrpSpPr>
        <p:grpSpPr>
          <a:xfrm>
            <a:off x="838200" y="1828800"/>
            <a:ext cx="7353300" cy="4800600"/>
            <a:chOff x="744" y="720"/>
            <a:chExt cx="4272" cy="3216"/>
          </a:xfrm>
        </p:grpSpPr>
        <p:sp>
          <p:nvSpPr>
            <p:cNvPr descr="Parchment" id="461" name="Google Shape;461;p12"/>
            <p:cNvSpPr txBox="1"/>
            <p:nvPr/>
          </p:nvSpPr>
          <p:spPr>
            <a:xfrm>
              <a:off x="744" y="720"/>
              <a:ext cx="4272" cy="3216"/>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2" name="Google Shape;462;p12"/>
            <p:cNvSpPr txBox="1"/>
            <p:nvPr/>
          </p:nvSpPr>
          <p:spPr>
            <a:xfrm>
              <a:off x="837" y="724"/>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Phase in Which Found</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63" name="Google Shape;463;p12"/>
            <p:cNvSpPr txBox="1"/>
            <p:nvPr/>
          </p:nvSpPr>
          <p:spPr>
            <a:xfrm>
              <a:off x="750" y="724"/>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4" name="Google Shape;464;p12"/>
            <p:cNvSpPr txBox="1"/>
            <p:nvPr/>
          </p:nvSpPr>
          <p:spPr>
            <a:xfrm>
              <a:off x="2967" y="724"/>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Cost Ratio</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65" name="Google Shape;465;p12"/>
            <p:cNvSpPr txBox="1"/>
            <p:nvPr/>
          </p:nvSpPr>
          <p:spPr>
            <a:xfrm>
              <a:off x="2880" y="724"/>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6" name="Google Shape;466;p12"/>
            <p:cNvSpPr txBox="1"/>
            <p:nvPr/>
          </p:nvSpPr>
          <p:spPr>
            <a:xfrm>
              <a:off x="837" y="1182"/>
              <a:ext cx="1956" cy="45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Requirements</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67" name="Google Shape;467;p12"/>
            <p:cNvSpPr txBox="1"/>
            <p:nvPr/>
          </p:nvSpPr>
          <p:spPr>
            <a:xfrm>
              <a:off x="750" y="1182"/>
              <a:ext cx="2130" cy="459"/>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8" name="Google Shape;468;p12"/>
            <p:cNvSpPr txBox="1"/>
            <p:nvPr/>
          </p:nvSpPr>
          <p:spPr>
            <a:xfrm>
              <a:off x="2967" y="1182"/>
              <a:ext cx="1956" cy="45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69" name="Google Shape;469;p12"/>
            <p:cNvSpPr txBox="1"/>
            <p:nvPr/>
          </p:nvSpPr>
          <p:spPr>
            <a:xfrm>
              <a:off x="2880" y="1182"/>
              <a:ext cx="2130" cy="459"/>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0" name="Google Shape;470;p12"/>
            <p:cNvSpPr txBox="1"/>
            <p:nvPr/>
          </p:nvSpPr>
          <p:spPr>
            <a:xfrm>
              <a:off x="837" y="1641"/>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Design</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71" name="Google Shape;471;p12"/>
            <p:cNvSpPr txBox="1"/>
            <p:nvPr/>
          </p:nvSpPr>
          <p:spPr>
            <a:xfrm>
              <a:off x="750" y="1641"/>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2" name="Google Shape;472;p12"/>
            <p:cNvSpPr txBox="1"/>
            <p:nvPr/>
          </p:nvSpPr>
          <p:spPr>
            <a:xfrm>
              <a:off x="2967" y="1641"/>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3-6</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73" name="Google Shape;473;p12"/>
            <p:cNvSpPr txBox="1"/>
            <p:nvPr/>
          </p:nvSpPr>
          <p:spPr>
            <a:xfrm>
              <a:off x="2880" y="1641"/>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4" name="Google Shape;474;p12"/>
            <p:cNvSpPr txBox="1"/>
            <p:nvPr/>
          </p:nvSpPr>
          <p:spPr>
            <a:xfrm>
              <a:off x="837" y="2099"/>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Coding</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75" name="Google Shape;475;p12"/>
            <p:cNvSpPr txBox="1"/>
            <p:nvPr/>
          </p:nvSpPr>
          <p:spPr>
            <a:xfrm>
              <a:off x="750" y="2099"/>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6" name="Google Shape;476;p12"/>
            <p:cNvSpPr txBox="1"/>
            <p:nvPr/>
          </p:nvSpPr>
          <p:spPr>
            <a:xfrm>
              <a:off x="2967" y="2099"/>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77" name="Google Shape;477;p12"/>
            <p:cNvSpPr txBox="1"/>
            <p:nvPr/>
          </p:nvSpPr>
          <p:spPr>
            <a:xfrm>
              <a:off x="2880" y="2099"/>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8" name="Google Shape;478;p12"/>
            <p:cNvSpPr txBox="1"/>
            <p:nvPr/>
          </p:nvSpPr>
          <p:spPr>
            <a:xfrm>
              <a:off x="837" y="2557"/>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Development Testing</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79" name="Google Shape;479;p12"/>
            <p:cNvSpPr txBox="1"/>
            <p:nvPr/>
          </p:nvSpPr>
          <p:spPr>
            <a:xfrm>
              <a:off x="750" y="2557"/>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0" name="Google Shape;480;p12"/>
            <p:cNvSpPr txBox="1"/>
            <p:nvPr/>
          </p:nvSpPr>
          <p:spPr>
            <a:xfrm>
              <a:off x="2967" y="2557"/>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15-40</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81" name="Google Shape;481;p12"/>
            <p:cNvSpPr txBox="1"/>
            <p:nvPr/>
          </p:nvSpPr>
          <p:spPr>
            <a:xfrm>
              <a:off x="2880" y="2557"/>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2" name="Google Shape;482;p12"/>
            <p:cNvSpPr txBox="1"/>
            <p:nvPr/>
          </p:nvSpPr>
          <p:spPr>
            <a:xfrm>
              <a:off x="837" y="3015"/>
              <a:ext cx="1956" cy="45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Acceptance Testing</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83" name="Google Shape;483;p12"/>
            <p:cNvSpPr txBox="1"/>
            <p:nvPr/>
          </p:nvSpPr>
          <p:spPr>
            <a:xfrm>
              <a:off x="750" y="3015"/>
              <a:ext cx="2130" cy="459"/>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4" name="Google Shape;484;p12"/>
            <p:cNvSpPr txBox="1"/>
            <p:nvPr/>
          </p:nvSpPr>
          <p:spPr>
            <a:xfrm>
              <a:off x="2967" y="3015"/>
              <a:ext cx="1956" cy="45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30-70</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85" name="Google Shape;485;p12"/>
            <p:cNvSpPr txBox="1"/>
            <p:nvPr/>
          </p:nvSpPr>
          <p:spPr>
            <a:xfrm>
              <a:off x="2880" y="3015"/>
              <a:ext cx="2130" cy="459"/>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6" name="Google Shape;486;p12"/>
            <p:cNvSpPr txBox="1"/>
            <p:nvPr/>
          </p:nvSpPr>
          <p:spPr>
            <a:xfrm>
              <a:off x="837" y="3474"/>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Operation</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87" name="Google Shape;487;p12"/>
            <p:cNvSpPr txBox="1"/>
            <p:nvPr/>
          </p:nvSpPr>
          <p:spPr>
            <a:xfrm>
              <a:off x="750" y="3474"/>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8" name="Google Shape;488;p12"/>
            <p:cNvSpPr txBox="1"/>
            <p:nvPr/>
          </p:nvSpPr>
          <p:spPr>
            <a:xfrm>
              <a:off x="2967" y="3474"/>
              <a:ext cx="1956" cy="4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40-1000</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id="489" name="Google Shape;489;p12"/>
            <p:cNvSpPr txBox="1"/>
            <p:nvPr/>
          </p:nvSpPr>
          <p:spPr>
            <a:xfrm>
              <a:off x="2880" y="3474"/>
              <a:ext cx="2130" cy="45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90" name="Google Shape;490;p12"/>
            <p:cNvSpPr txBox="1"/>
            <p:nvPr/>
          </p:nvSpPr>
          <p:spPr>
            <a:xfrm>
              <a:off x="744" y="720"/>
              <a:ext cx="4272" cy="3216"/>
            </a:xfrm>
            <a:prstGeom prst="rect">
              <a:avLst/>
            </a:prstGeom>
            <a:noFill/>
            <a:ln cap="flat" cmpd="sng" w="11100">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Tree>
  </p:cSld>
  <p:clrMapOvr>
    <a:masterClrMapping/>
  </p:clrMapOvr>
  <p:transition spd="slow">
    <p:strips/>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3"/>
          <p:cNvSpPr txBox="1"/>
          <p:nvPr>
            <p:ph type="title"/>
          </p:nvPr>
        </p:nvSpPr>
        <p:spPr>
          <a:xfrm>
            <a:off x="481012" y="228600"/>
            <a:ext cx="8281987"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Criteria to Define System Requirements</a:t>
            </a:r>
            <a:endParaRPr/>
          </a:p>
        </p:txBody>
      </p:sp>
      <p:sp>
        <p:nvSpPr>
          <p:cNvPr descr="Rectangle: Click to edit Master text styles &#10;Second level &#10;Third level &#10;Fourth level &#10;Fifth level" id="498" name="Google Shape;498;p13"/>
          <p:cNvSpPr txBox="1"/>
          <p:nvPr>
            <p:ph idx="1" type="body"/>
          </p:nvPr>
        </p:nvSpPr>
        <p:spPr>
          <a:xfrm>
            <a:off x="228600" y="1524000"/>
            <a:ext cx="85344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30"/>
              <a:buFont typeface="Arial"/>
              <a:buChar char="•"/>
            </a:pPr>
            <a:r>
              <a:rPr b="0" i="1" lang="en-US" sz="2300" u="none">
                <a:solidFill>
                  <a:srgbClr val="000099"/>
                </a:solidFill>
                <a:latin typeface="Arial"/>
                <a:ea typeface="Arial"/>
                <a:cs typeface="Arial"/>
                <a:sym typeface="Arial"/>
              </a:rPr>
              <a:t>Consistent</a:t>
            </a:r>
            <a:r>
              <a:rPr b="0" i="0" lang="en-US" sz="2300" u="none">
                <a:solidFill>
                  <a:srgbClr val="000099"/>
                </a:solidFill>
                <a:latin typeface="Arial"/>
                <a:ea typeface="Arial"/>
                <a:cs typeface="Arial"/>
                <a:sym typeface="Arial"/>
              </a:rPr>
              <a:t> – not conflicting or ambiguous </a:t>
            </a:r>
            <a:endParaRPr/>
          </a:p>
          <a:p>
            <a:pPr indent="-342900" lvl="0" marL="342900" rtl="0" algn="l">
              <a:lnSpc>
                <a:spcPct val="100000"/>
              </a:lnSpc>
              <a:spcBef>
                <a:spcPts val="460"/>
              </a:spcBef>
              <a:spcAft>
                <a:spcPts val="0"/>
              </a:spcAft>
              <a:buSzPts val="2530"/>
              <a:buFont typeface="Arial"/>
              <a:buChar char="•"/>
            </a:pPr>
            <a:r>
              <a:rPr b="0" i="1" lang="en-US" sz="2300" u="none">
                <a:solidFill>
                  <a:srgbClr val="000099"/>
                </a:solidFill>
                <a:latin typeface="Arial"/>
                <a:ea typeface="Arial"/>
                <a:cs typeface="Arial"/>
                <a:sym typeface="Arial"/>
              </a:rPr>
              <a:t>Complete</a:t>
            </a:r>
            <a:r>
              <a:rPr b="0" i="0" lang="en-US" sz="2300" u="none">
                <a:solidFill>
                  <a:srgbClr val="000099"/>
                </a:solidFill>
                <a:latin typeface="Arial"/>
                <a:ea typeface="Arial"/>
                <a:cs typeface="Arial"/>
                <a:sym typeface="Arial"/>
              </a:rPr>
              <a:t> – describe all possible system inputs and responses</a:t>
            </a:r>
            <a:endParaRPr/>
          </a:p>
          <a:p>
            <a:pPr indent="-342900" lvl="0" marL="342900" rtl="0" algn="l">
              <a:lnSpc>
                <a:spcPct val="100000"/>
              </a:lnSpc>
              <a:spcBef>
                <a:spcPts val="460"/>
              </a:spcBef>
              <a:spcAft>
                <a:spcPts val="0"/>
              </a:spcAft>
              <a:buSzPts val="2530"/>
              <a:buFont typeface="Arial"/>
              <a:buChar char="•"/>
            </a:pPr>
            <a:r>
              <a:rPr b="0" i="1" lang="en-US" sz="2300" u="none">
                <a:solidFill>
                  <a:srgbClr val="000099"/>
                </a:solidFill>
                <a:latin typeface="Arial"/>
                <a:ea typeface="Arial"/>
                <a:cs typeface="Arial"/>
                <a:sym typeface="Arial"/>
              </a:rPr>
              <a:t>Feasible</a:t>
            </a:r>
            <a:r>
              <a:rPr b="0" i="0" lang="en-US" sz="2300" u="none">
                <a:solidFill>
                  <a:srgbClr val="000099"/>
                </a:solidFill>
                <a:latin typeface="Arial"/>
                <a:ea typeface="Arial"/>
                <a:cs typeface="Arial"/>
                <a:sym typeface="Arial"/>
              </a:rPr>
              <a:t> – can be satisfied based on available resources and constraints</a:t>
            </a:r>
            <a:endParaRPr/>
          </a:p>
          <a:p>
            <a:pPr indent="-342900" lvl="0" marL="342900" rtl="0" algn="l">
              <a:lnSpc>
                <a:spcPct val="100000"/>
              </a:lnSpc>
              <a:spcBef>
                <a:spcPts val="460"/>
              </a:spcBef>
              <a:spcAft>
                <a:spcPts val="0"/>
              </a:spcAft>
              <a:buSzPts val="2530"/>
              <a:buFont typeface="Arial"/>
              <a:buChar char="•"/>
            </a:pPr>
            <a:r>
              <a:rPr b="0" i="1" lang="en-US" sz="2300" u="none">
                <a:solidFill>
                  <a:srgbClr val="000099"/>
                </a:solidFill>
                <a:latin typeface="Arial"/>
                <a:ea typeface="Arial"/>
                <a:cs typeface="Arial"/>
                <a:sym typeface="Arial"/>
              </a:rPr>
              <a:t>Required </a:t>
            </a:r>
            <a:r>
              <a:rPr b="0" i="0" lang="en-US" sz="2300" u="none">
                <a:solidFill>
                  <a:srgbClr val="000099"/>
                </a:solidFill>
                <a:latin typeface="Arial"/>
                <a:ea typeface="Arial"/>
                <a:cs typeface="Arial"/>
                <a:sym typeface="Arial"/>
              </a:rPr>
              <a:t>– are truly needed and fulfill the purpose of the system</a:t>
            </a:r>
            <a:endParaRPr/>
          </a:p>
          <a:p>
            <a:pPr indent="-342900" lvl="0" marL="342900" rtl="0" algn="l">
              <a:lnSpc>
                <a:spcPct val="100000"/>
              </a:lnSpc>
              <a:spcBef>
                <a:spcPts val="460"/>
              </a:spcBef>
              <a:spcAft>
                <a:spcPts val="0"/>
              </a:spcAft>
              <a:buSzPts val="2530"/>
              <a:buFont typeface="Arial"/>
              <a:buChar char="•"/>
            </a:pPr>
            <a:r>
              <a:rPr b="0" i="1" lang="en-US" sz="2300" u="none">
                <a:solidFill>
                  <a:srgbClr val="000099"/>
                </a:solidFill>
                <a:latin typeface="Arial"/>
                <a:ea typeface="Arial"/>
                <a:cs typeface="Arial"/>
                <a:sym typeface="Arial"/>
              </a:rPr>
              <a:t>Accurate</a:t>
            </a:r>
            <a:r>
              <a:rPr b="0" i="0" lang="en-US" sz="2300" u="none">
                <a:solidFill>
                  <a:srgbClr val="000099"/>
                </a:solidFill>
                <a:latin typeface="Arial"/>
                <a:ea typeface="Arial"/>
                <a:cs typeface="Arial"/>
                <a:sym typeface="Arial"/>
              </a:rPr>
              <a:t> – are stated correctly</a:t>
            </a:r>
            <a:endParaRPr/>
          </a:p>
          <a:p>
            <a:pPr indent="-342900" lvl="0" marL="342900" rtl="0" algn="l">
              <a:lnSpc>
                <a:spcPct val="100000"/>
              </a:lnSpc>
              <a:spcBef>
                <a:spcPts val="460"/>
              </a:spcBef>
              <a:spcAft>
                <a:spcPts val="0"/>
              </a:spcAft>
              <a:buSzPts val="2530"/>
              <a:buFont typeface="Arial"/>
              <a:buChar char="•"/>
            </a:pPr>
            <a:r>
              <a:rPr b="0" i="1" lang="en-US" sz="2300" u="none">
                <a:solidFill>
                  <a:srgbClr val="000099"/>
                </a:solidFill>
                <a:latin typeface="Arial"/>
                <a:ea typeface="Arial"/>
                <a:cs typeface="Arial"/>
                <a:sym typeface="Arial"/>
              </a:rPr>
              <a:t>Traceable</a:t>
            </a:r>
            <a:r>
              <a:rPr b="0" i="0" lang="en-US" sz="2300" u="none">
                <a:solidFill>
                  <a:srgbClr val="000099"/>
                </a:solidFill>
                <a:latin typeface="Arial"/>
                <a:ea typeface="Arial"/>
                <a:cs typeface="Arial"/>
                <a:sym typeface="Arial"/>
              </a:rPr>
              <a:t> – directly map to the functions and features of the system</a:t>
            </a:r>
            <a:endParaRPr/>
          </a:p>
          <a:p>
            <a:pPr indent="-342900" lvl="0" marL="342900" rtl="0" algn="l">
              <a:lnSpc>
                <a:spcPct val="100000"/>
              </a:lnSpc>
              <a:spcBef>
                <a:spcPts val="460"/>
              </a:spcBef>
              <a:spcAft>
                <a:spcPts val="0"/>
              </a:spcAft>
              <a:buSzPts val="2530"/>
              <a:buFont typeface="Arial"/>
              <a:buChar char="•"/>
            </a:pPr>
            <a:r>
              <a:rPr b="0" i="1" lang="en-US" sz="2300" u="none">
                <a:solidFill>
                  <a:srgbClr val="000099"/>
                </a:solidFill>
                <a:latin typeface="Arial"/>
                <a:ea typeface="Arial"/>
                <a:cs typeface="Arial"/>
                <a:sym typeface="Arial"/>
              </a:rPr>
              <a:t>Verifiabl</a:t>
            </a:r>
            <a:r>
              <a:rPr b="0" i="0" lang="en-US" sz="2300" u="none">
                <a:solidFill>
                  <a:srgbClr val="000099"/>
                </a:solidFill>
                <a:latin typeface="Arial"/>
                <a:ea typeface="Arial"/>
                <a:cs typeface="Arial"/>
                <a:sym typeface="Arial"/>
              </a:rPr>
              <a:t>e – are defined so they can be demonstrated during testing</a:t>
            </a:r>
            <a:endParaRPr/>
          </a:p>
          <a:p>
            <a:pPr indent="-182245" lvl="0" marL="342900" rtl="0" algn="l">
              <a:spcBef>
                <a:spcPts val="460"/>
              </a:spcBef>
              <a:spcAft>
                <a:spcPts val="0"/>
              </a:spcAft>
              <a:buSzPts val="2530"/>
              <a:buFont typeface="Arial"/>
              <a:buNone/>
            </a:pPr>
            <a:r>
              <a:t/>
            </a:r>
            <a:endParaRPr b="0" i="0" sz="2300" u="none">
              <a:solidFill>
                <a:srgbClr val="000099"/>
              </a:solidFill>
              <a:latin typeface="Arial"/>
              <a:ea typeface="Arial"/>
              <a:cs typeface="Arial"/>
              <a:sym typeface="Arial"/>
            </a:endParaRPr>
          </a:p>
        </p:txBody>
      </p:sp>
    </p:spTree>
  </p:cSld>
  <p:clrMapOvr>
    <a:masterClrMapping/>
  </p:clrMapOvr>
  <p:transition spd="slow">
    <p:strips/>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4"/>
          <p:cNvSpPr txBox="1"/>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505" name="Google Shape;505;p14"/>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06" name="Google Shape;506;p14"/>
          <p:cNvSpPr txBox="1"/>
          <p:nvPr>
            <p:ph type="ctrTitle"/>
          </p:nvPr>
        </p:nvSpPr>
        <p:spPr>
          <a:xfrm>
            <a:off x="990600" y="533400"/>
            <a:ext cx="7467600" cy="1295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REQUIREMENTS-GATHERING TECHNIQUES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5"/>
          <p:cNvSpPr txBox="1"/>
          <p:nvPr>
            <p:ph type="title"/>
          </p:nvPr>
        </p:nvSpPr>
        <p:spPr>
          <a:xfrm>
            <a:off x="0" y="228600"/>
            <a:ext cx="8839200" cy="10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Sampling of existing documentation, forms and files</a:t>
            </a:r>
            <a:endParaRPr/>
          </a:p>
        </p:txBody>
      </p:sp>
      <p:sp>
        <p:nvSpPr>
          <p:cNvPr descr="Rectangle: Click to edit Master text styles &#10;Second level &#10;Third level &#10;Fourth level &#10;Fifth level" id="514" name="Google Shape;514;p15"/>
          <p:cNvSpPr txBox="1"/>
          <p:nvPr>
            <p:ph idx="1" type="body"/>
          </p:nvPr>
        </p:nvSpPr>
        <p:spPr>
          <a:xfrm>
            <a:off x="381000" y="1752600"/>
            <a:ext cx="83058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Sampling is the process of collecting a representative sample of documents, forms, and records. </a:t>
            </a:r>
            <a:endParaRPr/>
          </a:p>
          <a:p>
            <a:pPr indent="-285750" lvl="1" marL="742950" rtl="0" algn="l">
              <a:lnSpc>
                <a:spcPct val="9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Determining the sample size:</a:t>
            </a:r>
            <a:endParaRPr/>
          </a:p>
          <a:p>
            <a:pPr indent="-228600" lvl="2" marL="1143000" rtl="0" algn="l">
              <a:lnSpc>
                <a:spcPct val="90000"/>
              </a:lnSpc>
              <a:spcBef>
                <a:spcPts val="480"/>
              </a:spcBef>
              <a:spcAft>
                <a:spcPts val="0"/>
              </a:spcAft>
              <a:buSzPts val="2400"/>
              <a:buChar char="•"/>
            </a:pPr>
            <a:r>
              <a:rPr b="0" i="0" lang="en-US" sz="2400" u="none">
                <a:solidFill>
                  <a:srgbClr val="000099"/>
                </a:solidFill>
                <a:latin typeface="Arial"/>
                <a:ea typeface="Arial"/>
                <a:cs typeface="Arial"/>
                <a:sym typeface="Arial"/>
              </a:rPr>
              <a:t>Sample Size = 0.25 x (Certainty factor/Acceptable error)</a:t>
            </a:r>
            <a:r>
              <a:rPr b="0" baseline="30000" i="0" lang="en-US" sz="2400" u="none">
                <a:solidFill>
                  <a:srgbClr val="000099"/>
                </a:solidFill>
                <a:latin typeface="Arial"/>
                <a:ea typeface="Arial"/>
                <a:cs typeface="Arial"/>
                <a:sym typeface="Arial"/>
              </a:rPr>
              <a:t>2</a:t>
            </a:r>
            <a:r>
              <a:rPr b="0" i="0" lang="en-US" sz="2400" u="none">
                <a:solidFill>
                  <a:srgbClr val="000099"/>
                </a:solidFill>
                <a:latin typeface="Arial"/>
                <a:ea typeface="Arial"/>
                <a:cs typeface="Arial"/>
                <a:sym typeface="Arial"/>
              </a:rPr>
              <a:t> </a:t>
            </a:r>
            <a:endParaRPr/>
          </a:p>
          <a:p>
            <a:pPr indent="-228600" lvl="2" marL="1143000" rtl="0" algn="l">
              <a:lnSpc>
                <a:spcPct val="90000"/>
              </a:lnSpc>
              <a:spcBef>
                <a:spcPts val="480"/>
              </a:spcBef>
              <a:spcAft>
                <a:spcPts val="0"/>
              </a:spcAft>
              <a:buSzPts val="2400"/>
              <a:buChar char="•"/>
            </a:pPr>
            <a:r>
              <a:rPr b="0" i="0" lang="en-US" sz="2400" u="none">
                <a:solidFill>
                  <a:srgbClr val="000099"/>
                </a:solidFill>
                <a:latin typeface="Arial"/>
                <a:ea typeface="Arial"/>
                <a:cs typeface="Arial"/>
                <a:sym typeface="Arial"/>
              </a:rPr>
              <a:t>The certainty factor depends on how certain you want to be that the data sampled will not include variations not in the sample</a:t>
            </a:r>
            <a:endParaRPr/>
          </a:p>
          <a:p>
            <a:pPr indent="-228600" lvl="2" marL="1143000" rtl="0" algn="l">
              <a:lnSpc>
                <a:spcPct val="90000"/>
              </a:lnSpc>
              <a:spcBef>
                <a:spcPts val="480"/>
              </a:spcBef>
              <a:spcAft>
                <a:spcPts val="0"/>
              </a:spcAft>
              <a:buSzPts val="2400"/>
              <a:buChar char="•"/>
            </a:pPr>
            <a:r>
              <a:rPr b="0" i="0" lang="en-US" sz="2400" u="none">
                <a:solidFill>
                  <a:srgbClr val="000099"/>
                </a:solidFill>
                <a:latin typeface="Arial"/>
                <a:ea typeface="Arial"/>
                <a:cs typeface="Arial"/>
                <a:sym typeface="Arial"/>
              </a:rPr>
              <a:t>Calculated from tables in many industrial engineering texts  </a:t>
            </a:r>
            <a:endParaRPr/>
          </a:p>
        </p:txBody>
      </p:sp>
    </p:spTree>
  </p:cSld>
  <p:clrMapOvr>
    <a:masterClrMapping/>
  </p:clrMapOvr>
  <p:transition spd="slow">
    <p:strips/>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Sampling</a:t>
            </a:r>
            <a:endParaRPr/>
          </a:p>
        </p:txBody>
      </p:sp>
      <p:sp>
        <p:nvSpPr>
          <p:cNvPr descr="Rectangle: Click to edit Master text styles &#10;Second level &#10;Third level &#10;Fourth level &#10;Fifth level" id="521" name="Google Shape;521;p16"/>
          <p:cNvSpPr txBox="1"/>
          <p:nvPr>
            <p:ph idx="1" type="body"/>
          </p:nvPr>
        </p:nvSpPr>
        <p:spPr>
          <a:xfrm>
            <a:off x="1066800" y="1752600"/>
            <a:ext cx="76962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960"/>
              <a:buFont typeface="Arial"/>
              <a:buChar char="•"/>
            </a:pPr>
            <a:r>
              <a:rPr b="0" i="0" lang="en-US" sz="3600" u="none" cap="none" strike="noStrike">
                <a:solidFill>
                  <a:srgbClr val="000099"/>
                </a:solidFill>
                <a:latin typeface="Arial"/>
                <a:ea typeface="Arial"/>
                <a:cs typeface="Arial"/>
                <a:sym typeface="Arial"/>
              </a:rPr>
              <a:t>Extract from Table</a:t>
            </a:r>
            <a:endParaRPr/>
          </a:p>
          <a:p>
            <a:pPr indent="-91440" lvl="0" marL="342900" marR="0" rtl="0" algn="l">
              <a:lnSpc>
                <a:spcPct val="100000"/>
              </a:lnSpc>
              <a:spcBef>
                <a:spcPts val="720"/>
              </a:spcBef>
              <a:spcAft>
                <a:spcPts val="0"/>
              </a:spcAft>
              <a:buClr>
                <a:schemeClr val="lt1"/>
              </a:buClr>
              <a:buSzPts val="3960"/>
              <a:buFont typeface="Arial"/>
              <a:buNone/>
            </a:pPr>
            <a:r>
              <a:t/>
            </a:r>
            <a:endParaRPr b="0" i="0" sz="3600" u="none" cap="none" strike="noStrike">
              <a:solidFill>
                <a:srgbClr val="000099"/>
              </a:solidFill>
              <a:latin typeface="Arial"/>
              <a:ea typeface="Arial"/>
              <a:cs typeface="Arial"/>
              <a:sym typeface="Arial"/>
            </a:endParaRPr>
          </a:p>
          <a:p>
            <a:pPr indent="-91440" lvl="0" marL="342900" marR="0" rtl="0" algn="l">
              <a:lnSpc>
                <a:spcPct val="100000"/>
              </a:lnSpc>
              <a:spcBef>
                <a:spcPts val="720"/>
              </a:spcBef>
              <a:spcAft>
                <a:spcPts val="0"/>
              </a:spcAft>
              <a:buClr>
                <a:schemeClr val="lt1"/>
              </a:buClr>
              <a:buSzPts val="3960"/>
              <a:buFont typeface="Arial"/>
              <a:buNone/>
            </a:pPr>
            <a:r>
              <a:t/>
            </a:r>
            <a:endParaRPr b="0" i="0" sz="3600" u="none" cap="none" strike="noStrike">
              <a:solidFill>
                <a:srgbClr val="000099"/>
              </a:solidFill>
              <a:latin typeface="Arial"/>
              <a:ea typeface="Arial"/>
              <a:cs typeface="Arial"/>
              <a:sym typeface="Arial"/>
            </a:endParaRPr>
          </a:p>
          <a:p>
            <a:pPr indent="-91440" lvl="0" marL="342900" marR="0" rtl="0" algn="l">
              <a:lnSpc>
                <a:spcPct val="100000"/>
              </a:lnSpc>
              <a:spcBef>
                <a:spcPts val="720"/>
              </a:spcBef>
              <a:spcAft>
                <a:spcPts val="0"/>
              </a:spcAft>
              <a:buClr>
                <a:schemeClr val="lt1"/>
              </a:buClr>
              <a:buSzPts val="3960"/>
              <a:buFont typeface="Arial"/>
              <a:buNone/>
            </a:pPr>
            <a:r>
              <a:t/>
            </a:r>
            <a:endParaRPr b="0" i="0" sz="3600" u="none" cap="none" strike="noStrike">
              <a:solidFill>
                <a:srgbClr val="000099"/>
              </a:solidFill>
              <a:latin typeface="Arial"/>
              <a:ea typeface="Arial"/>
              <a:cs typeface="Arial"/>
              <a:sym typeface="Arial"/>
            </a:endParaRPr>
          </a:p>
          <a:p>
            <a:pPr indent="-91440" lvl="0" marL="342900" marR="0" rtl="0" algn="l">
              <a:lnSpc>
                <a:spcPct val="100000"/>
              </a:lnSpc>
              <a:spcBef>
                <a:spcPts val="720"/>
              </a:spcBef>
              <a:spcAft>
                <a:spcPts val="0"/>
              </a:spcAft>
              <a:buClr>
                <a:schemeClr val="lt1"/>
              </a:buClr>
              <a:buSzPts val="3960"/>
              <a:buFont typeface="Arial"/>
              <a:buNone/>
            </a:pPr>
            <a:r>
              <a:t/>
            </a:r>
            <a:endParaRPr b="0" i="0" sz="3600" u="none" cap="none" strike="noStrike">
              <a:solidFill>
                <a:srgbClr val="000099"/>
              </a:solidFill>
              <a:latin typeface="Arial"/>
              <a:ea typeface="Arial"/>
              <a:cs typeface="Arial"/>
              <a:sym typeface="Arial"/>
            </a:endParaRPr>
          </a:p>
          <a:p>
            <a:pPr indent="-285750" lvl="1" marL="742950" marR="0" rtl="0" algn="l">
              <a:lnSpc>
                <a:spcPct val="90000"/>
              </a:lnSpc>
              <a:spcBef>
                <a:spcPts val="640"/>
              </a:spcBef>
              <a:spcAft>
                <a:spcPts val="0"/>
              </a:spcAft>
              <a:buClr>
                <a:srgbClr val="CCECFF"/>
              </a:buClr>
              <a:buSzPts val="3200"/>
              <a:buFont typeface="Arial"/>
              <a:buChar char="•"/>
            </a:pPr>
            <a:r>
              <a:rPr b="0" i="0" lang="en-US" sz="3200" u="none" cap="none" strike="noStrike">
                <a:solidFill>
                  <a:srgbClr val="000099"/>
                </a:solidFill>
                <a:latin typeface="Arial"/>
                <a:ea typeface="Arial"/>
                <a:cs typeface="Arial"/>
                <a:sym typeface="Arial"/>
              </a:rPr>
              <a:t>For a  90% certainty:</a:t>
            </a:r>
            <a:endParaRPr/>
          </a:p>
          <a:p>
            <a:pPr indent="-228600" lvl="2" marL="1143000" marR="0" rtl="0" algn="l">
              <a:lnSpc>
                <a:spcPct val="90000"/>
              </a:lnSpc>
              <a:spcBef>
                <a:spcPts val="560"/>
              </a:spcBef>
              <a:spcAft>
                <a:spcPts val="0"/>
              </a:spcAft>
              <a:buClr>
                <a:schemeClr val="lt1"/>
              </a:buClr>
              <a:buSzPts val="2800"/>
              <a:buFont typeface="Noto Sans Symbols"/>
              <a:buChar char="•"/>
            </a:pPr>
            <a:r>
              <a:rPr b="0" i="0" lang="en-US" sz="2800" u="none" cap="none" strike="noStrike">
                <a:solidFill>
                  <a:srgbClr val="000099"/>
                </a:solidFill>
                <a:latin typeface="Arial"/>
                <a:ea typeface="Arial"/>
                <a:cs typeface="Arial"/>
                <a:sym typeface="Arial"/>
              </a:rPr>
              <a:t>Sample Size = 0.25(1.645/0.10)</a:t>
            </a:r>
            <a:r>
              <a:rPr b="0" baseline="30000" i="0" lang="en-US" sz="2800" u="none" cap="none" strike="noStrike">
                <a:solidFill>
                  <a:srgbClr val="000099"/>
                </a:solidFill>
                <a:latin typeface="Arial"/>
                <a:ea typeface="Arial"/>
                <a:cs typeface="Arial"/>
                <a:sym typeface="Arial"/>
              </a:rPr>
              <a:t>2</a:t>
            </a:r>
            <a:r>
              <a:rPr b="0" i="0" lang="en-US" sz="2800" u="none" cap="none" strike="noStrike">
                <a:solidFill>
                  <a:srgbClr val="000099"/>
                </a:solidFill>
                <a:latin typeface="Arial"/>
                <a:ea typeface="Arial"/>
                <a:cs typeface="Arial"/>
                <a:sym typeface="Arial"/>
              </a:rPr>
              <a:t> = 68 </a:t>
            </a:r>
            <a:endParaRPr/>
          </a:p>
          <a:p>
            <a:pPr indent="-147320" lvl="0" marL="342900" marR="0" rtl="0" algn="l">
              <a:spcBef>
                <a:spcPts val="560"/>
              </a:spcBef>
              <a:spcAft>
                <a:spcPts val="0"/>
              </a:spcAft>
              <a:buClr>
                <a:schemeClr val="lt1"/>
              </a:buClr>
              <a:buSzPts val="3080"/>
              <a:buFont typeface="Arial"/>
              <a:buNone/>
            </a:pPr>
            <a:r>
              <a:t/>
            </a:r>
            <a:endParaRPr b="0" i="0" sz="2800" u="none" cap="none" strike="noStrike">
              <a:solidFill>
                <a:srgbClr val="000099"/>
              </a:solidFill>
              <a:latin typeface="Arial"/>
              <a:ea typeface="Arial"/>
              <a:cs typeface="Arial"/>
              <a:sym typeface="Arial"/>
            </a:endParaRPr>
          </a:p>
        </p:txBody>
      </p:sp>
      <p:graphicFrame>
        <p:nvGraphicFramePr>
          <p:cNvPr id="522" name="Google Shape;522;p16"/>
          <p:cNvGraphicFramePr/>
          <p:nvPr/>
        </p:nvGraphicFramePr>
        <p:xfrm>
          <a:off x="1676400" y="2667000"/>
          <a:ext cx="3000000" cy="3000000"/>
        </p:xfrm>
        <a:graphic>
          <a:graphicData uri="http://schemas.openxmlformats.org/drawingml/2006/table">
            <a:tbl>
              <a:tblPr>
                <a:noFill/>
                <a:tableStyleId>{619E336C-A069-4CA9-AF79-691C5DDC378A}</a:tableStyleId>
              </a:tblPr>
              <a:tblGrid>
                <a:gridCol w="3048000"/>
                <a:gridCol w="3048000"/>
              </a:tblGrid>
              <a:tr h="36987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Desired certainty</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Certainty factor</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95%</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1.960</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r>
              <a:tr h="3698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90 %</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1.645</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80 %</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1.281</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Sampling Techniques</a:t>
            </a:r>
            <a:endParaRPr/>
          </a:p>
        </p:txBody>
      </p:sp>
      <p:sp>
        <p:nvSpPr>
          <p:cNvPr descr="Rectangle: Click to edit Master text styles &#10;Second level &#10;Third level &#10;Fourth level &#10;Fifth level" id="530" name="Google Shape;530;p17"/>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al"/>
              <a:buNone/>
            </a:pPr>
            <a:r>
              <a:rPr b="0" i="0" lang="en-US" sz="2800" u="none">
                <a:solidFill>
                  <a:srgbClr val="000099"/>
                </a:solidFill>
                <a:latin typeface="Arial"/>
                <a:ea typeface="Arial"/>
                <a:cs typeface="Arial"/>
                <a:sym typeface="Arial"/>
              </a:rPr>
              <a:t>	</a:t>
            </a:r>
            <a:r>
              <a:rPr b="0" i="1" lang="en-US" sz="2600" u="none">
                <a:solidFill>
                  <a:srgbClr val="000099"/>
                </a:solidFill>
                <a:latin typeface="Arial"/>
                <a:ea typeface="Arial"/>
                <a:cs typeface="Arial"/>
                <a:sym typeface="Arial"/>
              </a:rPr>
              <a:t>Randomization </a:t>
            </a:r>
            <a:r>
              <a:rPr b="0" i="0" lang="en-US" sz="2600" u="none">
                <a:solidFill>
                  <a:srgbClr val="000099"/>
                </a:solidFill>
                <a:latin typeface="Arial"/>
                <a:ea typeface="Arial"/>
                <a:cs typeface="Arial"/>
                <a:sym typeface="Arial"/>
              </a:rPr>
              <a:t>is a sampling technique characterized as having no predetermined pattern or plan for selecting sample data. </a:t>
            </a:r>
            <a:endParaRPr/>
          </a:p>
          <a:p>
            <a:pPr indent="-342900" lvl="0" marL="342900" rtl="0" algn="l">
              <a:lnSpc>
                <a:spcPct val="90000"/>
              </a:lnSpc>
              <a:spcBef>
                <a:spcPts val="520"/>
              </a:spcBef>
              <a:spcAft>
                <a:spcPts val="0"/>
              </a:spcAft>
              <a:buSzPts val="2860"/>
              <a:buFont typeface="Arial"/>
              <a:buNone/>
            </a:pPr>
            <a:r>
              <a:rPr b="0" i="0" lang="en-US" sz="2600" u="none">
                <a:solidFill>
                  <a:srgbClr val="000099"/>
                </a:solidFill>
                <a:latin typeface="Arial"/>
                <a:ea typeface="Arial"/>
                <a:cs typeface="Arial"/>
                <a:sym typeface="Arial"/>
              </a:rPr>
              <a:t>	</a:t>
            </a:r>
            <a:br>
              <a:rPr b="0" i="0" lang="en-US" sz="2600" u="none">
                <a:solidFill>
                  <a:srgbClr val="000099"/>
                </a:solidFill>
                <a:latin typeface="Arial"/>
                <a:ea typeface="Arial"/>
                <a:cs typeface="Arial"/>
                <a:sym typeface="Arial"/>
              </a:rPr>
            </a:br>
            <a:r>
              <a:rPr b="0" i="1" lang="en-US" sz="2600" u="none">
                <a:solidFill>
                  <a:srgbClr val="000099"/>
                </a:solidFill>
                <a:latin typeface="Arial"/>
                <a:ea typeface="Arial"/>
                <a:cs typeface="Arial"/>
                <a:sym typeface="Arial"/>
              </a:rPr>
              <a:t>Stratification</a:t>
            </a:r>
            <a:r>
              <a:rPr b="0" i="0" lang="en-US" sz="2600" u="none">
                <a:solidFill>
                  <a:srgbClr val="000099"/>
                </a:solidFill>
                <a:latin typeface="Arial"/>
                <a:ea typeface="Arial"/>
                <a:cs typeface="Arial"/>
                <a:sym typeface="Arial"/>
              </a:rPr>
              <a:t> is a systematic sampling technique that attempts to reduce the variance of the estimates by spreading out the sampling—for example, choosing documents or records by formula—and by avoiding very high or low estimates. </a:t>
            </a:r>
            <a:endParaRPr/>
          </a:p>
          <a:p>
            <a:pPr indent="-161290" lvl="0" marL="342900" rtl="0" algn="l">
              <a:spcBef>
                <a:spcPts val="520"/>
              </a:spcBef>
              <a:spcAft>
                <a:spcPts val="0"/>
              </a:spcAft>
              <a:buSzPts val="2860"/>
              <a:buFont typeface="Arial"/>
              <a:buNone/>
            </a:pPr>
            <a:r>
              <a:t/>
            </a:r>
            <a:endParaRPr b="0" i="0" sz="2600" u="none">
              <a:solidFill>
                <a:srgbClr val="000099"/>
              </a:solidFill>
              <a:latin typeface="Arial"/>
              <a:ea typeface="Arial"/>
              <a:cs typeface="Arial"/>
              <a:sym typeface="Arial"/>
            </a:endParaRPr>
          </a:p>
        </p:txBody>
      </p:sp>
    </p:spTree>
  </p:cSld>
  <p:clrMapOvr>
    <a:masterClrMapping/>
  </p:clrMapOvr>
  <p:transition spd="slow">
    <p:strips/>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Observation</a:t>
            </a:r>
            <a:endParaRPr/>
          </a:p>
        </p:txBody>
      </p:sp>
      <p:sp>
        <p:nvSpPr>
          <p:cNvPr descr="Rectangle: Click to edit Master text styles &#10;Second level &#10;Third level &#10;Fourth level &#10;Fifth level" id="538" name="Google Shape;538;p18"/>
          <p:cNvSpPr txBox="1"/>
          <p:nvPr>
            <p:ph idx="1" type="body"/>
          </p:nvPr>
        </p:nvSpPr>
        <p:spPr>
          <a:xfrm>
            <a:off x="476250" y="2286000"/>
            <a:ext cx="7962900" cy="3124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al"/>
              <a:buNone/>
            </a:pPr>
            <a:r>
              <a:rPr b="0" i="0" lang="en-US" sz="2800" u="none">
                <a:solidFill>
                  <a:srgbClr val="000099"/>
                </a:solidFill>
                <a:latin typeface="Arial"/>
                <a:ea typeface="Arial"/>
                <a:cs typeface="Arial"/>
                <a:sym typeface="Arial"/>
              </a:rPr>
              <a:t>	</a:t>
            </a:r>
            <a:r>
              <a:rPr b="0" i="0" lang="en-US" sz="2400" u="none">
                <a:solidFill>
                  <a:srgbClr val="000099"/>
                </a:solidFill>
                <a:latin typeface="Arial"/>
                <a:ea typeface="Arial"/>
                <a:cs typeface="Arial"/>
                <a:sym typeface="Arial"/>
              </a:rPr>
              <a:t>Observation is a fact-finding technique wherein the systems analyst either participates in or watches a person perform activities to learn about the system. </a:t>
            </a:r>
            <a:endParaRPr/>
          </a:p>
          <a:p>
            <a:pPr indent="-285750" lvl="1" marL="742950" rtl="0" algn="l">
              <a:lnSpc>
                <a:spcPct val="90000"/>
              </a:lnSpc>
              <a:spcBef>
                <a:spcPts val="400"/>
              </a:spcBef>
              <a:spcAft>
                <a:spcPts val="0"/>
              </a:spcAft>
              <a:buClr>
                <a:srgbClr val="CCECFF"/>
              </a:buClr>
              <a:buSzPts val="2000"/>
              <a:buFont typeface="Arial"/>
              <a:buChar char="•"/>
            </a:pPr>
            <a:r>
              <a:rPr b="0" i="0" lang="en-US" sz="2000" u="none">
                <a:solidFill>
                  <a:srgbClr val="000099"/>
                </a:solidFill>
                <a:latin typeface="Arial"/>
                <a:ea typeface="Arial"/>
                <a:cs typeface="Arial"/>
                <a:sym typeface="Arial"/>
              </a:rPr>
              <a:t>Advantages?</a:t>
            </a:r>
            <a:endParaRPr/>
          </a:p>
          <a:p>
            <a:pPr indent="-285750" lvl="1" marL="742950" rtl="0" algn="l">
              <a:lnSpc>
                <a:spcPct val="90000"/>
              </a:lnSpc>
              <a:spcBef>
                <a:spcPts val="400"/>
              </a:spcBef>
              <a:spcAft>
                <a:spcPts val="0"/>
              </a:spcAft>
              <a:buClr>
                <a:srgbClr val="CCECFF"/>
              </a:buClr>
              <a:buSzPts val="2000"/>
              <a:buFont typeface="Arial"/>
              <a:buChar char="•"/>
            </a:pPr>
            <a:r>
              <a:rPr b="0" i="0" lang="en-US" sz="2000" u="none">
                <a:solidFill>
                  <a:srgbClr val="000099"/>
                </a:solidFill>
                <a:latin typeface="Arial"/>
                <a:ea typeface="Arial"/>
                <a:cs typeface="Arial"/>
                <a:sym typeface="Arial"/>
              </a:rPr>
              <a:t>Disadvantages?</a:t>
            </a:r>
            <a:br>
              <a:rPr b="0" i="0" lang="en-US" sz="2000" u="none">
                <a:solidFill>
                  <a:srgbClr val="000099"/>
                </a:solidFill>
                <a:latin typeface="Arial"/>
                <a:ea typeface="Arial"/>
                <a:cs typeface="Arial"/>
                <a:sym typeface="Arial"/>
              </a:rPr>
            </a:br>
            <a:endParaRPr/>
          </a:p>
          <a:p>
            <a:pPr indent="-342900" lvl="0" marL="342900" rtl="0" algn="l">
              <a:lnSpc>
                <a:spcPct val="90000"/>
              </a:lnSpc>
              <a:spcBef>
                <a:spcPts val="480"/>
              </a:spcBef>
              <a:spcAft>
                <a:spcPts val="0"/>
              </a:spcAft>
              <a:buSzPts val="2640"/>
              <a:buFont typeface="Arial"/>
              <a:buNone/>
            </a:pPr>
            <a:r>
              <a:rPr b="0" i="0" lang="en-US" sz="2400" u="none">
                <a:solidFill>
                  <a:srgbClr val="000099"/>
                </a:solidFill>
                <a:latin typeface="Arial"/>
                <a:ea typeface="Arial"/>
                <a:cs typeface="Arial"/>
                <a:sym typeface="Arial"/>
              </a:rPr>
              <a:t>	Work sampling is a fact-finding technique that involves a large number of observations taken at random intervals. </a:t>
            </a:r>
            <a:endParaRPr/>
          </a:p>
        </p:txBody>
      </p:sp>
    </p:spTree>
  </p:cSld>
  <p:clrMapOvr>
    <a:masterClrMapping/>
  </p:clrMapOvr>
  <p:transition spd="slow">
    <p:strips/>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9"/>
          <p:cNvSpPr txBox="1"/>
          <p:nvPr>
            <p:ph type="title"/>
          </p:nvPr>
        </p:nvSpPr>
        <p:spPr>
          <a:xfrm>
            <a:off x="1066800" y="304800"/>
            <a:ext cx="7620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Observation Guidelines</a:t>
            </a:r>
            <a:endParaRPr/>
          </a:p>
        </p:txBody>
      </p:sp>
      <p:sp>
        <p:nvSpPr>
          <p:cNvPr descr="Rectangle: Click to edit Master text styles &#10;Second level &#10;Third level &#10;Fourth level &#10;Fifth level" id="546" name="Google Shape;546;p19"/>
          <p:cNvSpPr txBox="1"/>
          <p:nvPr>
            <p:ph idx="1" type="body"/>
          </p:nvPr>
        </p:nvSpPr>
        <p:spPr>
          <a:xfrm>
            <a:off x="762000" y="1752600"/>
            <a:ext cx="76200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20"/>
              <a:buFont typeface="Arial"/>
              <a:buChar char="•"/>
            </a:pPr>
            <a:r>
              <a:rPr b="0" i="0" lang="en-US" sz="2200" u="none">
                <a:solidFill>
                  <a:srgbClr val="000099"/>
                </a:solidFill>
                <a:latin typeface="Arial"/>
                <a:ea typeface="Arial"/>
                <a:cs typeface="Arial"/>
                <a:sym typeface="Arial"/>
              </a:rPr>
              <a:t>Determine the who, what, where, when, why, and how of the observation.</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Obtain permission from appropriate supervisors or managers.</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Inform those who will be observed of the purpose of the observation.</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Keep a low profile.</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Take notes during or immediately following the observation.</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Review observation notes with appropriate individuals.</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Don't interrupt the individuals at work.</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Don't focus heavily on trivial activities.</a:t>
            </a:r>
            <a:endParaRPr/>
          </a:p>
          <a:p>
            <a:pPr indent="-342900" lvl="0" marL="342900" rtl="0" algn="l">
              <a:lnSpc>
                <a:spcPct val="9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Don't make assumptions.</a:t>
            </a:r>
            <a:endParaRPr/>
          </a:p>
        </p:txBody>
      </p:sp>
    </p:spTree>
  </p:cSld>
  <p:clrMapOvr>
    <a:masterClrMapping/>
  </p:clrMapOvr>
  <p:transition spd="slow">
    <p:strips/>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103" name="Google Shape;103;p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04" name="Google Shape;104;p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Key Definitions</a:t>
            </a:r>
            <a:endParaRPr/>
          </a:p>
        </p:txBody>
      </p:sp>
      <p:sp>
        <p:nvSpPr>
          <p:cNvPr descr="Rectangle: Click to edit Master text styles &#10;Second level &#10;Third level &#10;Fourth level &#10;Fifth level" id="105" name="Google Shape;105;p2"/>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The </a:t>
            </a:r>
            <a:r>
              <a:rPr b="0" i="1" lang="en-US" sz="3600" u="none">
                <a:solidFill>
                  <a:srgbClr val="0099FF"/>
                </a:solidFill>
                <a:latin typeface="Arial"/>
                <a:ea typeface="Arial"/>
                <a:cs typeface="Arial"/>
                <a:sym typeface="Arial"/>
              </a:rPr>
              <a:t>As-Is system</a:t>
            </a:r>
            <a:r>
              <a:rPr b="0" i="0" lang="en-US" sz="3600" u="none">
                <a:solidFill>
                  <a:srgbClr val="000099"/>
                </a:solidFill>
                <a:latin typeface="Arial"/>
                <a:ea typeface="Arial"/>
                <a:cs typeface="Arial"/>
                <a:sym typeface="Arial"/>
              </a:rPr>
              <a:t> is the current system and may or may not be computerized</a:t>
            </a:r>
            <a:endParaRPr/>
          </a:p>
          <a:p>
            <a:pPr indent="-342900" lvl="0" marL="342900" rtl="0" algn="l">
              <a:lnSpc>
                <a:spcPct val="9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The </a:t>
            </a:r>
            <a:r>
              <a:rPr b="0" i="1" lang="en-US" sz="3600" u="none">
                <a:solidFill>
                  <a:srgbClr val="0099FF"/>
                </a:solidFill>
                <a:latin typeface="Arial"/>
                <a:ea typeface="Arial"/>
                <a:cs typeface="Arial"/>
                <a:sym typeface="Arial"/>
              </a:rPr>
              <a:t>To-Be system</a:t>
            </a:r>
            <a:r>
              <a:rPr b="0" i="0" lang="en-US" sz="3600" u="none">
                <a:solidFill>
                  <a:srgbClr val="000099"/>
                </a:solidFill>
                <a:latin typeface="Arial"/>
                <a:ea typeface="Arial"/>
                <a:cs typeface="Arial"/>
                <a:sym typeface="Arial"/>
              </a:rPr>
              <a:t> is the new system that is based on updated requirements</a:t>
            </a:r>
            <a:endParaRPr/>
          </a:p>
          <a:p>
            <a:pPr indent="-342900" lvl="0" marL="342900" rtl="0" algn="l">
              <a:lnSpc>
                <a:spcPct val="9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The </a:t>
            </a:r>
            <a:r>
              <a:rPr b="0" i="1" lang="en-US" sz="3600" u="none">
                <a:solidFill>
                  <a:srgbClr val="0099FF"/>
                </a:solidFill>
                <a:latin typeface="Arial"/>
                <a:ea typeface="Arial"/>
                <a:cs typeface="Arial"/>
                <a:sym typeface="Arial"/>
              </a:rPr>
              <a:t>System Proposal</a:t>
            </a:r>
            <a:r>
              <a:rPr b="0" i="0" lang="en-US" sz="3600" u="none">
                <a:solidFill>
                  <a:srgbClr val="000099"/>
                </a:solidFill>
                <a:latin typeface="Arial"/>
                <a:ea typeface="Arial"/>
                <a:cs typeface="Arial"/>
                <a:sym typeface="Arial"/>
              </a:rPr>
              <a:t> is the key deliverable from the Analysis Phase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0"/>
          <p:cNvSpPr txBox="1"/>
          <p:nvPr>
            <p:ph type="title"/>
          </p:nvPr>
        </p:nvSpPr>
        <p:spPr>
          <a:xfrm>
            <a:off x="1066800" y="457200"/>
            <a:ext cx="76200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Questionnaires</a:t>
            </a:r>
            <a:endParaRPr/>
          </a:p>
        </p:txBody>
      </p:sp>
      <p:sp>
        <p:nvSpPr>
          <p:cNvPr descr="Rectangle: Click to edit Master text styles &#10;Second level &#10;Third level &#10;Fourth level &#10;Fifth level" id="554" name="Google Shape;554;p20"/>
          <p:cNvSpPr txBox="1"/>
          <p:nvPr>
            <p:ph idx="1" type="body"/>
          </p:nvPr>
        </p:nvSpPr>
        <p:spPr>
          <a:xfrm>
            <a:off x="762000" y="2133600"/>
            <a:ext cx="7315200" cy="2971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	</a:t>
            </a:r>
            <a:r>
              <a:rPr b="0" i="0" lang="en-US" sz="2400" u="none">
                <a:solidFill>
                  <a:srgbClr val="000099"/>
                </a:solidFill>
                <a:latin typeface="Arial"/>
                <a:ea typeface="Arial"/>
                <a:cs typeface="Arial"/>
                <a:sym typeface="Arial"/>
              </a:rPr>
              <a:t>Questionnaires are special-purpose documents that allow the analyst to collect information and opinions from respondents. </a:t>
            </a:r>
            <a:endParaRPr/>
          </a:p>
          <a:p>
            <a:pPr indent="-285750" lvl="1" marL="742950" rtl="0" algn="l">
              <a:lnSpc>
                <a:spcPct val="10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Advantages?</a:t>
            </a:r>
            <a:endParaRPr/>
          </a:p>
          <a:p>
            <a:pPr indent="-285750" lvl="1" marL="742950" rtl="0" algn="l">
              <a:lnSpc>
                <a:spcPct val="10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Disadvantages?</a:t>
            </a:r>
            <a:endParaRPr/>
          </a:p>
        </p:txBody>
      </p:sp>
    </p:spTree>
  </p:cSld>
  <p:clrMapOvr>
    <a:masterClrMapping/>
  </p:clrMapOvr>
  <p:transition spd="slow">
    <p:strips/>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Types of Questionnaires</a:t>
            </a:r>
            <a:endParaRPr/>
          </a:p>
        </p:txBody>
      </p:sp>
      <p:sp>
        <p:nvSpPr>
          <p:cNvPr descr="Rectangle: Click to edit Master text styles &#10;Second level &#10;Third level &#10;Fourth level &#10;Fifth level" id="562" name="Google Shape;562;p21"/>
          <p:cNvSpPr txBox="1"/>
          <p:nvPr>
            <p:ph idx="1" type="body"/>
          </p:nvPr>
        </p:nvSpPr>
        <p:spPr>
          <a:xfrm>
            <a:off x="571500" y="1981200"/>
            <a:ext cx="81153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None/>
            </a:pPr>
            <a:r>
              <a:rPr b="0" i="0" lang="en-US" sz="2800" u="none">
                <a:solidFill>
                  <a:srgbClr val="000099"/>
                </a:solidFill>
                <a:latin typeface="Arial"/>
                <a:ea typeface="Arial"/>
                <a:cs typeface="Arial"/>
                <a:sym typeface="Arial"/>
              </a:rPr>
              <a:t>	</a:t>
            </a:r>
            <a:r>
              <a:rPr b="0" i="0" lang="en-US" sz="2400" u="none">
                <a:solidFill>
                  <a:srgbClr val="000099"/>
                </a:solidFill>
                <a:latin typeface="Arial"/>
                <a:ea typeface="Arial"/>
                <a:cs typeface="Arial"/>
                <a:sym typeface="Arial"/>
              </a:rPr>
              <a:t>Free-format questionnaires offer the respondent greater latitude in the answer. A question is asked, and the respondent records the answer in the space provided after the question. </a:t>
            </a:r>
            <a:endParaRPr/>
          </a:p>
          <a:p>
            <a:pPr indent="-175260" lvl="0" marL="342900" rtl="0" algn="l">
              <a:lnSpc>
                <a:spcPct val="100000"/>
              </a:lnSpc>
              <a:spcBef>
                <a:spcPts val="480"/>
              </a:spcBef>
              <a:spcAft>
                <a:spcPts val="0"/>
              </a:spcAft>
              <a:buSzPts val="2640"/>
              <a:buFont typeface="Arial"/>
              <a:buNone/>
            </a:pPr>
            <a:r>
              <a:t/>
            </a:r>
            <a:endParaRPr b="0" i="0" sz="2400" u="none">
              <a:solidFill>
                <a:srgbClr val="000099"/>
              </a:solidFill>
              <a:latin typeface="Arial"/>
              <a:ea typeface="Arial"/>
              <a:cs typeface="Arial"/>
              <a:sym typeface="Arial"/>
            </a:endParaRPr>
          </a:p>
          <a:p>
            <a:pPr indent="-342900" lvl="0" marL="342900" rtl="0" algn="l">
              <a:lnSpc>
                <a:spcPct val="100000"/>
              </a:lnSpc>
              <a:spcBef>
                <a:spcPts val="480"/>
              </a:spcBef>
              <a:spcAft>
                <a:spcPts val="0"/>
              </a:spcAft>
              <a:buSzPts val="2640"/>
              <a:buFont typeface="Arial"/>
              <a:buNone/>
            </a:pPr>
            <a:r>
              <a:rPr b="0" i="0" lang="en-US" sz="2400" u="none">
                <a:solidFill>
                  <a:srgbClr val="000099"/>
                </a:solidFill>
                <a:latin typeface="Arial"/>
                <a:ea typeface="Arial"/>
                <a:cs typeface="Arial"/>
                <a:sym typeface="Arial"/>
              </a:rPr>
              <a:t>	Fixed-format questionnaires contain questions that require selection of predefined responses from individuals. </a:t>
            </a:r>
            <a:endParaRPr/>
          </a:p>
        </p:txBody>
      </p:sp>
    </p:spTree>
  </p:cSld>
  <p:clrMapOvr>
    <a:masterClrMapping/>
  </p:clrMapOvr>
  <p:transition spd="slow">
    <p:strips/>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Types of Fixed-Format Questions</a:t>
            </a:r>
            <a:endParaRPr/>
          </a:p>
        </p:txBody>
      </p:sp>
      <p:sp>
        <p:nvSpPr>
          <p:cNvPr descr="Rectangle: Click to edit Master text styles &#10;Second level &#10;Third level &#10;Fourth level &#10;Fifth level" id="570" name="Google Shape;570;p22"/>
          <p:cNvSpPr txBox="1"/>
          <p:nvPr>
            <p:ph idx="1" type="body"/>
          </p:nvPr>
        </p:nvSpPr>
        <p:spPr>
          <a:xfrm>
            <a:off x="609600" y="1905000"/>
            <a:ext cx="76962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Font typeface="Arial"/>
              <a:buChar char="•"/>
            </a:pPr>
            <a:r>
              <a:rPr b="1" i="0" lang="en-US" sz="2400" u="none">
                <a:solidFill>
                  <a:srgbClr val="000099"/>
                </a:solidFill>
                <a:latin typeface="Arial"/>
                <a:ea typeface="Arial"/>
                <a:cs typeface="Arial"/>
                <a:sym typeface="Arial"/>
              </a:rPr>
              <a:t>Multiple-choice questions</a:t>
            </a:r>
            <a:r>
              <a:rPr b="0" i="0" lang="en-US" sz="2400" u="none">
                <a:solidFill>
                  <a:srgbClr val="000099"/>
                </a:solidFill>
                <a:latin typeface="Arial"/>
                <a:ea typeface="Arial"/>
                <a:cs typeface="Arial"/>
                <a:sym typeface="Arial"/>
              </a:rPr>
              <a:t>, the respondent is given several answers. The respondent should be told if more than one answer might be selected. </a:t>
            </a:r>
            <a:endParaRPr/>
          </a:p>
          <a:p>
            <a:pPr indent="-342900" lvl="0" marL="342900" rtl="0" algn="l">
              <a:lnSpc>
                <a:spcPct val="100000"/>
              </a:lnSpc>
              <a:spcBef>
                <a:spcPts val="480"/>
              </a:spcBef>
              <a:spcAft>
                <a:spcPts val="0"/>
              </a:spcAft>
              <a:buSzPts val="2640"/>
              <a:buFont typeface="Arial"/>
              <a:buChar char="•"/>
            </a:pPr>
            <a:r>
              <a:rPr b="1" i="0" lang="en-US" sz="2400" u="none">
                <a:solidFill>
                  <a:srgbClr val="000099"/>
                </a:solidFill>
                <a:latin typeface="Arial"/>
                <a:ea typeface="Arial"/>
                <a:cs typeface="Arial"/>
                <a:sym typeface="Arial"/>
              </a:rPr>
              <a:t>Rating questions</a:t>
            </a:r>
            <a:r>
              <a:rPr b="0" i="0" lang="en-US" sz="2400" u="none">
                <a:solidFill>
                  <a:srgbClr val="000099"/>
                </a:solidFill>
                <a:latin typeface="Arial"/>
                <a:ea typeface="Arial"/>
                <a:cs typeface="Arial"/>
                <a:sym typeface="Arial"/>
              </a:rPr>
              <a:t>, the respondent is given a statement and asked to use supplied responses to state an opinion. To prevent built-in bias, there should be an equal number of positive and negative ratings. </a:t>
            </a:r>
            <a:endParaRPr/>
          </a:p>
          <a:p>
            <a:pPr indent="-342900" lvl="0" marL="342900" rtl="0" algn="l">
              <a:lnSpc>
                <a:spcPct val="100000"/>
              </a:lnSpc>
              <a:spcBef>
                <a:spcPts val="480"/>
              </a:spcBef>
              <a:spcAft>
                <a:spcPts val="0"/>
              </a:spcAft>
              <a:buSzPts val="2640"/>
              <a:buFont typeface="Arial"/>
              <a:buChar char="•"/>
            </a:pPr>
            <a:r>
              <a:rPr b="1" i="0" lang="en-US" sz="2400" u="none">
                <a:solidFill>
                  <a:srgbClr val="000099"/>
                </a:solidFill>
                <a:latin typeface="Arial"/>
                <a:ea typeface="Arial"/>
                <a:cs typeface="Arial"/>
                <a:sym typeface="Arial"/>
              </a:rPr>
              <a:t>Ranking questions</a:t>
            </a:r>
            <a:r>
              <a:rPr b="0" i="0" lang="en-US" sz="2400" u="none">
                <a:solidFill>
                  <a:srgbClr val="000099"/>
                </a:solidFill>
                <a:latin typeface="Arial"/>
                <a:ea typeface="Arial"/>
                <a:cs typeface="Arial"/>
                <a:sym typeface="Arial"/>
              </a:rPr>
              <a:t>, the respondent is given several possible answers, which are to be ranked in order of preference or experience. </a:t>
            </a:r>
            <a:endParaRPr/>
          </a:p>
        </p:txBody>
      </p:sp>
    </p:spTree>
  </p:cSld>
  <p:clrMapOvr>
    <a:masterClrMapping/>
  </p:clrMapOvr>
  <p:transition spd="slow">
    <p:strips/>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Questionnaire Procedure</a:t>
            </a:r>
            <a:endParaRPr/>
          </a:p>
        </p:txBody>
      </p:sp>
      <p:sp>
        <p:nvSpPr>
          <p:cNvPr descr="Rectangle: Click to edit Master text styles &#10;Second level &#10;Third level &#10;Fourth level &#10;Fifth level" id="578" name="Google Shape;578;p23"/>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640"/>
              <a:buFont typeface="Arial"/>
              <a:buNone/>
            </a:pPr>
            <a:r>
              <a:rPr b="0" i="0" lang="en-US" sz="2400" u="none">
                <a:solidFill>
                  <a:srgbClr val="000099"/>
                </a:solidFill>
                <a:latin typeface="Arial"/>
                <a:ea typeface="Arial"/>
                <a:cs typeface="Arial"/>
                <a:sym typeface="Arial"/>
              </a:rPr>
              <a:t>Determine what facts and opinions must be collected and from whom you should get them.</a:t>
            </a:r>
            <a:endParaRPr/>
          </a:p>
          <a:p>
            <a:pPr indent="0" lvl="0" marL="0" rtl="0" algn="l">
              <a:lnSpc>
                <a:spcPct val="90000"/>
              </a:lnSpc>
              <a:spcBef>
                <a:spcPts val="1680"/>
              </a:spcBef>
              <a:spcAft>
                <a:spcPts val="0"/>
              </a:spcAft>
              <a:buSzPts val="2640"/>
              <a:buFont typeface="Arial"/>
              <a:buNone/>
            </a:pPr>
            <a:r>
              <a:rPr b="0" i="0" lang="en-US" sz="2400" u="none">
                <a:solidFill>
                  <a:srgbClr val="000099"/>
                </a:solidFill>
                <a:latin typeface="Arial"/>
                <a:ea typeface="Arial"/>
                <a:cs typeface="Arial"/>
                <a:sym typeface="Arial"/>
              </a:rPr>
              <a:t>Based on the needed facts and opinions, determine whether free- or fixed-format questions will produce the best answers. </a:t>
            </a:r>
            <a:endParaRPr/>
          </a:p>
          <a:p>
            <a:pPr indent="0" lvl="0" marL="0" rtl="0" algn="l">
              <a:lnSpc>
                <a:spcPct val="90000"/>
              </a:lnSpc>
              <a:spcBef>
                <a:spcPts val="1680"/>
              </a:spcBef>
              <a:spcAft>
                <a:spcPts val="0"/>
              </a:spcAft>
              <a:buSzPts val="2640"/>
              <a:buFont typeface="Arial"/>
              <a:buNone/>
            </a:pPr>
            <a:r>
              <a:rPr b="0" i="0" lang="en-US" sz="2400" u="none">
                <a:solidFill>
                  <a:srgbClr val="000099"/>
                </a:solidFill>
                <a:latin typeface="Arial"/>
                <a:ea typeface="Arial"/>
                <a:cs typeface="Arial"/>
                <a:sym typeface="Arial"/>
              </a:rPr>
              <a:t>Write the questions. </a:t>
            </a:r>
            <a:endParaRPr/>
          </a:p>
          <a:p>
            <a:pPr indent="0" lvl="0" marL="0" rtl="0" algn="l">
              <a:lnSpc>
                <a:spcPct val="90000"/>
              </a:lnSpc>
              <a:spcBef>
                <a:spcPts val="1680"/>
              </a:spcBef>
              <a:spcAft>
                <a:spcPts val="0"/>
              </a:spcAft>
              <a:buSzPts val="2640"/>
              <a:buFont typeface="Arial"/>
              <a:buNone/>
            </a:pPr>
            <a:r>
              <a:rPr b="0" i="0" lang="en-US" sz="2400" u="none">
                <a:solidFill>
                  <a:srgbClr val="000099"/>
                </a:solidFill>
                <a:latin typeface="Arial"/>
                <a:ea typeface="Arial"/>
                <a:cs typeface="Arial"/>
                <a:sym typeface="Arial"/>
              </a:rPr>
              <a:t>Test the questions on a small sample of respondents. </a:t>
            </a:r>
            <a:endParaRPr/>
          </a:p>
          <a:p>
            <a:pPr indent="0" lvl="0" marL="0" rtl="0" algn="l">
              <a:lnSpc>
                <a:spcPct val="90000"/>
              </a:lnSpc>
              <a:spcBef>
                <a:spcPts val="1680"/>
              </a:spcBef>
              <a:spcAft>
                <a:spcPts val="0"/>
              </a:spcAft>
              <a:buSzPts val="2640"/>
              <a:buFont typeface="Arial"/>
              <a:buNone/>
            </a:pPr>
            <a:r>
              <a:rPr b="0" i="0" lang="en-US" sz="2400" u="none">
                <a:solidFill>
                  <a:srgbClr val="000099"/>
                </a:solidFill>
                <a:latin typeface="Arial"/>
                <a:ea typeface="Arial"/>
                <a:cs typeface="Arial"/>
                <a:sym typeface="Arial"/>
              </a:rPr>
              <a:t>Duplicate and distribute the questionnaire. </a:t>
            </a:r>
            <a:endParaRPr/>
          </a:p>
          <a:p>
            <a:pPr indent="-175260" lvl="0" marL="342900" rtl="0" algn="l">
              <a:spcBef>
                <a:spcPts val="1680"/>
              </a:spcBef>
              <a:spcAft>
                <a:spcPts val="0"/>
              </a:spcAft>
              <a:buSzPts val="2640"/>
              <a:buFont typeface="Arial"/>
              <a:buNone/>
            </a:pPr>
            <a:r>
              <a:t/>
            </a:r>
            <a:endParaRPr b="0" i="0" sz="2400" u="none">
              <a:solidFill>
                <a:srgbClr val="000099"/>
              </a:solidFill>
              <a:latin typeface="Arial"/>
              <a:ea typeface="Arial"/>
              <a:cs typeface="Arial"/>
              <a:sym typeface="Arial"/>
            </a:endParaRPr>
          </a:p>
        </p:txBody>
      </p:sp>
    </p:spTree>
  </p:cSld>
  <p:clrMapOvr>
    <a:masterClrMapping/>
  </p:clrMapOvr>
  <p:transition spd="slow">
    <p:strips/>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Interviews</a:t>
            </a:r>
            <a:endParaRPr/>
          </a:p>
        </p:txBody>
      </p:sp>
      <p:sp>
        <p:nvSpPr>
          <p:cNvPr descr="Rectangle: Click to edit Master text styles &#10;Second level &#10;Third level &#10;Fourth level &#10;Fifth level" id="586" name="Google Shape;586;p24"/>
          <p:cNvSpPr txBox="1"/>
          <p:nvPr>
            <p:ph idx="1" type="body"/>
          </p:nvPr>
        </p:nvSpPr>
        <p:spPr>
          <a:xfrm>
            <a:off x="304800" y="2209800"/>
            <a:ext cx="8039100" cy="2971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	</a:t>
            </a:r>
            <a:r>
              <a:rPr b="0" i="0" lang="en-US" sz="2800" u="none">
                <a:solidFill>
                  <a:srgbClr val="000099"/>
                </a:solidFill>
                <a:latin typeface="Arial"/>
                <a:ea typeface="Arial"/>
                <a:cs typeface="Arial"/>
                <a:sym typeface="Arial"/>
              </a:rPr>
              <a:t>Interviews are a fact-finding technique whereby the systems analysts collect information from individuals through face-to-face interaction. </a:t>
            </a:r>
            <a:endParaRPr/>
          </a:p>
          <a:p>
            <a:pPr indent="-285750" lvl="1" marL="742950" rtl="0" algn="l">
              <a:lnSpc>
                <a:spcPct val="100000"/>
              </a:lnSpc>
              <a:spcBef>
                <a:spcPts val="1080"/>
              </a:spcBef>
              <a:spcAft>
                <a:spcPts val="0"/>
              </a:spcAft>
              <a:buSzPts val="2400"/>
              <a:buFont typeface="Arial"/>
              <a:buChar char="•"/>
            </a:pPr>
            <a:r>
              <a:rPr b="0" i="0" lang="en-US" sz="2400" u="none">
                <a:solidFill>
                  <a:srgbClr val="000099"/>
                </a:solidFill>
                <a:latin typeface="Arial"/>
                <a:ea typeface="Arial"/>
                <a:cs typeface="Arial"/>
                <a:sym typeface="Arial"/>
              </a:rPr>
              <a:t>Advantages?</a:t>
            </a:r>
            <a:endParaRPr/>
          </a:p>
          <a:p>
            <a:pPr indent="-285750" lvl="1" marL="742950" rtl="0" algn="l">
              <a:lnSpc>
                <a:spcPct val="100000"/>
              </a:lnSpc>
              <a:spcBef>
                <a:spcPts val="1080"/>
              </a:spcBef>
              <a:spcAft>
                <a:spcPts val="0"/>
              </a:spcAft>
              <a:buSzPts val="2400"/>
              <a:buFont typeface="Arial"/>
              <a:buChar char="•"/>
            </a:pPr>
            <a:r>
              <a:rPr b="0" i="0" lang="en-US" sz="2400" u="none">
                <a:solidFill>
                  <a:srgbClr val="000099"/>
                </a:solidFill>
                <a:latin typeface="Arial"/>
                <a:ea typeface="Arial"/>
                <a:cs typeface="Arial"/>
                <a:sym typeface="Arial"/>
              </a:rPr>
              <a:t>Disadvantages?</a:t>
            </a:r>
            <a:endParaRPr/>
          </a:p>
        </p:txBody>
      </p:sp>
    </p:spTree>
  </p:cSld>
  <p:clrMapOvr>
    <a:masterClrMapping/>
  </p:clrMapOvr>
  <p:transition spd="slow">
    <p:strips/>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Types of Interviews</a:t>
            </a:r>
            <a:endParaRPr/>
          </a:p>
        </p:txBody>
      </p:sp>
      <p:sp>
        <p:nvSpPr>
          <p:cNvPr descr="Rectangle: Click to edit Master text styles &#10;Second level &#10;Third level &#10;Fourth level &#10;Fifth level" id="594" name="Google Shape;594;p25"/>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None/>
            </a:pPr>
            <a:r>
              <a:rPr b="0" i="0" lang="en-US" sz="2800" u="none">
                <a:solidFill>
                  <a:srgbClr val="000099"/>
                </a:solidFill>
                <a:latin typeface="Arial"/>
                <a:ea typeface="Arial"/>
                <a:cs typeface="Arial"/>
                <a:sym typeface="Arial"/>
              </a:rPr>
              <a:t>	</a:t>
            </a:r>
            <a:r>
              <a:rPr b="0" i="0" lang="en-US" sz="2600" u="none">
                <a:solidFill>
                  <a:srgbClr val="000099"/>
                </a:solidFill>
                <a:latin typeface="Arial"/>
                <a:ea typeface="Arial"/>
                <a:cs typeface="Arial"/>
                <a:sym typeface="Arial"/>
              </a:rPr>
              <a:t>Unstructured interviews are conducted with only a general goal or subject in mind and with few, if any, specific questions. The interviewer counts on the interviewee to provide a framework and direct the conversation. </a:t>
            </a:r>
            <a:endParaRPr/>
          </a:p>
          <a:p>
            <a:pPr indent="-342900" lvl="0" marL="342900" rtl="0" algn="l">
              <a:lnSpc>
                <a:spcPct val="100000"/>
              </a:lnSpc>
              <a:spcBef>
                <a:spcPts val="520"/>
              </a:spcBef>
              <a:spcAft>
                <a:spcPts val="0"/>
              </a:spcAft>
              <a:buSzPts val="2860"/>
              <a:buFont typeface="Arial"/>
              <a:buNone/>
            </a:pPr>
            <a:r>
              <a:rPr b="0" i="0" lang="en-US" sz="2600" u="none">
                <a:solidFill>
                  <a:srgbClr val="000099"/>
                </a:solidFill>
                <a:latin typeface="Arial"/>
                <a:ea typeface="Arial"/>
                <a:cs typeface="Arial"/>
                <a:sym typeface="Arial"/>
              </a:rPr>
              <a:t>	</a:t>
            </a:r>
            <a:endParaRPr/>
          </a:p>
          <a:p>
            <a:pPr indent="-342900" lvl="0" marL="342900" rtl="0" algn="l">
              <a:lnSpc>
                <a:spcPct val="100000"/>
              </a:lnSpc>
              <a:spcBef>
                <a:spcPts val="520"/>
              </a:spcBef>
              <a:spcAft>
                <a:spcPts val="0"/>
              </a:spcAft>
              <a:buSzPts val="2860"/>
              <a:buFont typeface="Arial"/>
              <a:buNone/>
            </a:pPr>
            <a:r>
              <a:rPr b="0" i="0" lang="en-US" sz="2600" u="none">
                <a:solidFill>
                  <a:srgbClr val="000099"/>
                </a:solidFill>
                <a:latin typeface="Arial"/>
                <a:ea typeface="Arial"/>
                <a:cs typeface="Arial"/>
                <a:sym typeface="Arial"/>
              </a:rPr>
              <a:t>	In structured interviews the interviewer has a specific set of questions to ask of the interviewee. </a:t>
            </a:r>
            <a:endParaRPr/>
          </a:p>
        </p:txBody>
      </p:sp>
    </p:spTree>
  </p:cSld>
  <p:clrMapOvr>
    <a:masterClrMapping/>
  </p:clrMapOvr>
  <p:transition spd="slow">
    <p:strips/>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Types of Interview Questions</a:t>
            </a:r>
            <a:endParaRPr/>
          </a:p>
        </p:txBody>
      </p:sp>
      <p:sp>
        <p:nvSpPr>
          <p:cNvPr descr="Rectangle: Click to edit Master text styles &#10;Second level &#10;Third level &#10;Fourth level &#10;Fifth level" id="602" name="Google Shape;602;p26"/>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	</a:t>
            </a:r>
            <a:r>
              <a:rPr b="0" i="0" lang="en-US" sz="2600" u="none">
                <a:solidFill>
                  <a:srgbClr val="000099"/>
                </a:solidFill>
                <a:latin typeface="Arial"/>
                <a:ea typeface="Arial"/>
                <a:cs typeface="Arial"/>
                <a:sym typeface="Arial"/>
              </a:rPr>
              <a:t>Open-ended questions allow the interviewee to respond in any way that seems appropriate. </a:t>
            </a:r>
            <a:endParaRPr/>
          </a:p>
          <a:p>
            <a:pPr indent="-342900" lvl="0" marL="342900" rtl="0" algn="l">
              <a:lnSpc>
                <a:spcPct val="100000"/>
              </a:lnSpc>
              <a:spcBef>
                <a:spcPts val="520"/>
              </a:spcBef>
              <a:spcAft>
                <a:spcPts val="0"/>
              </a:spcAft>
              <a:buSzPts val="2860"/>
              <a:buFont typeface="Arial"/>
              <a:buNone/>
            </a:pPr>
            <a:r>
              <a:t/>
            </a:r>
            <a:endParaRPr b="0" i="0" sz="2600" u="none">
              <a:solidFill>
                <a:srgbClr val="000099"/>
              </a:solidFill>
              <a:latin typeface="Arial"/>
              <a:ea typeface="Arial"/>
              <a:cs typeface="Arial"/>
              <a:sym typeface="Arial"/>
            </a:endParaRPr>
          </a:p>
          <a:p>
            <a:pPr indent="-342900" lvl="0" marL="342900" rtl="0" algn="l">
              <a:lnSpc>
                <a:spcPct val="100000"/>
              </a:lnSpc>
              <a:spcBef>
                <a:spcPts val="520"/>
              </a:spcBef>
              <a:spcAft>
                <a:spcPts val="0"/>
              </a:spcAft>
              <a:buSzPts val="2860"/>
              <a:buFont typeface="Arial"/>
              <a:buNone/>
            </a:pPr>
            <a:r>
              <a:rPr b="0" i="0" lang="en-US" sz="2600" u="none">
                <a:solidFill>
                  <a:srgbClr val="000099"/>
                </a:solidFill>
                <a:latin typeface="Arial"/>
                <a:ea typeface="Arial"/>
                <a:cs typeface="Arial"/>
                <a:sym typeface="Arial"/>
              </a:rPr>
              <a:t>	Closed-ended questions restrict answers to either specific choices or short, direct responses. </a:t>
            </a:r>
            <a:endParaRPr/>
          </a:p>
        </p:txBody>
      </p:sp>
    </p:spTree>
  </p:cSld>
  <p:clrMapOvr>
    <a:masterClrMapping/>
  </p:clrMapOvr>
  <p:transition spd="slow">
    <p:strips/>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7"/>
          <p:cNvSpPr txBox="1"/>
          <p:nvPr>
            <p:ph type="title"/>
          </p:nvPr>
        </p:nvSpPr>
        <p:spPr>
          <a:xfrm>
            <a:off x="990600" y="52387"/>
            <a:ext cx="7964487" cy="1431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Procedure to Conduct an Interview</a:t>
            </a:r>
            <a:endParaRPr/>
          </a:p>
        </p:txBody>
      </p:sp>
      <p:sp>
        <p:nvSpPr>
          <p:cNvPr descr="Rectangle: Click to edit Master text styles &#10;Second level &#10;Third level &#10;Fourth level &#10;Fifth level" id="610" name="Google Shape;610;p27"/>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080"/>
              <a:buFont typeface="Arial"/>
              <a:buChar char="•"/>
            </a:pPr>
            <a:r>
              <a:rPr b="0" i="0" lang="en-US" sz="2800" u="none">
                <a:solidFill>
                  <a:srgbClr val="000099"/>
                </a:solidFill>
                <a:latin typeface="Arial"/>
                <a:ea typeface="Arial"/>
                <a:cs typeface="Arial"/>
                <a:sym typeface="Arial"/>
              </a:rPr>
              <a:t>Select Interviewees</a:t>
            </a:r>
            <a:endParaRPr/>
          </a:p>
          <a:p>
            <a:pPr indent="-342900" lvl="0" marL="342900" rtl="0" algn="l">
              <a:lnSpc>
                <a:spcPct val="100000"/>
              </a:lnSpc>
              <a:spcBef>
                <a:spcPts val="560"/>
              </a:spcBef>
              <a:spcAft>
                <a:spcPts val="0"/>
              </a:spcAft>
              <a:buClr>
                <a:schemeClr val="lt1"/>
              </a:buClr>
              <a:buSzPts val="3080"/>
              <a:buFont typeface="Arial"/>
              <a:buChar char="•"/>
            </a:pPr>
            <a:r>
              <a:rPr b="0" i="0" lang="en-US" sz="2800" u="none">
                <a:solidFill>
                  <a:srgbClr val="000099"/>
                </a:solidFill>
                <a:latin typeface="Arial"/>
                <a:ea typeface="Arial"/>
                <a:cs typeface="Arial"/>
                <a:sym typeface="Arial"/>
              </a:rPr>
              <a:t>Prepare for the Interview</a:t>
            </a:r>
            <a:endParaRPr/>
          </a:p>
          <a:p>
            <a:pPr indent="-285750" lvl="1" marL="742950" rtl="0" algn="l">
              <a:lnSpc>
                <a:spcPct val="100000"/>
              </a:lnSpc>
              <a:spcBef>
                <a:spcPts val="560"/>
              </a:spcBef>
              <a:spcAft>
                <a:spcPts val="0"/>
              </a:spcAft>
              <a:buClr>
                <a:srgbClr val="CCECFF"/>
              </a:buClr>
              <a:buSzPts val="2800"/>
              <a:buFont typeface="Arial"/>
              <a:buChar char="•"/>
            </a:pPr>
            <a:r>
              <a:rPr b="0" i="0" lang="en-US" sz="2800" u="none">
                <a:solidFill>
                  <a:srgbClr val="000099"/>
                </a:solidFill>
                <a:latin typeface="Arial"/>
                <a:ea typeface="Arial"/>
                <a:cs typeface="Arial"/>
                <a:sym typeface="Arial"/>
              </a:rPr>
              <a:t>An interview guide is a checklist of specific questions the interviewer will ask the interviewee. </a:t>
            </a:r>
            <a:endParaRPr/>
          </a:p>
          <a:p>
            <a:pPr indent="-342900" lvl="0" marL="342900" rtl="0" algn="l">
              <a:lnSpc>
                <a:spcPct val="100000"/>
              </a:lnSpc>
              <a:spcBef>
                <a:spcPts val="560"/>
              </a:spcBef>
              <a:spcAft>
                <a:spcPts val="0"/>
              </a:spcAft>
              <a:buClr>
                <a:schemeClr val="lt1"/>
              </a:buClr>
              <a:buSzPts val="3080"/>
              <a:buFont typeface="Arial"/>
              <a:buChar char="•"/>
            </a:pPr>
            <a:r>
              <a:rPr b="0" i="0" lang="en-US" sz="2800" u="none">
                <a:solidFill>
                  <a:srgbClr val="000099"/>
                </a:solidFill>
                <a:latin typeface="Arial"/>
                <a:ea typeface="Arial"/>
                <a:cs typeface="Arial"/>
                <a:sym typeface="Arial"/>
              </a:rPr>
              <a:t>Conduct the Interview</a:t>
            </a:r>
            <a:endParaRPr/>
          </a:p>
          <a:p>
            <a:pPr indent="-342900" lvl="0" marL="342900" rtl="0" algn="l">
              <a:lnSpc>
                <a:spcPct val="100000"/>
              </a:lnSpc>
              <a:spcBef>
                <a:spcPts val="560"/>
              </a:spcBef>
              <a:spcAft>
                <a:spcPts val="0"/>
              </a:spcAft>
              <a:buClr>
                <a:schemeClr val="lt1"/>
              </a:buClr>
              <a:buSzPts val="3080"/>
              <a:buFont typeface="Arial"/>
              <a:buChar char="•"/>
            </a:pPr>
            <a:r>
              <a:rPr b="0" i="0" lang="en-US" sz="2800" u="none">
                <a:solidFill>
                  <a:srgbClr val="000099"/>
                </a:solidFill>
                <a:latin typeface="Arial"/>
                <a:ea typeface="Arial"/>
                <a:cs typeface="Arial"/>
                <a:sym typeface="Arial"/>
              </a:rPr>
              <a:t>Follow Up on the Interview</a:t>
            </a:r>
            <a:endParaRPr/>
          </a:p>
        </p:txBody>
      </p:sp>
    </p:spTree>
  </p:cSld>
  <p:clrMapOvr>
    <a:masterClrMapping/>
  </p:clrMapOvr>
  <p:transition spd="slow">
    <p:strips/>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Interview Questions</a:t>
            </a:r>
            <a:endParaRPr/>
          </a:p>
        </p:txBody>
      </p:sp>
      <p:sp>
        <p:nvSpPr>
          <p:cNvPr descr="Rectangle: Click to edit Master text styles &#10;Second level &#10;Third level &#10;Fourth level &#10;Fifth level" id="618" name="Google Shape;618;p28"/>
          <p:cNvSpPr txBox="1"/>
          <p:nvPr>
            <p:ph idx="1" type="body"/>
          </p:nvPr>
        </p:nvSpPr>
        <p:spPr>
          <a:xfrm>
            <a:off x="914400" y="1600200"/>
            <a:ext cx="7620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20"/>
              <a:buFont typeface="Arial"/>
              <a:buChar char="•"/>
            </a:pPr>
            <a:r>
              <a:rPr b="0" i="0" lang="en-US" sz="2200" u="none">
                <a:solidFill>
                  <a:srgbClr val="000099"/>
                </a:solidFill>
                <a:latin typeface="Arial"/>
                <a:ea typeface="Arial"/>
                <a:cs typeface="Arial"/>
                <a:sym typeface="Arial"/>
              </a:rPr>
              <a:t>Types of Questions to Avoid</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Loaded questions</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Leading questions</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Biased questions</a:t>
            </a:r>
            <a:endParaRPr/>
          </a:p>
          <a:p>
            <a:pPr indent="-342900" lvl="0" marL="342900" rtl="0" algn="l">
              <a:lnSpc>
                <a:spcPct val="10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Interview Question Guidelines</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Use clear and concise language. </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Don’t include your opinion as part of the question. </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Avoid long or complex questions. </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Avoid threatening questions. </a:t>
            </a:r>
            <a:endParaRPr/>
          </a:p>
          <a:p>
            <a:pPr indent="-285750" lvl="1" marL="742950" rtl="0" algn="l">
              <a:lnSpc>
                <a:spcPct val="10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Don’t use “you” when you mean a group of people. </a:t>
            </a:r>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grpSp>
        <p:nvGrpSpPr>
          <p:cNvPr id="625" name="Google Shape;625;p29"/>
          <p:cNvGrpSpPr/>
          <p:nvPr/>
        </p:nvGrpSpPr>
        <p:grpSpPr>
          <a:xfrm>
            <a:off x="457200" y="1600200"/>
            <a:ext cx="8686800" cy="4876800"/>
            <a:chOff x="288" y="1872"/>
            <a:chExt cx="5184" cy="1824"/>
          </a:xfrm>
        </p:grpSpPr>
        <p:sp>
          <p:nvSpPr>
            <p:cNvPr descr="Parchment" id="626" name="Google Shape;626;p29"/>
            <p:cNvSpPr txBox="1"/>
            <p:nvPr/>
          </p:nvSpPr>
          <p:spPr>
            <a:xfrm>
              <a:off x="288" y="1872"/>
              <a:ext cx="5184" cy="1824"/>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627" name="Google Shape;627;p29"/>
            <p:cNvCxnSpPr/>
            <p:nvPr/>
          </p:nvCxnSpPr>
          <p:spPr>
            <a:xfrm>
              <a:off x="2880" y="1872"/>
              <a:ext cx="0" cy="1824"/>
            </a:xfrm>
            <a:prstGeom prst="straightConnector1">
              <a:avLst/>
            </a:prstGeom>
            <a:noFill/>
            <a:ln cap="flat" cmpd="sng" w="9525">
              <a:solidFill>
                <a:schemeClr val="dk1"/>
              </a:solidFill>
              <a:prstDash val="solid"/>
              <a:miter lim="800000"/>
              <a:headEnd len="med" w="med" type="none"/>
              <a:tailEnd len="med" w="med" type="none"/>
            </a:ln>
          </p:spPr>
        </p:cxnSp>
      </p:grpSp>
      <p:sp>
        <p:nvSpPr>
          <p:cNvPr id="628" name="Google Shape;628;p29"/>
          <p:cNvSpPr txBox="1"/>
          <p:nvPr>
            <p:ph type="title"/>
          </p:nvPr>
        </p:nvSpPr>
        <p:spPr>
          <a:xfrm>
            <a:off x="1066800" y="0"/>
            <a:ext cx="76200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Interviewing Do’s and Don’ts</a:t>
            </a:r>
            <a:endParaRPr/>
          </a:p>
        </p:txBody>
      </p:sp>
      <p:sp>
        <p:nvSpPr>
          <p:cNvPr descr="Rectangle: Click to edit Master text styles &#10;Second level &#10;Third level &#10;Fourth level &#10;Fifth level" id="629" name="Google Shape;629;p29"/>
          <p:cNvSpPr txBox="1"/>
          <p:nvPr>
            <p:ph idx="1" type="body"/>
          </p:nvPr>
        </p:nvSpPr>
        <p:spPr>
          <a:xfrm>
            <a:off x="533400" y="1095375"/>
            <a:ext cx="4105275" cy="5534025"/>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640"/>
              <a:buFont typeface="Arial"/>
              <a:buNone/>
            </a:pPr>
            <a:r>
              <a:rPr b="1" i="0" lang="en-US" sz="2400" u="none">
                <a:solidFill>
                  <a:srgbClr val="000099"/>
                </a:solidFill>
                <a:latin typeface="Arial"/>
                <a:ea typeface="Arial"/>
                <a:cs typeface="Arial"/>
                <a:sym typeface="Arial"/>
              </a:rPr>
              <a:t>Do</a:t>
            </a:r>
            <a:endParaRPr/>
          </a:p>
          <a:p>
            <a:pPr indent="-342900" lvl="0" marL="342900" rtl="0" algn="ctr">
              <a:lnSpc>
                <a:spcPct val="100000"/>
              </a:lnSpc>
              <a:spcBef>
                <a:spcPts val="480"/>
              </a:spcBef>
              <a:spcAft>
                <a:spcPts val="0"/>
              </a:spcAft>
              <a:buSzPts val="2640"/>
              <a:buFont typeface="Arial"/>
              <a:buNone/>
            </a:pPr>
            <a:r>
              <a:t/>
            </a:r>
            <a:endParaRPr b="1" i="0" sz="2400" u="none">
              <a:solidFill>
                <a:srgbClr val="000099"/>
              </a:solidFill>
              <a:latin typeface="Arial"/>
              <a:ea typeface="Arial"/>
              <a:cs typeface="Arial"/>
              <a:sym typeface="Arial"/>
            </a:endParaRPr>
          </a:p>
          <a:p>
            <a:pPr indent="-342900" lvl="0" marL="342900" rtl="0" algn="l">
              <a:lnSpc>
                <a:spcPct val="100000"/>
              </a:lnSpc>
              <a:spcBef>
                <a:spcPts val="400"/>
              </a:spcBef>
              <a:spcAft>
                <a:spcPts val="0"/>
              </a:spcAft>
              <a:buSzPts val="2200"/>
              <a:buFont typeface="Arial"/>
              <a:buChar char="•"/>
            </a:pPr>
            <a:r>
              <a:rPr b="1" i="0" lang="en-US" sz="2000" u="none">
                <a:solidFill>
                  <a:srgbClr val="000099"/>
                </a:solidFill>
                <a:latin typeface="Arial"/>
                <a:ea typeface="Arial"/>
                <a:cs typeface="Arial"/>
                <a:sym typeface="Arial"/>
              </a:rPr>
              <a:t>Be courteous</a:t>
            </a:r>
            <a:endParaRPr/>
          </a:p>
          <a:p>
            <a:pPr indent="-342900" lvl="0" marL="342900" rtl="0" algn="l">
              <a:lnSpc>
                <a:spcPct val="100000"/>
              </a:lnSpc>
              <a:spcBef>
                <a:spcPts val="400"/>
              </a:spcBef>
              <a:spcAft>
                <a:spcPts val="0"/>
              </a:spcAft>
              <a:buSzPts val="2200"/>
              <a:buFont typeface="Arial"/>
              <a:buChar char="•"/>
            </a:pPr>
            <a:r>
              <a:rPr b="1" i="0" lang="en-US" sz="2000" u="none">
                <a:solidFill>
                  <a:srgbClr val="000099"/>
                </a:solidFill>
                <a:latin typeface="Arial"/>
                <a:ea typeface="Arial"/>
                <a:cs typeface="Arial"/>
                <a:sym typeface="Arial"/>
              </a:rPr>
              <a:t>Listen carefully</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Maintain control</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Probe</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Observe mannerisms and nonverbal communication</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Be patient</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Keep interviewee at ease</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Maintain self-control</a:t>
            </a:r>
            <a:endParaRPr/>
          </a:p>
        </p:txBody>
      </p:sp>
      <p:sp>
        <p:nvSpPr>
          <p:cNvPr descr="Rectangle: Click to edit Master text styles &#10;Second level &#10;Third level &#10;Fourth level &#10;Fifth level" id="630" name="Google Shape;630;p29"/>
          <p:cNvSpPr txBox="1"/>
          <p:nvPr>
            <p:ph idx="1" type="body"/>
          </p:nvPr>
        </p:nvSpPr>
        <p:spPr>
          <a:xfrm>
            <a:off x="4791075" y="1095375"/>
            <a:ext cx="4106862" cy="5534025"/>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640"/>
              <a:buFont typeface="Arial"/>
              <a:buNone/>
            </a:pPr>
            <a:r>
              <a:rPr b="1" i="0" lang="en-US" sz="2400" u="none">
                <a:solidFill>
                  <a:srgbClr val="000099"/>
                </a:solidFill>
                <a:latin typeface="Arial"/>
                <a:ea typeface="Arial"/>
                <a:cs typeface="Arial"/>
                <a:sym typeface="Arial"/>
              </a:rPr>
              <a:t>Avoid</a:t>
            </a:r>
            <a:endParaRPr/>
          </a:p>
          <a:p>
            <a:pPr indent="-342900" lvl="0" marL="342900" rtl="0" algn="ctr">
              <a:lnSpc>
                <a:spcPct val="100000"/>
              </a:lnSpc>
              <a:spcBef>
                <a:spcPts val="480"/>
              </a:spcBef>
              <a:spcAft>
                <a:spcPts val="0"/>
              </a:spcAft>
              <a:buSzPts val="2640"/>
              <a:buFont typeface="Arial"/>
              <a:buNone/>
            </a:pPr>
            <a:r>
              <a:t/>
            </a:r>
            <a:endParaRPr b="1" i="0" sz="2400" u="none">
              <a:solidFill>
                <a:srgbClr val="000099"/>
              </a:solidFill>
              <a:latin typeface="Arial"/>
              <a:ea typeface="Arial"/>
              <a:cs typeface="Arial"/>
              <a:sym typeface="Arial"/>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Continuing an interview unnecessarily.</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Assuming an answer is finished or leading nowhere.</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Revealing verbal and nonverbal clues.</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Using jargon</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Revealing your personal biases.</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Talking instead of listening.</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Assuming anything about the topic and the interviewee.</a:t>
            </a:r>
            <a:endParaRPr/>
          </a:p>
          <a:p>
            <a:pPr indent="-342900" lvl="0" marL="342900" rtl="0" algn="l">
              <a:lnSpc>
                <a:spcPct val="100000"/>
              </a:lnSpc>
              <a:spcBef>
                <a:spcPts val="0"/>
              </a:spcBef>
              <a:spcAft>
                <a:spcPts val="0"/>
              </a:spcAft>
              <a:buSzPts val="2200"/>
              <a:buFont typeface="Arial"/>
              <a:buChar char="•"/>
            </a:pPr>
            <a:r>
              <a:rPr b="1" i="0" lang="en-US" sz="2000" u="none">
                <a:solidFill>
                  <a:srgbClr val="000099"/>
                </a:solidFill>
                <a:latin typeface="Arial"/>
                <a:ea typeface="Arial"/>
                <a:cs typeface="Arial"/>
                <a:sym typeface="Arial"/>
              </a:rPr>
              <a:t>Tape recording -- a sign of poor listening skills.</a:t>
            </a:r>
            <a:endParaRPr/>
          </a:p>
        </p:txBody>
      </p:sp>
    </p:spTree>
  </p:cSld>
  <p:clrMapOvr>
    <a:masterClrMapping/>
  </p:clrMapOvr>
  <p:transition spd="slow">
    <p:strips/>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111" name="Google Shape;111;p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12" name="Google Shape;112;p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Key Ideas</a:t>
            </a:r>
            <a:endParaRPr/>
          </a:p>
        </p:txBody>
      </p:sp>
      <p:sp>
        <p:nvSpPr>
          <p:cNvPr descr="Rectangle: Click to edit Master text styles &#10;Second level &#10;Third level &#10;Fourth level &#10;Fifth level" id="113" name="Google Shape;113;p3"/>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The goal of the analysis phase is to truly understand the requirements of the new system and develop a system that addresses them -- or decide a new system isn’t needed.</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The System Proposal is presented to the approval committee via a system </a:t>
            </a:r>
            <a:r>
              <a:rPr b="0" i="1" lang="en-US" sz="2800" u="none">
                <a:solidFill>
                  <a:srgbClr val="0099FF"/>
                </a:solidFill>
                <a:latin typeface="Arial"/>
                <a:ea typeface="Arial"/>
                <a:cs typeface="Arial"/>
                <a:sym typeface="Arial"/>
              </a:rPr>
              <a:t>walk-through</a:t>
            </a:r>
            <a:r>
              <a:rPr b="0" i="0" lang="en-US" sz="2800" u="none">
                <a:solidFill>
                  <a:srgbClr val="000099"/>
                </a:solidFill>
                <a:latin typeface="Arial"/>
                <a:ea typeface="Arial"/>
                <a:cs typeface="Arial"/>
                <a:sym typeface="Arial"/>
              </a:rPr>
              <a:t>.</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Systems analysis incorporates initial systems design.</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Requirements determination is the single most critical step of the entire SDLC.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0"/>
          <p:cNvSpPr txBox="1"/>
          <p:nvPr>
            <p:ph type="title"/>
          </p:nvPr>
        </p:nvSpPr>
        <p:spPr>
          <a:xfrm>
            <a:off x="1085850" y="609600"/>
            <a:ext cx="7620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Communicating With the User</a:t>
            </a:r>
            <a:endParaRPr/>
          </a:p>
        </p:txBody>
      </p:sp>
      <p:sp>
        <p:nvSpPr>
          <p:cNvPr descr="Rectangle: Click to edit Master text styles &#10;Second level &#10;Third level &#10;Fourth level &#10;Fifth level" id="638" name="Google Shape;638;p30"/>
          <p:cNvSpPr txBox="1"/>
          <p:nvPr>
            <p:ph idx="1" type="body"/>
          </p:nvPr>
        </p:nvSpPr>
        <p:spPr>
          <a:xfrm>
            <a:off x="400050" y="1752600"/>
            <a:ext cx="83058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60"/>
              <a:buFont typeface="Arial"/>
              <a:buChar char="•"/>
            </a:pPr>
            <a:r>
              <a:rPr b="0" i="0" lang="en-US" sz="2600" u="none">
                <a:solidFill>
                  <a:srgbClr val="000099"/>
                </a:solidFill>
                <a:latin typeface="Arial"/>
                <a:ea typeface="Arial"/>
                <a:cs typeface="Arial"/>
                <a:sym typeface="Arial"/>
              </a:rPr>
              <a:t>Listening - “To hear is to recognize that someone is speaking, to listen is to understand what the speaker wants to communicate.” (Gildersleeve – 1978)</a:t>
            </a:r>
            <a:br>
              <a:rPr b="0" i="0" lang="en-US" sz="2600" u="none">
                <a:solidFill>
                  <a:srgbClr val="000099"/>
                </a:solidFill>
                <a:latin typeface="Arial"/>
                <a:ea typeface="Arial"/>
                <a:cs typeface="Arial"/>
                <a:sym typeface="Arial"/>
              </a:rPr>
            </a:br>
            <a:endParaRPr/>
          </a:p>
          <a:p>
            <a:pPr indent="-342900" lvl="0" marL="342900" rtl="0" algn="l">
              <a:lnSpc>
                <a:spcPct val="90000"/>
              </a:lnSpc>
              <a:spcBef>
                <a:spcPts val="520"/>
              </a:spcBef>
              <a:spcAft>
                <a:spcPts val="0"/>
              </a:spcAft>
              <a:buSzPts val="2860"/>
              <a:buFont typeface="Arial"/>
              <a:buChar char="•"/>
            </a:pPr>
            <a:r>
              <a:rPr b="0" i="0" lang="en-US" sz="2600" u="none">
                <a:solidFill>
                  <a:srgbClr val="000099"/>
                </a:solidFill>
                <a:latin typeface="Arial"/>
                <a:ea typeface="Arial"/>
                <a:cs typeface="Arial"/>
                <a:sym typeface="Arial"/>
              </a:rPr>
              <a:t>Guidelines for Communicating</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Approach the Session with a Positive Attitude </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Set the Other Person at Ease </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Let Them Know You Are Listening </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Ask Questions </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Don’t Assume Anything </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Take Notes </a:t>
            </a:r>
            <a:endParaRPr/>
          </a:p>
        </p:txBody>
      </p:sp>
    </p:spTree>
  </p:cSld>
  <p:clrMapOvr>
    <a:masterClrMapping/>
  </p:clrMapOvr>
  <p:transition spd="slow">
    <p:strips/>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1"/>
          <p:cNvSpPr txBox="1"/>
          <p:nvPr>
            <p:ph type="title"/>
          </p:nvPr>
        </p:nvSpPr>
        <p:spPr>
          <a:xfrm>
            <a:off x="1066800" y="304800"/>
            <a:ext cx="76200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Body Language and Proxemics</a:t>
            </a:r>
            <a:endParaRPr/>
          </a:p>
        </p:txBody>
      </p:sp>
      <p:sp>
        <p:nvSpPr>
          <p:cNvPr descr="Rectangle: Click to edit Master text styles &#10;Second level &#10;Third level &#10;Fourth level &#10;Fifth level" id="646" name="Google Shape;646;p31"/>
          <p:cNvSpPr txBox="1"/>
          <p:nvPr>
            <p:ph idx="1" type="body"/>
          </p:nvPr>
        </p:nvSpPr>
        <p:spPr>
          <a:xfrm>
            <a:off x="457200" y="1524000"/>
            <a:ext cx="82296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None/>
            </a:pPr>
            <a:r>
              <a:rPr b="0" i="0" lang="en-US" sz="2800" u="none">
                <a:solidFill>
                  <a:srgbClr val="000099"/>
                </a:solidFill>
                <a:latin typeface="Arial"/>
                <a:ea typeface="Arial"/>
                <a:cs typeface="Arial"/>
                <a:sym typeface="Arial"/>
              </a:rPr>
              <a:t>	</a:t>
            </a:r>
            <a:r>
              <a:rPr b="0" i="0" lang="en-US" sz="2600" u="none">
                <a:solidFill>
                  <a:srgbClr val="000099"/>
                </a:solidFill>
                <a:latin typeface="Arial"/>
                <a:ea typeface="Arial"/>
                <a:cs typeface="Arial"/>
                <a:sym typeface="Arial"/>
              </a:rPr>
              <a:t>Body language is all of the nonverbal information being communicated by an individual. Body language is a form of nonverbal communications that we all use and are usually unaware of. </a:t>
            </a:r>
            <a:endParaRPr/>
          </a:p>
          <a:p>
            <a:pPr indent="-342900" lvl="0" marL="342900" rtl="0" algn="l">
              <a:lnSpc>
                <a:spcPct val="100000"/>
              </a:lnSpc>
              <a:spcBef>
                <a:spcPts val="520"/>
              </a:spcBef>
              <a:spcAft>
                <a:spcPts val="0"/>
              </a:spcAft>
              <a:buSzPts val="2860"/>
              <a:buFont typeface="Arial"/>
              <a:buNone/>
            </a:pPr>
            <a:r>
              <a:t/>
            </a:r>
            <a:endParaRPr b="0" i="0" sz="2600" u="none">
              <a:solidFill>
                <a:srgbClr val="000099"/>
              </a:solidFill>
              <a:latin typeface="Arial"/>
              <a:ea typeface="Arial"/>
              <a:cs typeface="Arial"/>
              <a:sym typeface="Arial"/>
            </a:endParaRPr>
          </a:p>
          <a:p>
            <a:pPr indent="-342900" lvl="0" marL="342900" rtl="0" algn="l">
              <a:lnSpc>
                <a:spcPct val="100000"/>
              </a:lnSpc>
              <a:spcBef>
                <a:spcPts val="520"/>
              </a:spcBef>
              <a:spcAft>
                <a:spcPts val="0"/>
              </a:spcAft>
              <a:buSzPts val="2860"/>
              <a:buFont typeface="Arial"/>
              <a:buNone/>
            </a:pPr>
            <a:r>
              <a:rPr b="0" i="0" lang="en-US" sz="2600" u="none">
                <a:solidFill>
                  <a:srgbClr val="000099"/>
                </a:solidFill>
                <a:latin typeface="Arial"/>
                <a:ea typeface="Arial"/>
                <a:cs typeface="Arial"/>
                <a:sym typeface="Arial"/>
              </a:rPr>
              <a:t>	Proxemics is the relationship between people and the space around them. Proxemics is a factor in communications that can be controlled by the knowledgeable analyst. </a:t>
            </a:r>
            <a:endParaRPr/>
          </a:p>
        </p:txBody>
      </p:sp>
    </p:spTree>
  </p:cSld>
  <p:clrMapOvr>
    <a:masterClrMapping/>
  </p:clrMapOvr>
  <p:transition spd="slow">
    <p:strips/>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Spatial Zones</a:t>
            </a:r>
            <a:endParaRPr/>
          </a:p>
        </p:txBody>
      </p:sp>
      <p:sp>
        <p:nvSpPr>
          <p:cNvPr descr="Rectangle: Click to edit Master text styles &#10;Second level &#10;Third level &#10;Fourth level &#10;Fifth level" id="654" name="Google Shape;654;p32"/>
          <p:cNvSpPr txBox="1"/>
          <p:nvPr>
            <p:ph idx="1" type="body"/>
          </p:nvPr>
        </p:nvSpPr>
        <p:spPr>
          <a:xfrm>
            <a:off x="571500" y="2057400"/>
            <a:ext cx="7581900" cy="3048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Intimate zone—closer than 1.5 feet</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Personal zone—from 1.5 feet to 4 feet</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Social zone—from 4 feet to 12 feet</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Public zone—beyond 12 feet</a:t>
            </a:r>
            <a:endParaRPr/>
          </a:p>
        </p:txBody>
      </p:sp>
    </p:spTree>
  </p:cSld>
  <p:clrMapOvr>
    <a:masterClrMapping/>
  </p:clrMapOvr>
  <p:transition spd="slow">
    <p:strips/>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Discovery Prototyping</a:t>
            </a:r>
            <a:endParaRPr/>
          </a:p>
        </p:txBody>
      </p:sp>
      <p:sp>
        <p:nvSpPr>
          <p:cNvPr descr="Rectangle: Click to edit Master text styles &#10;Second level &#10;Third level &#10;Fourth level &#10;Fifth level" id="662" name="Google Shape;662;p33"/>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	</a:t>
            </a:r>
            <a:r>
              <a:rPr b="0" i="0" lang="en-US" sz="2800" u="none">
                <a:solidFill>
                  <a:srgbClr val="000099"/>
                </a:solidFill>
                <a:latin typeface="Arial"/>
                <a:ea typeface="Arial"/>
                <a:cs typeface="Arial"/>
                <a:sym typeface="Arial"/>
              </a:rPr>
              <a:t>Discovery prototyping is the act of building a small-scale, representative or working model of the users’ requirements in order to discover or verify those requirements. </a:t>
            </a:r>
            <a:endParaRPr/>
          </a:p>
          <a:p>
            <a:pPr indent="-285750" lvl="1" marL="742950" rtl="0" algn="l">
              <a:lnSpc>
                <a:spcPct val="100000"/>
              </a:lnSpc>
              <a:spcBef>
                <a:spcPts val="1160"/>
              </a:spcBef>
              <a:spcAft>
                <a:spcPts val="0"/>
              </a:spcAft>
              <a:buSzPts val="2800"/>
              <a:buFont typeface="Arial"/>
              <a:buChar char="•"/>
            </a:pPr>
            <a:r>
              <a:rPr b="0" i="0" lang="en-US" sz="2800" u="none">
                <a:solidFill>
                  <a:srgbClr val="000099"/>
                </a:solidFill>
                <a:latin typeface="Arial"/>
                <a:ea typeface="Arial"/>
                <a:cs typeface="Arial"/>
                <a:sym typeface="Arial"/>
              </a:rPr>
              <a:t>Advantages?</a:t>
            </a:r>
            <a:endParaRPr/>
          </a:p>
          <a:p>
            <a:pPr indent="-285750" lvl="1" marL="742950" rtl="0" algn="l">
              <a:lnSpc>
                <a:spcPct val="100000"/>
              </a:lnSpc>
              <a:spcBef>
                <a:spcPts val="1160"/>
              </a:spcBef>
              <a:spcAft>
                <a:spcPts val="0"/>
              </a:spcAft>
              <a:buSzPts val="2800"/>
              <a:buFont typeface="Arial"/>
              <a:buChar char="•"/>
            </a:pPr>
            <a:r>
              <a:rPr b="0" i="0" lang="en-US" sz="2800" u="none">
                <a:solidFill>
                  <a:srgbClr val="000099"/>
                </a:solidFill>
                <a:latin typeface="Arial"/>
                <a:ea typeface="Arial"/>
                <a:cs typeface="Arial"/>
                <a:sym typeface="Arial"/>
              </a:rPr>
              <a:t>Disadvantages?</a:t>
            </a:r>
            <a:endParaRPr/>
          </a:p>
        </p:txBody>
      </p:sp>
    </p:spTree>
  </p:cSld>
  <p:clrMapOvr>
    <a:masterClrMapping/>
  </p:clrMapOvr>
  <p:transition spd="slow">
    <p:strips/>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Joint Requirements Planning</a:t>
            </a:r>
            <a:endParaRPr/>
          </a:p>
        </p:txBody>
      </p:sp>
      <p:sp>
        <p:nvSpPr>
          <p:cNvPr descr="Rectangle: Click to edit Master text styles &#10;Second level &#10;Third level &#10;Fourth level &#10;Fifth level" id="670" name="Google Shape;670;p34"/>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	</a:t>
            </a:r>
            <a:r>
              <a:rPr b="0" i="0" lang="en-US" sz="2800" u="none">
                <a:solidFill>
                  <a:srgbClr val="000099"/>
                </a:solidFill>
                <a:latin typeface="Arial"/>
                <a:ea typeface="Arial"/>
                <a:cs typeface="Arial"/>
                <a:sym typeface="Arial"/>
              </a:rPr>
              <a:t>Joint requirements planning (JRP) is a process whereby highly structured group meetings are conducted for the purpose of analyzing problems and defining requirements. JRP is a subset of a more comprehensive joint application development or JAD technique that encompasses the entire systems development process. </a:t>
            </a:r>
            <a:endParaRPr/>
          </a:p>
        </p:txBody>
      </p:sp>
    </p:spTree>
  </p:cSld>
  <p:clrMapOvr>
    <a:masterClrMapping/>
  </p:clrMapOvr>
  <p:transition spd="slow">
    <p:strips/>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JRP Participants</a:t>
            </a:r>
            <a:endParaRPr/>
          </a:p>
        </p:txBody>
      </p:sp>
      <p:sp>
        <p:nvSpPr>
          <p:cNvPr descr="Rectangle: Click to edit Master text styles &#10;Second level &#10;Third level &#10;Fourth level &#10;Fifth level" id="678" name="Google Shape;678;p35"/>
          <p:cNvSpPr txBox="1"/>
          <p:nvPr>
            <p:ph idx="1" type="body"/>
          </p:nvPr>
        </p:nvSpPr>
        <p:spPr>
          <a:xfrm>
            <a:off x="628650" y="2286000"/>
            <a:ext cx="76581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Sponsor</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Facilitator</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Users and Managers</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Scribes</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I.T. Staff</a:t>
            </a:r>
            <a:endParaRPr/>
          </a:p>
        </p:txBody>
      </p:sp>
    </p:spTree>
  </p:cSld>
  <p:clrMapOvr>
    <a:masterClrMapping/>
  </p:clrMapOvr>
  <p:transition spd="slow">
    <p:strips/>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Steps to Plan a JRP Session</a:t>
            </a:r>
            <a:endParaRPr/>
          </a:p>
        </p:txBody>
      </p:sp>
      <p:sp>
        <p:nvSpPr>
          <p:cNvPr descr="Rectangle: Click to edit Master text styles &#10;Second level &#10;Third level &#10;Fourth level &#10;Fifth level" id="686" name="Google Shape;686;p36"/>
          <p:cNvSpPr txBox="1"/>
          <p:nvPr>
            <p:ph idx="1" type="body"/>
          </p:nvPr>
        </p:nvSpPr>
        <p:spPr>
          <a:xfrm>
            <a:off x="571500" y="2286000"/>
            <a:ext cx="7772400" cy="2514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080"/>
              <a:buFont typeface="Arial"/>
              <a:buAutoNum type="arabicPeriod"/>
            </a:pPr>
            <a:r>
              <a:rPr b="0" i="0" lang="en-US" sz="2800" u="none">
                <a:solidFill>
                  <a:srgbClr val="000099"/>
                </a:solidFill>
                <a:latin typeface="Arial"/>
                <a:ea typeface="Arial"/>
                <a:cs typeface="Arial"/>
                <a:sym typeface="Arial"/>
              </a:rPr>
              <a:t>Selecting a location</a:t>
            </a:r>
            <a:endParaRPr/>
          </a:p>
          <a:p>
            <a:pPr indent="-342900" lvl="0" marL="342900" rtl="0" algn="l">
              <a:lnSpc>
                <a:spcPct val="100000"/>
              </a:lnSpc>
              <a:spcBef>
                <a:spcPts val="1160"/>
              </a:spcBef>
              <a:spcAft>
                <a:spcPts val="0"/>
              </a:spcAft>
              <a:buClr>
                <a:schemeClr val="lt1"/>
              </a:buClr>
              <a:buSzPts val="3080"/>
              <a:buFont typeface="Arial"/>
              <a:buAutoNum type="arabicPeriod"/>
            </a:pPr>
            <a:r>
              <a:rPr b="0" i="0" lang="en-US" sz="2800" u="none">
                <a:solidFill>
                  <a:srgbClr val="000099"/>
                </a:solidFill>
                <a:latin typeface="Arial"/>
                <a:ea typeface="Arial"/>
                <a:cs typeface="Arial"/>
                <a:sym typeface="Arial"/>
              </a:rPr>
              <a:t>Selecting the participants</a:t>
            </a:r>
            <a:endParaRPr/>
          </a:p>
          <a:p>
            <a:pPr indent="-342900" lvl="0" marL="342900" rtl="0" algn="l">
              <a:lnSpc>
                <a:spcPct val="100000"/>
              </a:lnSpc>
              <a:spcBef>
                <a:spcPts val="1160"/>
              </a:spcBef>
              <a:spcAft>
                <a:spcPts val="0"/>
              </a:spcAft>
              <a:buClr>
                <a:schemeClr val="lt1"/>
              </a:buClr>
              <a:buSzPts val="3080"/>
              <a:buFont typeface="Arial"/>
              <a:buAutoNum type="arabicPeriod"/>
            </a:pPr>
            <a:r>
              <a:rPr b="0" i="0" lang="en-US" sz="2800" u="none">
                <a:solidFill>
                  <a:srgbClr val="000099"/>
                </a:solidFill>
                <a:latin typeface="Arial"/>
                <a:ea typeface="Arial"/>
                <a:cs typeface="Arial"/>
                <a:sym typeface="Arial"/>
              </a:rPr>
              <a:t>Preparing the agenda</a:t>
            </a:r>
            <a:endParaRPr/>
          </a:p>
        </p:txBody>
      </p:sp>
    </p:spTree>
  </p:cSld>
  <p:clrMapOvr>
    <a:masterClrMapping/>
  </p:clrMapOvr>
  <p:transition spd="slow">
    <p:strips/>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grpSp>
        <p:nvGrpSpPr>
          <p:cNvPr id="693" name="Google Shape;693;p37"/>
          <p:cNvGrpSpPr/>
          <p:nvPr/>
        </p:nvGrpSpPr>
        <p:grpSpPr>
          <a:xfrm>
            <a:off x="655637" y="1371600"/>
            <a:ext cx="7848600" cy="5486400"/>
            <a:chOff x="1464" y="984"/>
            <a:chExt cx="4080" cy="3084"/>
          </a:xfrm>
        </p:grpSpPr>
        <p:sp>
          <p:nvSpPr>
            <p:cNvPr id="694" name="Google Shape;694;p37"/>
            <p:cNvSpPr txBox="1"/>
            <p:nvPr/>
          </p:nvSpPr>
          <p:spPr>
            <a:xfrm>
              <a:off x="1464" y="1140"/>
              <a:ext cx="48" cy="48"/>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5" name="Google Shape;695;p37"/>
            <p:cNvSpPr txBox="1"/>
            <p:nvPr/>
          </p:nvSpPr>
          <p:spPr>
            <a:xfrm>
              <a:off x="5388" y="1140"/>
              <a:ext cx="42" cy="48"/>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6" name="Google Shape;696;p37"/>
            <p:cNvSpPr txBox="1"/>
            <p:nvPr/>
          </p:nvSpPr>
          <p:spPr>
            <a:xfrm>
              <a:off x="1464" y="4020"/>
              <a:ext cx="48" cy="48"/>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7" name="Google Shape;697;p37"/>
            <p:cNvSpPr txBox="1"/>
            <p:nvPr/>
          </p:nvSpPr>
          <p:spPr>
            <a:xfrm>
              <a:off x="5388" y="4020"/>
              <a:ext cx="42" cy="48"/>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8" name="Google Shape;698;p37"/>
            <p:cNvSpPr txBox="1"/>
            <p:nvPr/>
          </p:nvSpPr>
          <p:spPr>
            <a:xfrm>
              <a:off x="1464" y="1188"/>
              <a:ext cx="48" cy="2832"/>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9" name="Google Shape;699;p37"/>
            <p:cNvSpPr txBox="1"/>
            <p:nvPr/>
          </p:nvSpPr>
          <p:spPr>
            <a:xfrm>
              <a:off x="1512" y="4020"/>
              <a:ext cx="3876" cy="48"/>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0" name="Google Shape;700;p37"/>
            <p:cNvSpPr txBox="1"/>
            <p:nvPr/>
          </p:nvSpPr>
          <p:spPr>
            <a:xfrm>
              <a:off x="5388" y="1188"/>
              <a:ext cx="42" cy="2832"/>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1" name="Google Shape;701;p37"/>
            <p:cNvSpPr txBox="1"/>
            <p:nvPr/>
          </p:nvSpPr>
          <p:spPr>
            <a:xfrm>
              <a:off x="1512" y="1140"/>
              <a:ext cx="3876" cy="48"/>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2" name="Google Shape;702;p37"/>
            <p:cNvSpPr/>
            <p:nvPr/>
          </p:nvSpPr>
          <p:spPr>
            <a:xfrm>
              <a:off x="1512" y="1026"/>
              <a:ext cx="1" cy="138"/>
            </a:xfrm>
            <a:custGeom>
              <a:rect b="b" l="l" r="r" t="t"/>
              <a:pathLst>
                <a:path extrusionOk="0" h="138" w="1">
                  <a:moveTo>
                    <a:pt x="0" y="0"/>
                  </a:moveTo>
                  <a:lnTo>
                    <a:pt x="0" y="138"/>
                  </a:lnTo>
                  <a:lnTo>
                    <a:pt x="0"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3" name="Google Shape;703;p37"/>
            <p:cNvSpPr/>
            <p:nvPr/>
          </p:nvSpPr>
          <p:spPr>
            <a:xfrm>
              <a:off x="5388" y="1026"/>
              <a:ext cx="1" cy="138"/>
            </a:xfrm>
            <a:custGeom>
              <a:rect b="b" l="l" r="r" t="t"/>
              <a:pathLst>
                <a:path extrusionOk="0" h="138" w="1">
                  <a:moveTo>
                    <a:pt x="0" y="0"/>
                  </a:moveTo>
                  <a:lnTo>
                    <a:pt x="0" y="138"/>
                  </a:lnTo>
                  <a:lnTo>
                    <a:pt x="0"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04" name="Google Shape;704;p37"/>
            <p:cNvCxnSpPr/>
            <p:nvPr/>
          </p:nvCxnSpPr>
          <p:spPr>
            <a:xfrm flipH="1">
              <a:off x="1530" y="1068"/>
              <a:ext cx="1920" cy="1"/>
            </a:xfrm>
            <a:prstGeom prst="straightConnector1">
              <a:avLst/>
            </a:prstGeom>
            <a:noFill/>
            <a:ln cap="flat" cmpd="sng" w="9525">
              <a:solidFill>
                <a:srgbClr val="000000"/>
              </a:solidFill>
              <a:prstDash val="solid"/>
              <a:miter lim="800000"/>
              <a:headEnd len="med" w="med" type="none"/>
              <a:tailEnd len="med" w="med" type="none"/>
            </a:ln>
          </p:spPr>
        </p:cxnSp>
        <p:cxnSp>
          <p:nvCxnSpPr>
            <p:cNvPr id="705" name="Google Shape;705;p37"/>
            <p:cNvCxnSpPr/>
            <p:nvPr/>
          </p:nvCxnSpPr>
          <p:spPr>
            <a:xfrm>
              <a:off x="3450" y="1068"/>
              <a:ext cx="1914" cy="1"/>
            </a:xfrm>
            <a:prstGeom prst="straightConnector1">
              <a:avLst/>
            </a:prstGeom>
            <a:noFill/>
            <a:ln cap="flat" cmpd="sng" w="9525">
              <a:solidFill>
                <a:srgbClr val="000000"/>
              </a:solidFill>
              <a:prstDash val="solid"/>
              <a:miter lim="800000"/>
              <a:headEnd len="med" w="med" type="none"/>
              <a:tailEnd len="med" w="med" type="none"/>
            </a:ln>
          </p:spPr>
        </p:cxnSp>
        <p:sp>
          <p:nvSpPr>
            <p:cNvPr id="706" name="Google Shape;706;p37"/>
            <p:cNvSpPr/>
            <p:nvPr/>
          </p:nvSpPr>
          <p:spPr>
            <a:xfrm>
              <a:off x="1512" y="1056"/>
              <a:ext cx="18" cy="24"/>
            </a:xfrm>
            <a:custGeom>
              <a:rect b="b" l="l" r="r" t="t"/>
              <a:pathLst>
                <a:path extrusionOk="0" h="24" w="18">
                  <a:moveTo>
                    <a:pt x="18" y="24"/>
                  </a:moveTo>
                  <a:lnTo>
                    <a:pt x="0" y="12"/>
                  </a:lnTo>
                  <a:lnTo>
                    <a:pt x="18" y="0"/>
                  </a:lnTo>
                  <a:lnTo>
                    <a:pt x="18"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7" name="Google Shape;707;p37"/>
            <p:cNvSpPr/>
            <p:nvPr/>
          </p:nvSpPr>
          <p:spPr>
            <a:xfrm>
              <a:off x="5364" y="1056"/>
              <a:ext cx="24" cy="24"/>
            </a:xfrm>
            <a:custGeom>
              <a:rect b="b" l="l" r="r" t="t"/>
              <a:pathLst>
                <a:path extrusionOk="0" h="24" w="24">
                  <a:moveTo>
                    <a:pt x="0" y="0"/>
                  </a:moveTo>
                  <a:lnTo>
                    <a:pt x="24" y="12"/>
                  </a:lnTo>
                  <a:lnTo>
                    <a:pt x="0" y="2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8" name="Google Shape;708;p37"/>
            <p:cNvSpPr txBox="1"/>
            <p:nvPr/>
          </p:nvSpPr>
          <p:spPr>
            <a:xfrm>
              <a:off x="3402" y="984"/>
              <a:ext cx="90" cy="10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9" name="Google Shape;709;p37"/>
            <p:cNvSpPr txBox="1"/>
            <p:nvPr/>
          </p:nvSpPr>
          <p:spPr>
            <a:xfrm>
              <a:off x="3408" y="984"/>
              <a:ext cx="91" cy="6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41' -</a:t>
              </a:r>
              <a:endParaRPr/>
            </a:p>
          </p:txBody>
        </p:sp>
        <p:sp>
          <p:nvSpPr>
            <p:cNvPr id="710" name="Google Shape;710;p37"/>
            <p:cNvSpPr txBox="1"/>
            <p:nvPr/>
          </p:nvSpPr>
          <p:spPr>
            <a:xfrm>
              <a:off x="3426" y="1038"/>
              <a:ext cx="47" cy="5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0"</a:t>
              </a:r>
              <a:endParaRPr/>
            </a:p>
          </p:txBody>
        </p:sp>
        <p:sp>
          <p:nvSpPr>
            <p:cNvPr id="711" name="Google Shape;711;p37"/>
            <p:cNvSpPr/>
            <p:nvPr/>
          </p:nvSpPr>
          <p:spPr>
            <a:xfrm>
              <a:off x="5406" y="1188"/>
              <a:ext cx="138" cy="1"/>
            </a:xfrm>
            <a:custGeom>
              <a:rect b="b" l="l" r="r" t="t"/>
              <a:pathLst>
                <a:path extrusionOk="0" h="1" w="138">
                  <a:moveTo>
                    <a:pt x="138" y="0"/>
                  </a:moveTo>
                  <a:lnTo>
                    <a:pt x="0" y="0"/>
                  </a:lnTo>
                  <a:lnTo>
                    <a:pt x="138"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2" name="Google Shape;712;p37"/>
            <p:cNvSpPr/>
            <p:nvPr/>
          </p:nvSpPr>
          <p:spPr>
            <a:xfrm>
              <a:off x="5406" y="4020"/>
              <a:ext cx="138" cy="1"/>
            </a:xfrm>
            <a:custGeom>
              <a:rect b="b" l="l" r="r" t="t"/>
              <a:pathLst>
                <a:path extrusionOk="0" h="1" w="138">
                  <a:moveTo>
                    <a:pt x="138" y="0"/>
                  </a:moveTo>
                  <a:lnTo>
                    <a:pt x="0" y="0"/>
                  </a:lnTo>
                  <a:lnTo>
                    <a:pt x="138"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13" name="Google Shape;713;p37"/>
            <p:cNvCxnSpPr/>
            <p:nvPr/>
          </p:nvCxnSpPr>
          <p:spPr>
            <a:xfrm flipH="1" rot="10800000">
              <a:off x="5502" y="1206"/>
              <a:ext cx="1" cy="1398"/>
            </a:xfrm>
            <a:prstGeom prst="straightConnector1">
              <a:avLst/>
            </a:prstGeom>
            <a:noFill/>
            <a:ln cap="flat" cmpd="sng" w="9525">
              <a:solidFill>
                <a:srgbClr val="000000"/>
              </a:solidFill>
              <a:prstDash val="solid"/>
              <a:miter lim="800000"/>
              <a:headEnd len="med" w="med" type="none"/>
              <a:tailEnd len="med" w="med" type="none"/>
            </a:ln>
          </p:spPr>
        </p:cxnSp>
        <p:cxnSp>
          <p:nvCxnSpPr>
            <p:cNvPr id="714" name="Google Shape;714;p37"/>
            <p:cNvCxnSpPr/>
            <p:nvPr/>
          </p:nvCxnSpPr>
          <p:spPr>
            <a:xfrm>
              <a:off x="5502" y="2604"/>
              <a:ext cx="1" cy="1398"/>
            </a:xfrm>
            <a:prstGeom prst="straightConnector1">
              <a:avLst/>
            </a:prstGeom>
            <a:noFill/>
            <a:ln cap="flat" cmpd="sng" w="9525">
              <a:solidFill>
                <a:srgbClr val="000000"/>
              </a:solidFill>
              <a:prstDash val="solid"/>
              <a:miter lim="800000"/>
              <a:headEnd len="med" w="med" type="none"/>
              <a:tailEnd len="med" w="med" type="none"/>
            </a:ln>
          </p:spPr>
        </p:cxnSp>
        <p:sp>
          <p:nvSpPr>
            <p:cNvPr id="715" name="Google Shape;715;p37"/>
            <p:cNvSpPr/>
            <p:nvPr/>
          </p:nvSpPr>
          <p:spPr>
            <a:xfrm>
              <a:off x="5490" y="1188"/>
              <a:ext cx="24" cy="18"/>
            </a:xfrm>
            <a:custGeom>
              <a:rect b="b" l="l" r="r" t="t"/>
              <a:pathLst>
                <a:path extrusionOk="0" h="18" w="24">
                  <a:moveTo>
                    <a:pt x="0" y="18"/>
                  </a:moveTo>
                  <a:lnTo>
                    <a:pt x="12" y="0"/>
                  </a:lnTo>
                  <a:lnTo>
                    <a:pt x="24" y="18"/>
                  </a:lnTo>
                  <a:lnTo>
                    <a:pt x="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6" name="Google Shape;716;p37"/>
            <p:cNvSpPr/>
            <p:nvPr/>
          </p:nvSpPr>
          <p:spPr>
            <a:xfrm>
              <a:off x="5490" y="4002"/>
              <a:ext cx="24" cy="18"/>
            </a:xfrm>
            <a:custGeom>
              <a:rect b="b" l="l" r="r" t="t"/>
              <a:pathLst>
                <a:path extrusionOk="0" h="18" w="24">
                  <a:moveTo>
                    <a:pt x="24" y="0"/>
                  </a:moveTo>
                  <a:lnTo>
                    <a:pt x="12" y="18"/>
                  </a:lnTo>
                  <a:lnTo>
                    <a:pt x="0" y="0"/>
                  </a:lnTo>
                  <a:lnTo>
                    <a:pt x="2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7" name="Google Shape;717;p37"/>
            <p:cNvSpPr txBox="1"/>
            <p:nvPr/>
          </p:nvSpPr>
          <p:spPr>
            <a:xfrm>
              <a:off x="5412" y="2562"/>
              <a:ext cx="108" cy="9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8" name="Google Shape;718;p37"/>
            <p:cNvSpPr txBox="1"/>
            <p:nvPr/>
          </p:nvSpPr>
          <p:spPr>
            <a:xfrm rot="-5400000">
              <a:off x="5392" y="2563"/>
              <a:ext cx="97" cy="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30' -</a:t>
              </a:r>
              <a:endParaRPr/>
            </a:p>
          </p:txBody>
        </p:sp>
        <p:sp>
          <p:nvSpPr>
            <p:cNvPr id="719" name="Google Shape;719;p37"/>
            <p:cNvSpPr txBox="1"/>
            <p:nvPr/>
          </p:nvSpPr>
          <p:spPr>
            <a:xfrm rot="-5400000">
              <a:off x="5471" y="2562"/>
              <a:ext cx="51" cy="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0"</a:t>
              </a:r>
              <a:endParaRPr/>
            </a:p>
          </p:txBody>
        </p:sp>
        <p:sp>
          <p:nvSpPr>
            <p:cNvPr id="720" name="Google Shape;720;p37"/>
            <p:cNvSpPr/>
            <p:nvPr/>
          </p:nvSpPr>
          <p:spPr>
            <a:xfrm>
              <a:off x="2364" y="2286"/>
              <a:ext cx="186" cy="168"/>
            </a:xfrm>
            <a:custGeom>
              <a:rect b="b" l="l" r="r" t="t"/>
              <a:pathLst>
                <a:path extrusionOk="0" h="168" w="186">
                  <a:moveTo>
                    <a:pt x="36" y="18"/>
                  </a:moveTo>
                  <a:lnTo>
                    <a:pt x="42" y="18"/>
                  </a:lnTo>
                  <a:lnTo>
                    <a:pt x="36" y="24"/>
                  </a:lnTo>
                  <a:lnTo>
                    <a:pt x="36" y="84"/>
                  </a:lnTo>
                  <a:lnTo>
                    <a:pt x="36" y="144"/>
                  </a:lnTo>
                  <a:lnTo>
                    <a:pt x="42" y="144"/>
                  </a:lnTo>
                  <a:lnTo>
                    <a:pt x="36" y="150"/>
                  </a:lnTo>
                  <a:lnTo>
                    <a:pt x="54" y="162"/>
                  </a:lnTo>
                  <a:lnTo>
                    <a:pt x="72" y="168"/>
                  </a:lnTo>
                  <a:lnTo>
                    <a:pt x="138" y="168"/>
                  </a:lnTo>
                  <a:lnTo>
                    <a:pt x="162" y="162"/>
                  </a:lnTo>
                  <a:lnTo>
                    <a:pt x="180" y="144"/>
                  </a:lnTo>
                  <a:lnTo>
                    <a:pt x="186" y="120"/>
                  </a:lnTo>
                  <a:lnTo>
                    <a:pt x="186" y="48"/>
                  </a:lnTo>
                  <a:lnTo>
                    <a:pt x="180" y="24"/>
                  </a:lnTo>
                  <a:lnTo>
                    <a:pt x="162" y="6"/>
                  </a:lnTo>
                  <a:lnTo>
                    <a:pt x="138" y="0"/>
                  </a:lnTo>
                  <a:lnTo>
                    <a:pt x="90" y="0"/>
                  </a:lnTo>
                  <a:lnTo>
                    <a:pt x="72" y="0"/>
                  </a:lnTo>
                  <a:lnTo>
                    <a:pt x="54" y="6"/>
                  </a:lnTo>
                  <a:lnTo>
                    <a:pt x="36" y="18"/>
                  </a:lnTo>
                  <a:close/>
                  <a:moveTo>
                    <a:pt x="0" y="84"/>
                  </a:moveTo>
                  <a:lnTo>
                    <a:pt x="0" y="84"/>
                  </a:lnTo>
                  <a:lnTo>
                    <a:pt x="6" y="18"/>
                  </a:lnTo>
                  <a:lnTo>
                    <a:pt x="12" y="12"/>
                  </a:lnTo>
                  <a:lnTo>
                    <a:pt x="24" y="6"/>
                  </a:lnTo>
                  <a:lnTo>
                    <a:pt x="36" y="12"/>
                  </a:lnTo>
                  <a:lnTo>
                    <a:pt x="42" y="18"/>
                  </a:lnTo>
                  <a:lnTo>
                    <a:pt x="42" y="24"/>
                  </a:lnTo>
                  <a:lnTo>
                    <a:pt x="36" y="84"/>
                  </a:lnTo>
                  <a:lnTo>
                    <a:pt x="42" y="144"/>
                  </a:lnTo>
                  <a:lnTo>
                    <a:pt x="36" y="156"/>
                  </a:lnTo>
                  <a:lnTo>
                    <a:pt x="24" y="162"/>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1" name="Google Shape;721;p37"/>
            <p:cNvSpPr txBox="1"/>
            <p:nvPr/>
          </p:nvSpPr>
          <p:spPr>
            <a:xfrm>
              <a:off x="2550" y="1848"/>
              <a:ext cx="570" cy="33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2" name="Google Shape;722;p37"/>
            <p:cNvSpPr txBox="1"/>
            <p:nvPr/>
          </p:nvSpPr>
          <p:spPr>
            <a:xfrm>
              <a:off x="3120" y="1848"/>
              <a:ext cx="564" cy="33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3" name="Google Shape;723;p37"/>
            <p:cNvSpPr txBox="1"/>
            <p:nvPr/>
          </p:nvSpPr>
          <p:spPr>
            <a:xfrm>
              <a:off x="3684" y="1848"/>
              <a:ext cx="570" cy="33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4" name="Google Shape;724;p37"/>
            <p:cNvSpPr txBox="1"/>
            <p:nvPr/>
          </p:nvSpPr>
          <p:spPr>
            <a:xfrm>
              <a:off x="2550" y="2178"/>
              <a:ext cx="330" cy="57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5" name="Google Shape;725;p37"/>
            <p:cNvSpPr txBox="1"/>
            <p:nvPr/>
          </p:nvSpPr>
          <p:spPr>
            <a:xfrm>
              <a:off x="2550" y="2748"/>
              <a:ext cx="330" cy="564"/>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6" name="Google Shape;726;p37"/>
            <p:cNvSpPr txBox="1"/>
            <p:nvPr/>
          </p:nvSpPr>
          <p:spPr>
            <a:xfrm>
              <a:off x="2550" y="3312"/>
              <a:ext cx="570" cy="33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7" name="Google Shape;727;p37"/>
            <p:cNvSpPr txBox="1"/>
            <p:nvPr/>
          </p:nvSpPr>
          <p:spPr>
            <a:xfrm>
              <a:off x="3120" y="3312"/>
              <a:ext cx="564" cy="33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8" name="Google Shape;728;p37"/>
            <p:cNvSpPr txBox="1"/>
            <p:nvPr/>
          </p:nvSpPr>
          <p:spPr>
            <a:xfrm>
              <a:off x="3684" y="3312"/>
              <a:ext cx="570" cy="33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9" name="Google Shape;729;p37"/>
            <p:cNvSpPr/>
            <p:nvPr/>
          </p:nvSpPr>
          <p:spPr>
            <a:xfrm>
              <a:off x="2364" y="2520"/>
              <a:ext cx="186" cy="168"/>
            </a:xfrm>
            <a:custGeom>
              <a:rect b="b" l="l" r="r" t="t"/>
              <a:pathLst>
                <a:path extrusionOk="0" h="168" w="186">
                  <a:moveTo>
                    <a:pt x="36" y="18"/>
                  </a:moveTo>
                  <a:lnTo>
                    <a:pt x="42" y="24"/>
                  </a:lnTo>
                  <a:lnTo>
                    <a:pt x="36" y="24"/>
                  </a:lnTo>
                  <a:lnTo>
                    <a:pt x="36" y="84"/>
                  </a:lnTo>
                  <a:lnTo>
                    <a:pt x="36" y="144"/>
                  </a:lnTo>
                  <a:lnTo>
                    <a:pt x="42" y="144"/>
                  </a:lnTo>
                  <a:lnTo>
                    <a:pt x="36" y="150"/>
                  </a:lnTo>
                  <a:lnTo>
                    <a:pt x="54" y="162"/>
                  </a:lnTo>
                  <a:lnTo>
                    <a:pt x="72" y="168"/>
                  </a:lnTo>
                  <a:lnTo>
                    <a:pt x="138" y="168"/>
                  </a:lnTo>
                  <a:lnTo>
                    <a:pt x="162" y="162"/>
                  </a:lnTo>
                  <a:lnTo>
                    <a:pt x="180" y="144"/>
                  </a:lnTo>
                  <a:lnTo>
                    <a:pt x="186" y="120"/>
                  </a:lnTo>
                  <a:lnTo>
                    <a:pt x="186" y="48"/>
                  </a:lnTo>
                  <a:lnTo>
                    <a:pt x="180" y="24"/>
                  </a:lnTo>
                  <a:lnTo>
                    <a:pt x="162" y="6"/>
                  </a:lnTo>
                  <a:lnTo>
                    <a:pt x="138" y="0"/>
                  </a:lnTo>
                  <a:lnTo>
                    <a:pt x="90" y="0"/>
                  </a:lnTo>
                  <a:lnTo>
                    <a:pt x="72" y="0"/>
                  </a:lnTo>
                  <a:lnTo>
                    <a:pt x="54" y="6"/>
                  </a:lnTo>
                  <a:lnTo>
                    <a:pt x="36" y="18"/>
                  </a:lnTo>
                  <a:close/>
                  <a:moveTo>
                    <a:pt x="0" y="84"/>
                  </a:moveTo>
                  <a:lnTo>
                    <a:pt x="0" y="84"/>
                  </a:lnTo>
                  <a:lnTo>
                    <a:pt x="6" y="24"/>
                  </a:lnTo>
                  <a:lnTo>
                    <a:pt x="12" y="12"/>
                  </a:lnTo>
                  <a:lnTo>
                    <a:pt x="24" y="6"/>
                  </a:lnTo>
                  <a:lnTo>
                    <a:pt x="36" y="12"/>
                  </a:lnTo>
                  <a:lnTo>
                    <a:pt x="42" y="24"/>
                  </a:lnTo>
                  <a:lnTo>
                    <a:pt x="36" y="84"/>
                  </a:lnTo>
                  <a:lnTo>
                    <a:pt x="42" y="144"/>
                  </a:lnTo>
                  <a:lnTo>
                    <a:pt x="36" y="156"/>
                  </a:lnTo>
                  <a:lnTo>
                    <a:pt x="24" y="162"/>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0" name="Google Shape;730;p37"/>
            <p:cNvSpPr/>
            <p:nvPr/>
          </p:nvSpPr>
          <p:spPr>
            <a:xfrm>
              <a:off x="2364" y="2808"/>
              <a:ext cx="186" cy="162"/>
            </a:xfrm>
            <a:custGeom>
              <a:rect b="b" l="l" r="r" t="t"/>
              <a:pathLst>
                <a:path extrusionOk="0" h="162" w="186">
                  <a:moveTo>
                    <a:pt x="36" y="12"/>
                  </a:moveTo>
                  <a:lnTo>
                    <a:pt x="42" y="18"/>
                  </a:lnTo>
                  <a:lnTo>
                    <a:pt x="36" y="24"/>
                  </a:lnTo>
                  <a:lnTo>
                    <a:pt x="36" y="78"/>
                  </a:lnTo>
                  <a:lnTo>
                    <a:pt x="36" y="138"/>
                  </a:lnTo>
                  <a:lnTo>
                    <a:pt x="42" y="144"/>
                  </a:lnTo>
                  <a:lnTo>
                    <a:pt x="36" y="150"/>
                  </a:lnTo>
                  <a:lnTo>
                    <a:pt x="54" y="162"/>
                  </a:lnTo>
                  <a:lnTo>
                    <a:pt x="72" y="162"/>
                  </a:lnTo>
                  <a:lnTo>
                    <a:pt x="138" y="162"/>
                  </a:lnTo>
                  <a:lnTo>
                    <a:pt x="162" y="156"/>
                  </a:lnTo>
                  <a:lnTo>
                    <a:pt x="180" y="138"/>
                  </a:lnTo>
                  <a:lnTo>
                    <a:pt x="186" y="114"/>
                  </a:lnTo>
                  <a:lnTo>
                    <a:pt x="186" y="48"/>
                  </a:lnTo>
                  <a:lnTo>
                    <a:pt x="180" y="24"/>
                  </a:lnTo>
                  <a:lnTo>
                    <a:pt x="162" y="6"/>
                  </a:lnTo>
                  <a:lnTo>
                    <a:pt x="138" y="0"/>
                  </a:lnTo>
                  <a:lnTo>
                    <a:pt x="90" y="0"/>
                  </a:lnTo>
                  <a:lnTo>
                    <a:pt x="72" y="0"/>
                  </a:lnTo>
                  <a:lnTo>
                    <a:pt x="54" y="0"/>
                  </a:lnTo>
                  <a:lnTo>
                    <a:pt x="36" y="12"/>
                  </a:lnTo>
                  <a:close/>
                  <a:moveTo>
                    <a:pt x="0" y="78"/>
                  </a:moveTo>
                  <a:lnTo>
                    <a:pt x="0" y="78"/>
                  </a:lnTo>
                  <a:lnTo>
                    <a:pt x="6" y="18"/>
                  </a:lnTo>
                  <a:lnTo>
                    <a:pt x="12" y="6"/>
                  </a:lnTo>
                  <a:lnTo>
                    <a:pt x="24" y="0"/>
                  </a:lnTo>
                  <a:lnTo>
                    <a:pt x="36" y="6"/>
                  </a:lnTo>
                  <a:lnTo>
                    <a:pt x="42" y="18"/>
                  </a:lnTo>
                  <a:lnTo>
                    <a:pt x="42" y="24"/>
                  </a:lnTo>
                  <a:lnTo>
                    <a:pt x="36" y="78"/>
                  </a:lnTo>
                  <a:lnTo>
                    <a:pt x="42" y="138"/>
                  </a:lnTo>
                  <a:lnTo>
                    <a:pt x="42" y="144"/>
                  </a:lnTo>
                  <a:lnTo>
                    <a:pt x="36" y="156"/>
                  </a:lnTo>
                  <a:lnTo>
                    <a:pt x="24" y="156"/>
                  </a:lnTo>
                  <a:lnTo>
                    <a:pt x="12" y="156"/>
                  </a:lnTo>
                  <a:lnTo>
                    <a:pt x="6" y="144"/>
                  </a:lnTo>
                  <a:lnTo>
                    <a:pt x="0" y="78"/>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1" name="Google Shape;731;p37"/>
            <p:cNvSpPr/>
            <p:nvPr/>
          </p:nvSpPr>
          <p:spPr>
            <a:xfrm>
              <a:off x="2364" y="3042"/>
              <a:ext cx="186" cy="168"/>
            </a:xfrm>
            <a:custGeom>
              <a:rect b="b" l="l" r="r" t="t"/>
              <a:pathLst>
                <a:path extrusionOk="0" h="168" w="186">
                  <a:moveTo>
                    <a:pt x="36" y="18"/>
                  </a:moveTo>
                  <a:lnTo>
                    <a:pt x="42" y="18"/>
                  </a:lnTo>
                  <a:lnTo>
                    <a:pt x="36" y="24"/>
                  </a:lnTo>
                  <a:lnTo>
                    <a:pt x="36" y="84"/>
                  </a:lnTo>
                  <a:lnTo>
                    <a:pt x="36" y="144"/>
                  </a:lnTo>
                  <a:lnTo>
                    <a:pt x="42" y="144"/>
                  </a:lnTo>
                  <a:lnTo>
                    <a:pt x="36" y="150"/>
                  </a:lnTo>
                  <a:lnTo>
                    <a:pt x="54" y="162"/>
                  </a:lnTo>
                  <a:lnTo>
                    <a:pt x="72" y="168"/>
                  </a:lnTo>
                  <a:lnTo>
                    <a:pt x="138" y="168"/>
                  </a:lnTo>
                  <a:lnTo>
                    <a:pt x="162" y="162"/>
                  </a:lnTo>
                  <a:lnTo>
                    <a:pt x="180" y="144"/>
                  </a:lnTo>
                  <a:lnTo>
                    <a:pt x="186" y="120"/>
                  </a:lnTo>
                  <a:lnTo>
                    <a:pt x="186" y="48"/>
                  </a:lnTo>
                  <a:lnTo>
                    <a:pt x="180" y="24"/>
                  </a:lnTo>
                  <a:lnTo>
                    <a:pt x="162" y="6"/>
                  </a:lnTo>
                  <a:lnTo>
                    <a:pt x="138" y="0"/>
                  </a:lnTo>
                  <a:lnTo>
                    <a:pt x="90" y="0"/>
                  </a:lnTo>
                  <a:lnTo>
                    <a:pt x="72" y="0"/>
                  </a:lnTo>
                  <a:lnTo>
                    <a:pt x="54" y="6"/>
                  </a:lnTo>
                  <a:lnTo>
                    <a:pt x="36" y="18"/>
                  </a:lnTo>
                  <a:close/>
                  <a:moveTo>
                    <a:pt x="0" y="84"/>
                  </a:moveTo>
                  <a:lnTo>
                    <a:pt x="0" y="84"/>
                  </a:lnTo>
                  <a:lnTo>
                    <a:pt x="6" y="18"/>
                  </a:lnTo>
                  <a:lnTo>
                    <a:pt x="12" y="12"/>
                  </a:lnTo>
                  <a:lnTo>
                    <a:pt x="24" y="6"/>
                  </a:lnTo>
                  <a:lnTo>
                    <a:pt x="36" y="12"/>
                  </a:lnTo>
                  <a:lnTo>
                    <a:pt x="42" y="18"/>
                  </a:lnTo>
                  <a:lnTo>
                    <a:pt x="42" y="24"/>
                  </a:lnTo>
                  <a:lnTo>
                    <a:pt x="36" y="84"/>
                  </a:lnTo>
                  <a:lnTo>
                    <a:pt x="42" y="144"/>
                  </a:lnTo>
                  <a:lnTo>
                    <a:pt x="36" y="156"/>
                  </a:lnTo>
                  <a:lnTo>
                    <a:pt x="24" y="162"/>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2" name="Google Shape;732;p37"/>
            <p:cNvSpPr/>
            <p:nvPr/>
          </p:nvSpPr>
          <p:spPr>
            <a:xfrm>
              <a:off x="2364" y="3372"/>
              <a:ext cx="186" cy="168"/>
            </a:xfrm>
            <a:custGeom>
              <a:rect b="b" l="l" r="r" t="t"/>
              <a:pathLst>
                <a:path extrusionOk="0" h="168" w="186">
                  <a:moveTo>
                    <a:pt x="36" y="18"/>
                  </a:moveTo>
                  <a:lnTo>
                    <a:pt x="42" y="24"/>
                  </a:lnTo>
                  <a:lnTo>
                    <a:pt x="36" y="24"/>
                  </a:lnTo>
                  <a:lnTo>
                    <a:pt x="36" y="84"/>
                  </a:lnTo>
                  <a:lnTo>
                    <a:pt x="36" y="144"/>
                  </a:lnTo>
                  <a:lnTo>
                    <a:pt x="42" y="144"/>
                  </a:lnTo>
                  <a:lnTo>
                    <a:pt x="36" y="150"/>
                  </a:lnTo>
                  <a:lnTo>
                    <a:pt x="54" y="162"/>
                  </a:lnTo>
                  <a:lnTo>
                    <a:pt x="72" y="168"/>
                  </a:lnTo>
                  <a:lnTo>
                    <a:pt x="138" y="168"/>
                  </a:lnTo>
                  <a:lnTo>
                    <a:pt x="162" y="162"/>
                  </a:lnTo>
                  <a:lnTo>
                    <a:pt x="180" y="144"/>
                  </a:lnTo>
                  <a:lnTo>
                    <a:pt x="186" y="120"/>
                  </a:lnTo>
                  <a:lnTo>
                    <a:pt x="186" y="48"/>
                  </a:lnTo>
                  <a:lnTo>
                    <a:pt x="180" y="24"/>
                  </a:lnTo>
                  <a:lnTo>
                    <a:pt x="162" y="6"/>
                  </a:lnTo>
                  <a:lnTo>
                    <a:pt x="138" y="0"/>
                  </a:lnTo>
                  <a:lnTo>
                    <a:pt x="90" y="0"/>
                  </a:lnTo>
                  <a:lnTo>
                    <a:pt x="72" y="0"/>
                  </a:lnTo>
                  <a:lnTo>
                    <a:pt x="54" y="6"/>
                  </a:lnTo>
                  <a:lnTo>
                    <a:pt x="36" y="18"/>
                  </a:lnTo>
                  <a:close/>
                  <a:moveTo>
                    <a:pt x="0" y="84"/>
                  </a:moveTo>
                  <a:lnTo>
                    <a:pt x="0" y="84"/>
                  </a:lnTo>
                  <a:lnTo>
                    <a:pt x="6" y="24"/>
                  </a:lnTo>
                  <a:lnTo>
                    <a:pt x="12" y="12"/>
                  </a:lnTo>
                  <a:lnTo>
                    <a:pt x="24" y="6"/>
                  </a:lnTo>
                  <a:lnTo>
                    <a:pt x="36" y="12"/>
                  </a:lnTo>
                  <a:lnTo>
                    <a:pt x="42" y="24"/>
                  </a:lnTo>
                  <a:lnTo>
                    <a:pt x="36" y="84"/>
                  </a:lnTo>
                  <a:lnTo>
                    <a:pt x="42" y="144"/>
                  </a:lnTo>
                  <a:lnTo>
                    <a:pt x="36" y="156"/>
                  </a:lnTo>
                  <a:lnTo>
                    <a:pt x="24" y="162"/>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3" name="Google Shape;733;p37"/>
            <p:cNvSpPr/>
            <p:nvPr/>
          </p:nvSpPr>
          <p:spPr>
            <a:xfrm>
              <a:off x="2364" y="1956"/>
              <a:ext cx="186" cy="162"/>
            </a:xfrm>
            <a:custGeom>
              <a:rect b="b" l="l" r="r" t="t"/>
              <a:pathLst>
                <a:path extrusionOk="0" h="162" w="186">
                  <a:moveTo>
                    <a:pt x="36" y="12"/>
                  </a:moveTo>
                  <a:lnTo>
                    <a:pt x="42" y="18"/>
                  </a:lnTo>
                  <a:lnTo>
                    <a:pt x="36" y="24"/>
                  </a:lnTo>
                  <a:lnTo>
                    <a:pt x="36" y="84"/>
                  </a:lnTo>
                  <a:lnTo>
                    <a:pt x="36" y="138"/>
                  </a:lnTo>
                  <a:lnTo>
                    <a:pt x="42" y="144"/>
                  </a:lnTo>
                  <a:lnTo>
                    <a:pt x="36" y="150"/>
                  </a:lnTo>
                  <a:lnTo>
                    <a:pt x="54" y="162"/>
                  </a:lnTo>
                  <a:lnTo>
                    <a:pt x="72" y="162"/>
                  </a:lnTo>
                  <a:lnTo>
                    <a:pt x="138" y="162"/>
                  </a:lnTo>
                  <a:lnTo>
                    <a:pt x="162" y="156"/>
                  </a:lnTo>
                  <a:lnTo>
                    <a:pt x="180" y="144"/>
                  </a:lnTo>
                  <a:lnTo>
                    <a:pt x="186" y="120"/>
                  </a:lnTo>
                  <a:lnTo>
                    <a:pt x="186" y="48"/>
                  </a:lnTo>
                  <a:lnTo>
                    <a:pt x="180" y="24"/>
                  </a:lnTo>
                  <a:lnTo>
                    <a:pt x="162" y="6"/>
                  </a:lnTo>
                  <a:lnTo>
                    <a:pt x="138" y="0"/>
                  </a:lnTo>
                  <a:lnTo>
                    <a:pt x="90" y="0"/>
                  </a:lnTo>
                  <a:lnTo>
                    <a:pt x="72" y="0"/>
                  </a:lnTo>
                  <a:lnTo>
                    <a:pt x="54" y="6"/>
                  </a:lnTo>
                  <a:lnTo>
                    <a:pt x="36" y="12"/>
                  </a:lnTo>
                  <a:close/>
                  <a:moveTo>
                    <a:pt x="0" y="84"/>
                  </a:moveTo>
                  <a:lnTo>
                    <a:pt x="0" y="84"/>
                  </a:lnTo>
                  <a:lnTo>
                    <a:pt x="6" y="18"/>
                  </a:lnTo>
                  <a:lnTo>
                    <a:pt x="12" y="6"/>
                  </a:lnTo>
                  <a:lnTo>
                    <a:pt x="24" y="6"/>
                  </a:lnTo>
                  <a:lnTo>
                    <a:pt x="36" y="6"/>
                  </a:lnTo>
                  <a:lnTo>
                    <a:pt x="42" y="18"/>
                  </a:lnTo>
                  <a:lnTo>
                    <a:pt x="42" y="24"/>
                  </a:lnTo>
                  <a:lnTo>
                    <a:pt x="36" y="84"/>
                  </a:lnTo>
                  <a:lnTo>
                    <a:pt x="42" y="138"/>
                  </a:lnTo>
                  <a:lnTo>
                    <a:pt x="42" y="144"/>
                  </a:lnTo>
                  <a:lnTo>
                    <a:pt x="36" y="156"/>
                  </a:lnTo>
                  <a:lnTo>
                    <a:pt x="24" y="162"/>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4" name="Google Shape;734;p37"/>
            <p:cNvSpPr/>
            <p:nvPr/>
          </p:nvSpPr>
          <p:spPr>
            <a:xfrm>
              <a:off x="2658" y="1662"/>
              <a:ext cx="162" cy="186"/>
            </a:xfrm>
            <a:custGeom>
              <a:rect b="b" l="l" r="r" t="t"/>
              <a:pathLst>
                <a:path extrusionOk="0" h="186" w="162">
                  <a:moveTo>
                    <a:pt x="150" y="36"/>
                  </a:moveTo>
                  <a:lnTo>
                    <a:pt x="144" y="42"/>
                  </a:lnTo>
                  <a:lnTo>
                    <a:pt x="138" y="42"/>
                  </a:lnTo>
                  <a:lnTo>
                    <a:pt x="84" y="36"/>
                  </a:lnTo>
                  <a:lnTo>
                    <a:pt x="24" y="42"/>
                  </a:lnTo>
                  <a:lnTo>
                    <a:pt x="18" y="42"/>
                  </a:lnTo>
                  <a:lnTo>
                    <a:pt x="12" y="36"/>
                  </a:lnTo>
                  <a:lnTo>
                    <a:pt x="0" y="54"/>
                  </a:lnTo>
                  <a:lnTo>
                    <a:pt x="0" y="72"/>
                  </a:lnTo>
                  <a:lnTo>
                    <a:pt x="0" y="138"/>
                  </a:lnTo>
                  <a:lnTo>
                    <a:pt x="6" y="162"/>
                  </a:lnTo>
                  <a:lnTo>
                    <a:pt x="24" y="180"/>
                  </a:lnTo>
                  <a:lnTo>
                    <a:pt x="48" y="186"/>
                  </a:lnTo>
                  <a:lnTo>
                    <a:pt x="114" y="186"/>
                  </a:lnTo>
                  <a:lnTo>
                    <a:pt x="138" y="180"/>
                  </a:lnTo>
                  <a:lnTo>
                    <a:pt x="156" y="162"/>
                  </a:lnTo>
                  <a:lnTo>
                    <a:pt x="162" y="138"/>
                  </a:lnTo>
                  <a:lnTo>
                    <a:pt x="162" y="90"/>
                  </a:lnTo>
                  <a:lnTo>
                    <a:pt x="162" y="72"/>
                  </a:lnTo>
                  <a:lnTo>
                    <a:pt x="162" y="54"/>
                  </a:lnTo>
                  <a:lnTo>
                    <a:pt x="150" y="36"/>
                  </a:lnTo>
                  <a:close/>
                  <a:moveTo>
                    <a:pt x="84" y="0"/>
                  </a:moveTo>
                  <a:lnTo>
                    <a:pt x="84" y="0"/>
                  </a:lnTo>
                  <a:lnTo>
                    <a:pt x="144" y="6"/>
                  </a:lnTo>
                  <a:lnTo>
                    <a:pt x="156" y="12"/>
                  </a:lnTo>
                  <a:lnTo>
                    <a:pt x="162" y="24"/>
                  </a:lnTo>
                  <a:lnTo>
                    <a:pt x="156" y="36"/>
                  </a:lnTo>
                  <a:lnTo>
                    <a:pt x="144" y="42"/>
                  </a:lnTo>
                  <a:lnTo>
                    <a:pt x="138" y="42"/>
                  </a:lnTo>
                  <a:lnTo>
                    <a:pt x="84" y="36"/>
                  </a:lnTo>
                  <a:lnTo>
                    <a:pt x="24" y="42"/>
                  </a:lnTo>
                  <a:lnTo>
                    <a:pt x="18" y="42"/>
                  </a:lnTo>
                  <a:lnTo>
                    <a:pt x="6" y="36"/>
                  </a:lnTo>
                  <a:lnTo>
                    <a:pt x="6" y="24"/>
                  </a:lnTo>
                  <a:lnTo>
                    <a:pt x="6" y="12"/>
                  </a:lnTo>
                  <a:lnTo>
                    <a:pt x="18" y="6"/>
                  </a:lnTo>
                  <a:lnTo>
                    <a:pt x="84"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5" name="Google Shape;735;p37"/>
            <p:cNvSpPr/>
            <p:nvPr/>
          </p:nvSpPr>
          <p:spPr>
            <a:xfrm>
              <a:off x="3792" y="1662"/>
              <a:ext cx="162" cy="186"/>
            </a:xfrm>
            <a:custGeom>
              <a:rect b="b" l="l" r="r" t="t"/>
              <a:pathLst>
                <a:path extrusionOk="0" h="186" w="162">
                  <a:moveTo>
                    <a:pt x="150" y="36"/>
                  </a:moveTo>
                  <a:lnTo>
                    <a:pt x="144" y="42"/>
                  </a:lnTo>
                  <a:lnTo>
                    <a:pt x="138" y="42"/>
                  </a:lnTo>
                  <a:lnTo>
                    <a:pt x="84" y="36"/>
                  </a:lnTo>
                  <a:lnTo>
                    <a:pt x="24" y="42"/>
                  </a:lnTo>
                  <a:lnTo>
                    <a:pt x="18" y="42"/>
                  </a:lnTo>
                  <a:lnTo>
                    <a:pt x="12" y="36"/>
                  </a:lnTo>
                  <a:lnTo>
                    <a:pt x="0" y="54"/>
                  </a:lnTo>
                  <a:lnTo>
                    <a:pt x="0" y="72"/>
                  </a:lnTo>
                  <a:lnTo>
                    <a:pt x="0" y="138"/>
                  </a:lnTo>
                  <a:lnTo>
                    <a:pt x="6" y="162"/>
                  </a:lnTo>
                  <a:lnTo>
                    <a:pt x="24" y="180"/>
                  </a:lnTo>
                  <a:lnTo>
                    <a:pt x="48" y="186"/>
                  </a:lnTo>
                  <a:lnTo>
                    <a:pt x="114" y="186"/>
                  </a:lnTo>
                  <a:lnTo>
                    <a:pt x="138" y="180"/>
                  </a:lnTo>
                  <a:lnTo>
                    <a:pt x="156" y="162"/>
                  </a:lnTo>
                  <a:lnTo>
                    <a:pt x="162" y="138"/>
                  </a:lnTo>
                  <a:lnTo>
                    <a:pt x="162" y="90"/>
                  </a:lnTo>
                  <a:lnTo>
                    <a:pt x="162" y="72"/>
                  </a:lnTo>
                  <a:lnTo>
                    <a:pt x="162" y="54"/>
                  </a:lnTo>
                  <a:lnTo>
                    <a:pt x="150" y="36"/>
                  </a:lnTo>
                  <a:close/>
                  <a:moveTo>
                    <a:pt x="84" y="0"/>
                  </a:moveTo>
                  <a:lnTo>
                    <a:pt x="84" y="0"/>
                  </a:lnTo>
                  <a:lnTo>
                    <a:pt x="144" y="6"/>
                  </a:lnTo>
                  <a:lnTo>
                    <a:pt x="156" y="12"/>
                  </a:lnTo>
                  <a:lnTo>
                    <a:pt x="162" y="24"/>
                  </a:lnTo>
                  <a:lnTo>
                    <a:pt x="156" y="36"/>
                  </a:lnTo>
                  <a:lnTo>
                    <a:pt x="144" y="42"/>
                  </a:lnTo>
                  <a:lnTo>
                    <a:pt x="138" y="42"/>
                  </a:lnTo>
                  <a:lnTo>
                    <a:pt x="84" y="36"/>
                  </a:lnTo>
                  <a:lnTo>
                    <a:pt x="24" y="42"/>
                  </a:lnTo>
                  <a:lnTo>
                    <a:pt x="18" y="42"/>
                  </a:lnTo>
                  <a:lnTo>
                    <a:pt x="6" y="36"/>
                  </a:lnTo>
                  <a:lnTo>
                    <a:pt x="6" y="24"/>
                  </a:lnTo>
                  <a:lnTo>
                    <a:pt x="6" y="12"/>
                  </a:lnTo>
                  <a:lnTo>
                    <a:pt x="18" y="6"/>
                  </a:lnTo>
                  <a:lnTo>
                    <a:pt x="84"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6" name="Google Shape;736;p37"/>
            <p:cNvSpPr/>
            <p:nvPr/>
          </p:nvSpPr>
          <p:spPr>
            <a:xfrm>
              <a:off x="3462" y="1662"/>
              <a:ext cx="162" cy="186"/>
            </a:xfrm>
            <a:custGeom>
              <a:rect b="b" l="l" r="r" t="t"/>
              <a:pathLst>
                <a:path extrusionOk="0" h="186" w="162">
                  <a:moveTo>
                    <a:pt x="150" y="36"/>
                  </a:moveTo>
                  <a:lnTo>
                    <a:pt x="144" y="42"/>
                  </a:lnTo>
                  <a:lnTo>
                    <a:pt x="138" y="42"/>
                  </a:lnTo>
                  <a:lnTo>
                    <a:pt x="84" y="36"/>
                  </a:lnTo>
                  <a:lnTo>
                    <a:pt x="24" y="42"/>
                  </a:lnTo>
                  <a:lnTo>
                    <a:pt x="18" y="42"/>
                  </a:lnTo>
                  <a:lnTo>
                    <a:pt x="12" y="36"/>
                  </a:lnTo>
                  <a:lnTo>
                    <a:pt x="0" y="54"/>
                  </a:lnTo>
                  <a:lnTo>
                    <a:pt x="0" y="72"/>
                  </a:lnTo>
                  <a:lnTo>
                    <a:pt x="0" y="138"/>
                  </a:lnTo>
                  <a:lnTo>
                    <a:pt x="6" y="162"/>
                  </a:lnTo>
                  <a:lnTo>
                    <a:pt x="24" y="180"/>
                  </a:lnTo>
                  <a:lnTo>
                    <a:pt x="48" y="186"/>
                  </a:lnTo>
                  <a:lnTo>
                    <a:pt x="114" y="186"/>
                  </a:lnTo>
                  <a:lnTo>
                    <a:pt x="138" y="180"/>
                  </a:lnTo>
                  <a:lnTo>
                    <a:pt x="156" y="162"/>
                  </a:lnTo>
                  <a:lnTo>
                    <a:pt x="162" y="138"/>
                  </a:lnTo>
                  <a:lnTo>
                    <a:pt x="162" y="90"/>
                  </a:lnTo>
                  <a:lnTo>
                    <a:pt x="162" y="72"/>
                  </a:lnTo>
                  <a:lnTo>
                    <a:pt x="162" y="54"/>
                  </a:lnTo>
                  <a:lnTo>
                    <a:pt x="150" y="36"/>
                  </a:lnTo>
                  <a:close/>
                  <a:moveTo>
                    <a:pt x="84" y="0"/>
                  </a:moveTo>
                  <a:lnTo>
                    <a:pt x="84" y="0"/>
                  </a:lnTo>
                  <a:lnTo>
                    <a:pt x="144" y="6"/>
                  </a:lnTo>
                  <a:lnTo>
                    <a:pt x="156" y="12"/>
                  </a:lnTo>
                  <a:lnTo>
                    <a:pt x="156" y="24"/>
                  </a:lnTo>
                  <a:lnTo>
                    <a:pt x="156" y="36"/>
                  </a:lnTo>
                  <a:lnTo>
                    <a:pt x="144" y="42"/>
                  </a:lnTo>
                  <a:lnTo>
                    <a:pt x="138" y="42"/>
                  </a:lnTo>
                  <a:lnTo>
                    <a:pt x="84" y="36"/>
                  </a:lnTo>
                  <a:lnTo>
                    <a:pt x="24" y="42"/>
                  </a:lnTo>
                  <a:lnTo>
                    <a:pt x="18" y="42"/>
                  </a:lnTo>
                  <a:lnTo>
                    <a:pt x="6" y="36"/>
                  </a:lnTo>
                  <a:lnTo>
                    <a:pt x="6" y="24"/>
                  </a:lnTo>
                  <a:lnTo>
                    <a:pt x="6" y="12"/>
                  </a:lnTo>
                  <a:lnTo>
                    <a:pt x="18" y="6"/>
                  </a:lnTo>
                  <a:lnTo>
                    <a:pt x="78" y="0"/>
                  </a:lnTo>
                  <a:lnTo>
                    <a:pt x="84"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7" name="Google Shape;737;p37"/>
            <p:cNvSpPr/>
            <p:nvPr/>
          </p:nvSpPr>
          <p:spPr>
            <a:xfrm>
              <a:off x="3222" y="1662"/>
              <a:ext cx="168" cy="186"/>
            </a:xfrm>
            <a:custGeom>
              <a:rect b="b" l="l" r="r" t="t"/>
              <a:pathLst>
                <a:path extrusionOk="0" h="186" w="168">
                  <a:moveTo>
                    <a:pt x="150" y="36"/>
                  </a:moveTo>
                  <a:lnTo>
                    <a:pt x="144" y="42"/>
                  </a:lnTo>
                  <a:lnTo>
                    <a:pt x="84" y="36"/>
                  </a:lnTo>
                  <a:lnTo>
                    <a:pt x="24" y="42"/>
                  </a:lnTo>
                  <a:lnTo>
                    <a:pt x="18" y="36"/>
                  </a:lnTo>
                  <a:lnTo>
                    <a:pt x="6" y="54"/>
                  </a:lnTo>
                  <a:lnTo>
                    <a:pt x="0" y="72"/>
                  </a:lnTo>
                  <a:lnTo>
                    <a:pt x="0" y="138"/>
                  </a:lnTo>
                  <a:lnTo>
                    <a:pt x="6" y="162"/>
                  </a:lnTo>
                  <a:lnTo>
                    <a:pt x="24" y="180"/>
                  </a:lnTo>
                  <a:lnTo>
                    <a:pt x="48" y="186"/>
                  </a:lnTo>
                  <a:lnTo>
                    <a:pt x="120" y="186"/>
                  </a:lnTo>
                  <a:lnTo>
                    <a:pt x="144" y="180"/>
                  </a:lnTo>
                  <a:lnTo>
                    <a:pt x="162" y="162"/>
                  </a:lnTo>
                  <a:lnTo>
                    <a:pt x="168" y="138"/>
                  </a:lnTo>
                  <a:lnTo>
                    <a:pt x="168" y="90"/>
                  </a:lnTo>
                  <a:lnTo>
                    <a:pt x="168" y="72"/>
                  </a:lnTo>
                  <a:lnTo>
                    <a:pt x="162" y="54"/>
                  </a:lnTo>
                  <a:lnTo>
                    <a:pt x="150" y="36"/>
                  </a:lnTo>
                  <a:close/>
                  <a:moveTo>
                    <a:pt x="84" y="0"/>
                  </a:moveTo>
                  <a:lnTo>
                    <a:pt x="84" y="0"/>
                  </a:lnTo>
                  <a:lnTo>
                    <a:pt x="144" y="6"/>
                  </a:lnTo>
                  <a:lnTo>
                    <a:pt x="156" y="12"/>
                  </a:lnTo>
                  <a:lnTo>
                    <a:pt x="162" y="24"/>
                  </a:lnTo>
                  <a:lnTo>
                    <a:pt x="156" y="36"/>
                  </a:lnTo>
                  <a:lnTo>
                    <a:pt x="144" y="42"/>
                  </a:lnTo>
                  <a:lnTo>
                    <a:pt x="84" y="36"/>
                  </a:lnTo>
                  <a:lnTo>
                    <a:pt x="24" y="42"/>
                  </a:lnTo>
                  <a:lnTo>
                    <a:pt x="12" y="36"/>
                  </a:lnTo>
                  <a:lnTo>
                    <a:pt x="6" y="24"/>
                  </a:lnTo>
                  <a:lnTo>
                    <a:pt x="12" y="12"/>
                  </a:lnTo>
                  <a:lnTo>
                    <a:pt x="24" y="6"/>
                  </a:lnTo>
                  <a:lnTo>
                    <a:pt x="84"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8" name="Google Shape;738;p37"/>
            <p:cNvSpPr/>
            <p:nvPr/>
          </p:nvSpPr>
          <p:spPr>
            <a:xfrm>
              <a:off x="2892" y="1662"/>
              <a:ext cx="168" cy="186"/>
            </a:xfrm>
            <a:custGeom>
              <a:rect b="b" l="l" r="r" t="t"/>
              <a:pathLst>
                <a:path extrusionOk="0" h="186" w="168">
                  <a:moveTo>
                    <a:pt x="150" y="36"/>
                  </a:moveTo>
                  <a:lnTo>
                    <a:pt x="144" y="42"/>
                  </a:lnTo>
                  <a:lnTo>
                    <a:pt x="84" y="36"/>
                  </a:lnTo>
                  <a:lnTo>
                    <a:pt x="24" y="42"/>
                  </a:lnTo>
                  <a:lnTo>
                    <a:pt x="18" y="36"/>
                  </a:lnTo>
                  <a:lnTo>
                    <a:pt x="6" y="54"/>
                  </a:lnTo>
                  <a:lnTo>
                    <a:pt x="0" y="72"/>
                  </a:lnTo>
                  <a:lnTo>
                    <a:pt x="0" y="138"/>
                  </a:lnTo>
                  <a:lnTo>
                    <a:pt x="6" y="162"/>
                  </a:lnTo>
                  <a:lnTo>
                    <a:pt x="24" y="180"/>
                  </a:lnTo>
                  <a:lnTo>
                    <a:pt x="48" y="186"/>
                  </a:lnTo>
                  <a:lnTo>
                    <a:pt x="120" y="186"/>
                  </a:lnTo>
                  <a:lnTo>
                    <a:pt x="144" y="180"/>
                  </a:lnTo>
                  <a:lnTo>
                    <a:pt x="162" y="162"/>
                  </a:lnTo>
                  <a:lnTo>
                    <a:pt x="168" y="138"/>
                  </a:lnTo>
                  <a:lnTo>
                    <a:pt x="168" y="90"/>
                  </a:lnTo>
                  <a:lnTo>
                    <a:pt x="168" y="72"/>
                  </a:lnTo>
                  <a:lnTo>
                    <a:pt x="162" y="54"/>
                  </a:lnTo>
                  <a:lnTo>
                    <a:pt x="150" y="36"/>
                  </a:lnTo>
                  <a:close/>
                  <a:moveTo>
                    <a:pt x="84" y="0"/>
                  </a:moveTo>
                  <a:lnTo>
                    <a:pt x="84" y="0"/>
                  </a:lnTo>
                  <a:lnTo>
                    <a:pt x="144" y="6"/>
                  </a:lnTo>
                  <a:lnTo>
                    <a:pt x="156" y="12"/>
                  </a:lnTo>
                  <a:lnTo>
                    <a:pt x="162" y="24"/>
                  </a:lnTo>
                  <a:lnTo>
                    <a:pt x="156" y="36"/>
                  </a:lnTo>
                  <a:lnTo>
                    <a:pt x="144" y="42"/>
                  </a:lnTo>
                  <a:lnTo>
                    <a:pt x="84" y="36"/>
                  </a:lnTo>
                  <a:lnTo>
                    <a:pt x="24" y="42"/>
                  </a:lnTo>
                  <a:lnTo>
                    <a:pt x="12" y="36"/>
                  </a:lnTo>
                  <a:lnTo>
                    <a:pt x="6" y="24"/>
                  </a:lnTo>
                  <a:lnTo>
                    <a:pt x="12" y="12"/>
                  </a:lnTo>
                  <a:lnTo>
                    <a:pt x="24" y="6"/>
                  </a:lnTo>
                  <a:lnTo>
                    <a:pt x="84"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9" name="Google Shape;739;p37"/>
            <p:cNvSpPr/>
            <p:nvPr/>
          </p:nvSpPr>
          <p:spPr>
            <a:xfrm>
              <a:off x="4026" y="1662"/>
              <a:ext cx="168" cy="186"/>
            </a:xfrm>
            <a:custGeom>
              <a:rect b="b" l="l" r="r" t="t"/>
              <a:pathLst>
                <a:path extrusionOk="0" h="186" w="168">
                  <a:moveTo>
                    <a:pt x="150" y="36"/>
                  </a:moveTo>
                  <a:lnTo>
                    <a:pt x="144" y="42"/>
                  </a:lnTo>
                  <a:lnTo>
                    <a:pt x="84" y="36"/>
                  </a:lnTo>
                  <a:lnTo>
                    <a:pt x="24" y="42"/>
                  </a:lnTo>
                  <a:lnTo>
                    <a:pt x="18" y="36"/>
                  </a:lnTo>
                  <a:lnTo>
                    <a:pt x="6" y="54"/>
                  </a:lnTo>
                  <a:lnTo>
                    <a:pt x="0" y="72"/>
                  </a:lnTo>
                  <a:lnTo>
                    <a:pt x="0" y="138"/>
                  </a:lnTo>
                  <a:lnTo>
                    <a:pt x="6" y="162"/>
                  </a:lnTo>
                  <a:lnTo>
                    <a:pt x="24" y="180"/>
                  </a:lnTo>
                  <a:lnTo>
                    <a:pt x="48" y="186"/>
                  </a:lnTo>
                  <a:lnTo>
                    <a:pt x="120" y="186"/>
                  </a:lnTo>
                  <a:lnTo>
                    <a:pt x="144" y="180"/>
                  </a:lnTo>
                  <a:lnTo>
                    <a:pt x="162" y="162"/>
                  </a:lnTo>
                  <a:lnTo>
                    <a:pt x="168" y="138"/>
                  </a:lnTo>
                  <a:lnTo>
                    <a:pt x="168" y="90"/>
                  </a:lnTo>
                  <a:lnTo>
                    <a:pt x="168" y="72"/>
                  </a:lnTo>
                  <a:lnTo>
                    <a:pt x="162" y="54"/>
                  </a:lnTo>
                  <a:lnTo>
                    <a:pt x="150" y="36"/>
                  </a:lnTo>
                  <a:close/>
                  <a:moveTo>
                    <a:pt x="84" y="0"/>
                  </a:moveTo>
                  <a:lnTo>
                    <a:pt x="84" y="0"/>
                  </a:lnTo>
                  <a:lnTo>
                    <a:pt x="144" y="6"/>
                  </a:lnTo>
                  <a:lnTo>
                    <a:pt x="156" y="12"/>
                  </a:lnTo>
                  <a:lnTo>
                    <a:pt x="162" y="24"/>
                  </a:lnTo>
                  <a:lnTo>
                    <a:pt x="156" y="36"/>
                  </a:lnTo>
                  <a:lnTo>
                    <a:pt x="144" y="42"/>
                  </a:lnTo>
                  <a:lnTo>
                    <a:pt x="84" y="36"/>
                  </a:lnTo>
                  <a:lnTo>
                    <a:pt x="24" y="42"/>
                  </a:lnTo>
                  <a:lnTo>
                    <a:pt x="12" y="36"/>
                  </a:lnTo>
                  <a:lnTo>
                    <a:pt x="6" y="24"/>
                  </a:lnTo>
                  <a:lnTo>
                    <a:pt x="12" y="12"/>
                  </a:lnTo>
                  <a:lnTo>
                    <a:pt x="24" y="6"/>
                  </a:lnTo>
                  <a:lnTo>
                    <a:pt x="84" y="0"/>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0" name="Google Shape;740;p37"/>
            <p:cNvSpPr/>
            <p:nvPr/>
          </p:nvSpPr>
          <p:spPr>
            <a:xfrm>
              <a:off x="2658" y="3642"/>
              <a:ext cx="162" cy="192"/>
            </a:xfrm>
            <a:custGeom>
              <a:rect b="b" l="l" r="r" t="t"/>
              <a:pathLst>
                <a:path extrusionOk="0" h="192" w="162">
                  <a:moveTo>
                    <a:pt x="12" y="150"/>
                  </a:moveTo>
                  <a:lnTo>
                    <a:pt x="18" y="150"/>
                  </a:lnTo>
                  <a:lnTo>
                    <a:pt x="24" y="150"/>
                  </a:lnTo>
                  <a:lnTo>
                    <a:pt x="84" y="156"/>
                  </a:lnTo>
                  <a:lnTo>
                    <a:pt x="138" y="150"/>
                  </a:lnTo>
                  <a:lnTo>
                    <a:pt x="144" y="150"/>
                  </a:lnTo>
                  <a:lnTo>
                    <a:pt x="150" y="150"/>
                  </a:lnTo>
                  <a:lnTo>
                    <a:pt x="162" y="138"/>
                  </a:lnTo>
                  <a:lnTo>
                    <a:pt x="162" y="114"/>
                  </a:lnTo>
                  <a:lnTo>
                    <a:pt x="162" y="48"/>
                  </a:lnTo>
                  <a:lnTo>
                    <a:pt x="156" y="24"/>
                  </a:lnTo>
                  <a:lnTo>
                    <a:pt x="138" y="6"/>
                  </a:lnTo>
                  <a:lnTo>
                    <a:pt x="114" y="0"/>
                  </a:lnTo>
                  <a:lnTo>
                    <a:pt x="48" y="0"/>
                  </a:lnTo>
                  <a:lnTo>
                    <a:pt x="24" y="6"/>
                  </a:lnTo>
                  <a:lnTo>
                    <a:pt x="6" y="24"/>
                  </a:lnTo>
                  <a:lnTo>
                    <a:pt x="0" y="48"/>
                  </a:lnTo>
                  <a:lnTo>
                    <a:pt x="0" y="96"/>
                  </a:lnTo>
                  <a:lnTo>
                    <a:pt x="0" y="114"/>
                  </a:lnTo>
                  <a:lnTo>
                    <a:pt x="0" y="138"/>
                  </a:lnTo>
                  <a:lnTo>
                    <a:pt x="12" y="150"/>
                  </a:lnTo>
                  <a:close/>
                  <a:moveTo>
                    <a:pt x="84" y="192"/>
                  </a:moveTo>
                  <a:lnTo>
                    <a:pt x="84" y="192"/>
                  </a:lnTo>
                  <a:lnTo>
                    <a:pt x="18" y="180"/>
                  </a:lnTo>
                  <a:lnTo>
                    <a:pt x="6" y="180"/>
                  </a:lnTo>
                  <a:lnTo>
                    <a:pt x="6" y="168"/>
                  </a:lnTo>
                  <a:lnTo>
                    <a:pt x="6" y="156"/>
                  </a:lnTo>
                  <a:lnTo>
                    <a:pt x="18" y="150"/>
                  </a:lnTo>
                  <a:lnTo>
                    <a:pt x="24" y="150"/>
                  </a:lnTo>
                  <a:lnTo>
                    <a:pt x="84" y="156"/>
                  </a:lnTo>
                  <a:lnTo>
                    <a:pt x="138" y="150"/>
                  </a:lnTo>
                  <a:lnTo>
                    <a:pt x="144" y="150"/>
                  </a:lnTo>
                  <a:lnTo>
                    <a:pt x="156" y="156"/>
                  </a:lnTo>
                  <a:lnTo>
                    <a:pt x="162" y="168"/>
                  </a:lnTo>
                  <a:lnTo>
                    <a:pt x="156" y="180"/>
                  </a:lnTo>
                  <a:lnTo>
                    <a:pt x="144" y="180"/>
                  </a:lnTo>
                  <a:lnTo>
                    <a:pt x="84" y="192"/>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1" name="Google Shape;741;p37"/>
            <p:cNvSpPr/>
            <p:nvPr/>
          </p:nvSpPr>
          <p:spPr>
            <a:xfrm>
              <a:off x="3792" y="3642"/>
              <a:ext cx="162" cy="192"/>
            </a:xfrm>
            <a:custGeom>
              <a:rect b="b" l="l" r="r" t="t"/>
              <a:pathLst>
                <a:path extrusionOk="0" h="192" w="162">
                  <a:moveTo>
                    <a:pt x="12" y="150"/>
                  </a:moveTo>
                  <a:lnTo>
                    <a:pt x="18" y="150"/>
                  </a:lnTo>
                  <a:lnTo>
                    <a:pt x="24" y="150"/>
                  </a:lnTo>
                  <a:lnTo>
                    <a:pt x="84" y="156"/>
                  </a:lnTo>
                  <a:lnTo>
                    <a:pt x="138" y="150"/>
                  </a:lnTo>
                  <a:lnTo>
                    <a:pt x="144" y="150"/>
                  </a:lnTo>
                  <a:lnTo>
                    <a:pt x="150" y="150"/>
                  </a:lnTo>
                  <a:lnTo>
                    <a:pt x="162" y="138"/>
                  </a:lnTo>
                  <a:lnTo>
                    <a:pt x="162" y="114"/>
                  </a:lnTo>
                  <a:lnTo>
                    <a:pt x="162" y="48"/>
                  </a:lnTo>
                  <a:lnTo>
                    <a:pt x="156" y="24"/>
                  </a:lnTo>
                  <a:lnTo>
                    <a:pt x="138" y="6"/>
                  </a:lnTo>
                  <a:lnTo>
                    <a:pt x="114" y="0"/>
                  </a:lnTo>
                  <a:lnTo>
                    <a:pt x="48" y="0"/>
                  </a:lnTo>
                  <a:lnTo>
                    <a:pt x="24" y="6"/>
                  </a:lnTo>
                  <a:lnTo>
                    <a:pt x="6" y="24"/>
                  </a:lnTo>
                  <a:lnTo>
                    <a:pt x="0" y="48"/>
                  </a:lnTo>
                  <a:lnTo>
                    <a:pt x="0" y="96"/>
                  </a:lnTo>
                  <a:lnTo>
                    <a:pt x="0" y="114"/>
                  </a:lnTo>
                  <a:lnTo>
                    <a:pt x="0" y="138"/>
                  </a:lnTo>
                  <a:lnTo>
                    <a:pt x="12" y="150"/>
                  </a:lnTo>
                  <a:close/>
                  <a:moveTo>
                    <a:pt x="84" y="192"/>
                  </a:moveTo>
                  <a:lnTo>
                    <a:pt x="84" y="192"/>
                  </a:lnTo>
                  <a:lnTo>
                    <a:pt x="18" y="180"/>
                  </a:lnTo>
                  <a:lnTo>
                    <a:pt x="6" y="180"/>
                  </a:lnTo>
                  <a:lnTo>
                    <a:pt x="6" y="168"/>
                  </a:lnTo>
                  <a:lnTo>
                    <a:pt x="6" y="156"/>
                  </a:lnTo>
                  <a:lnTo>
                    <a:pt x="18" y="150"/>
                  </a:lnTo>
                  <a:lnTo>
                    <a:pt x="24" y="150"/>
                  </a:lnTo>
                  <a:lnTo>
                    <a:pt x="84" y="156"/>
                  </a:lnTo>
                  <a:lnTo>
                    <a:pt x="138" y="150"/>
                  </a:lnTo>
                  <a:lnTo>
                    <a:pt x="144" y="150"/>
                  </a:lnTo>
                  <a:lnTo>
                    <a:pt x="156" y="156"/>
                  </a:lnTo>
                  <a:lnTo>
                    <a:pt x="162" y="168"/>
                  </a:lnTo>
                  <a:lnTo>
                    <a:pt x="156" y="180"/>
                  </a:lnTo>
                  <a:lnTo>
                    <a:pt x="144" y="180"/>
                  </a:lnTo>
                  <a:lnTo>
                    <a:pt x="84" y="192"/>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2" name="Google Shape;742;p37"/>
            <p:cNvSpPr/>
            <p:nvPr/>
          </p:nvSpPr>
          <p:spPr>
            <a:xfrm>
              <a:off x="3462" y="3642"/>
              <a:ext cx="162" cy="192"/>
            </a:xfrm>
            <a:custGeom>
              <a:rect b="b" l="l" r="r" t="t"/>
              <a:pathLst>
                <a:path extrusionOk="0" h="192" w="162">
                  <a:moveTo>
                    <a:pt x="12" y="150"/>
                  </a:moveTo>
                  <a:lnTo>
                    <a:pt x="18" y="150"/>
                  </a:lnTo>
                  <a:lnTo>
                    <a:pt x="24" y="150"/>
                  </a:lnTo>
                  <a:lnTo>
                    <a:pt x="78" y="156"/>
                  </a:lnTo>
                  <a:lnTo>
                    <a:pt x="138" y="150"/>
                  </a:lnTo>
                  <a:lnTo>
                    <a:pt x="144" y="150"/>
                  </a:lnTo>
                  <a:lnTo>
                    <a:pt x="150" y="150"/>
                  </a:lnTo>
                  <a:lnTo>
                    <a:pt x="162" y="138"/>
                  </a:lnTo>
                  <a:lnTo>
                    <a:pt x="162" y="114"/>
                  </a:lnTo>
                  <a:lnTo>
                    <a:pt x="162" y="48"/>
                  </a:lnTo>
                  <a:lnTo>
                    <a:pt x="156" y="24"/>
                  </a:lnTo>
                  <a:lnTo>
                    <a:pt x="138" y="6"/>
                  </a:lnTo>
                  <a:lnTo>
                    <a:pt x="114" y="0"/>
                  </a:lnTo>
                  <a:lnTo>
                    <a:pt x="48" y="0"/>
                  </a:lnTo>
                  <a:lnTo>
                    <a:pt x="24" y="6"/>
                  </a:lnTo>
                  <a:lnTo>
                    <a:pt x="6" y="24"/>
                  </a:lnTo>
                  <a:lnTo>
                    <a:pt x="0" y="48"/>
                  </a:lnTo>
                  <a:lnTo>
                    <a:pt x="0" y="96"/>
                  </a:lnTo>
                  <a:lnTo>
                    <a:pt x="0" y="114"/>
                  </a:lnTo>
                  <a:lnTo>
                    <a:pt x="0" y="138"/>
                  </a:lnTo>
                  <a:lnTo>
                    <a:pt x="12" y="150"/>
                  </a:lnTo>
                  <a:close/>
                  <a:moveTo>
                    <a:pt x="78" y="192"/>
                  </a:moveTo>
                  <a:lnTo>
                    <a:pt x="78" y="192"/>
                  </a:lnTo>
                  <a:lnTo>
                    <a:pt x="18" y="180"/>
                  </a:lnTo>
                  <a:lnTo>
                    <a:pt x="6" y="180"/>
                  </a:lnTo>
                  <a:lnTo>
                    <a:pt x="0" y="168"/>
                  </a:lnTo>
                  <a:lnTo>
                    <a:pt x="6" y="156"/>
                  </a:lnTo>
                  <a:lnTo>
                    <a:pt x="18" y="150"/>
                  </a:lnTo>
                  <a:lnTo>
                    <a:pt x="24" y="150"/>
                  </a:lnTo>
                  <a:lnTo>
                    <a:pt x="78" y="156"/>
                  </a:lnTo>
                  <a:lnTo>
                    <a:pt x="138" y="150"/>
                  </a:lnTo>
                  <a:lnTo>
                    <a:pt x="144" y="150"/>
                  </a:lnTo>
                  <a:lnTo>
                    <a:pt x="156" y="156"/>
                  </a:lnTo>
                  <a:lnTo>
                    <a:pt x="156" y="168"/>
                  </a:lnTo>
                  <a:lnTo>
                    <a:pt x="156" y="180"/>
                  </a:lnTo>
                  <a:lnTo>
                    <a:pt x="144" y="180"/>
                  </a:lnTo>
                  <a:lnTo>
                    <a:pt x="78" y="192"/>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3" name="Google Shape;743;p37"/>
            <p:cNvSpPr/>
            <p:nvPr/>
          </p:nvSpPr>
          <p:spPr>
            <a:xfrm>
              <a:off x="3222" y="3642"/>
              <a:ext cx="168" cy="192"/>
            </a:xfrm>
            <a:custGeom>
              <a:rect b="b" l="l" r="r" t="t"/>
              <a:pathLst>
                <a:path extrusionOk="0" h="192" w="168">
                  <a:moveTo>
                    <a:pt x="18" y="150"/>
                  </a:moveTo>
                  <a:lnTo>
                    <a:pt x="24" y="150"/>
                  </a:lnTo>
                  <a:lnTo>
                    <a:pt x="84" y="156"/>
                  </a:lnTo>
                  <a:lnTo>
                    <a:pt x="144" y="150"/>
                  </a:lnTo>
                  <a:lnTo>
                    <a:pt x="150" y="150"/>
                  </a:lnTo>
                  <a:lnTo>
                    <a:pt x="162" y="138"/>
                  </a:lnTo>
                  <a:lnTo>
                    <a:pt x="168" y="114"/>
                  </a:lnTo>
                  <a:lnTo>
                    <a:pt x="168" y="48"/>
                  </a:lnTo>
                  <a:lnTo>
                    <a:pt x="162" y="24"/>
                  </a:lnTo>
                  <a:lnTo>
                    <a:pt x="144" y="6"/>
                  </a:lnTo>
                  <a:lnTo>
                    <a:pt x="120" y="0"/>
                  </a:lnTo>
                  <a:lnTo>
                    <a:pt x="48" y="0"/>
                  </a:lnTo>
                  <a:lnTo>
                    <a:pt x="24" y="6"/>
                  </a:lnTo>
                  <a:lnTo>
                    <a:pt x="6" y="24"/>
                  </a:lnTo>
                  <a:lnTo>
                    <a:pt x="0" y="48"/>
                  </a:lnTo>
                  <a:lnTo>
                    <a:pt x="0" y="96"/>
                  </a:lnTo>
                  <a:lnTo>
                    <a:pt x="0" y="114"/>
                  </a:lnTo>
                  <a:lnTo>
                    <a:pt x="6" y="138"/>
                  </a:lnTo>
                  <a:lnTo>
                    <a:pt x="18" y="150"/>
                  </a:lnTo>
                  <a:close/>
                  <a:moveTo>
                    <a:pt x="84" y="192"/>
                  </a:moveTo>
                  <a:lnTo>
                    <a:pt x="84" y="192"/>
                  </a:lnTo>
                  <a:lnTo>
                    <a:pt x="24" y="180"/>
                  </a:lnTo>
                  <a:lnTo>
                    <a:pt x="12" y="180"/>
                  </a:lnTo>
                  <a:lnTo>
                    <a:pt x="6" y="168"/>
                  </a:lnTo>
                  <a:lnTo>
                    <a:pt x="12" y="156"/>
                  </a:lnTo>
                  <a:lnTo>
                    <a:pt x="24" y="150"/>
                  </a:lnTo>
                  <a:lnTo>
                    <a:pt x="84" y="156"/>
                  </a:lnTo>
                  <a:lnTo>
                    <a:pt x="144" y="150"/>
                  </a:lnTo>
                  <a:lnTo>
                    <a:pt x="156" y="156"/>
                  </a:lnTo>
                  <a:lnTo>
                    <a:pt x="162" y="168"/>
                  </a:lnTo>
                  <a:lnTo>
                    <a:pt x="156" y="180"/>
                  </a:lnTo>
                  <a:lnTo>
                    <a:pt x="144" y="180"/>
                  </a:lnTo>
                  <a:lnTo>
                    <a:pt x="84" y="192"/>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4" name="Google Shape;744;p37"/>
            <p:cNvSpPr/>
            <p:nvPr/>
          </p:nvSpPr>
          <p:spPr>
            <a:xfrm>
              <a:off x="2892" y="3642"/>
              <a:ext cx="168" cy="192"/>
            </a:xfrm>
            <a:custGeom>
              <a:rect b="b" l="l" r="r" t="t"/>
              <a:pathLst>
                <a:path extrusionOk="0" h="192" w="168">
                  <a:moveTo>
                    <a:pt x="18" y="150"/>
                  </a:moveTo>
                  <a:lnTo>
                    <a:pt x="24" y="150"/>
                  </a:lnTo>
                  <a:lnTo>
                    <a:pt x="84" y="156"/>
                  </a:lnTo>
                  <a:lnTo>
                    <a:pt x="144" y="150"/>
                  </a:lnTo>
                  <a:lnTo>
                    <a:pt x="150" y="150"/>
                  </a:lnTo>
                  <a:lnTo>
                    <a:pt x="162" y="138"/>
                  </a:lnTo>
                  <a:lnTo>
                    <a:pt x="168" y="114"/>
                  </a:lnTo>
                  <a:lnTo>
                    <a:pt x="168" y="48"/>
                  </a:lnTo>
                  <a:lnTo>
                    <a:pt x="162" y="24"/>
                  </a:lnTo>
                  <a:lnTo>
                    <a:pt x="144" y="6"/>
                  </a:lnTo>
                  <a:lnTo>
                    <a:pt x="120" y="0"/>
                  </a:lnTo>
                  <a:lnTo>
                    <a:pt x="48" y="0"/>
                  </a:lnTo>
                  <a:lnTo>
                    <a:pt x="24" y="6"/>
                  </a:lnTo>
                  <a:lnTo>
                    <a:pt x="6" y="24"/>
                  </a:lnTo>
                  <a:lnTo>
                    <a:pt x="0" y="48"/>
                  </a:lnTo>
                  <a:lnTo>
                    <a:pt x="0" y="96"/>
                  </a:lnTo>
                  <a:lnTo>
                    <a:pt x="0" y="114"/>
                  </a:lnTo>
                  <a:lnTo>
                    <a:pt x="6" y="138"/>
                  </a:lnTo>
                  <a:lnTo>
                    <a:pt x="18" y="150"/>
                  </a:lnTo>
                  <a:close/>
                  <a:moveTo>
                    <a:pt x="84" y="192"/>
                  </a:moveTo>
                  <a:lnTo>
                    <a:pt x="84" y="192"/>
                  </a:lnTo>
                  <a:lnTo>
                    <a:pt x="24" y="180"/>
                  </a:lnTo>
                  <a:lnTo>
                    <a:pt x="12" y="180"/>
                  </a:lnTo>
                  <a:lnTo>
                    <a:pt x="6" y="168"/>
                  </a:lnTo>
                  <a:lnTo>
                    <a:pt x="12" y="156"/>
                  </a:lnTo>
                  <a:lnTo>
                    <a:pt x="24" y="150"/>
                  </a:lnTo>
                  <a:lnTo>
                    <a:pt x="84" y="156"/>
                  </a:lnTo>
                  <a:lnTo>
                    <a:pt x="144" y="150"/>
                  </a:lnTo>
                  <a:lnTo>
                    <a:pt x="156" y="156"/>
                  </a:lnTo>
                  <a:lnTo>
                    <a:pt x="162" y="168"/>
                  </a:lnTo>
                  <a:lnTo>
                    <a:pt x="156" y="180"/>
                  </a:lnTo>
                  <a:lnTo>
                    <a:pt x="144" y="180"/>
                  </a:lnTo>
                  <a:lnTo>
                    <a:pt x="84" y="192"/>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5" name="Google Shape;745;p37"/>
            <p:cNvSpPr/>
            <p:nvPr/>
          </p:nvSpPr>
          <p:spPr>
            <a:xfrm>
              <a:off x="4026" y="3642"/>
              <a:ext cx="168" cy="192"/>
            </a:xfrm>
            <a:custGeom>
              <a:rect b="b" l="l" r="r" t="t"/>
              <a:pathLst>
                <a:path extrusionOk="0" h="192" w="168">
                  <a:moveTo>
                    <a:pt x="18" y="150"/>
                  </a:moveTo>
                  <a:lnTo>
                    <a:pt x="24" y="150"/>
                  </a:lnTo>
                  <a:lnTo>
                    <a:pt x="84" y="156"/>
                  </a:lnTo>
                  <a:lnTo>
                    <a:pt x="144" y="150"/>
                  </a:lnTo>
                  <a:lnTo>
                    <a:pt x="150" y="150"/>
                  </a:lnTo>
                  <a:lnTo>
                    <a:pt x="162" y="138"/>
                  </a:lnTo>
                  <a:lnTo>
                    <a:pt x="168" y="114"/>
                  </a:lnTo>
                  <a:lnTo>
                    <a:pt x="168" y="48"/>
                  </a:lnTo>
                  <a:lnTo>
                    <a:pt x="162" y="24"/>
                  </a:lnTo>
                  <a:lnTo>
                    <a:pt x="144" y="6"/>
                  </a:lnTo>
                  <a:lnTo>
                    <a:pt x="120" y="0"/>
                  </a:lnTo>
                  <a:lnTo>
                    <a:pt x="48" y="0"/>
                  </a:lnTo>
                  <a:lnTo>
                    <a:pt x="24" y="6"/>
                  </a:lnTo>
                  <a:lnTo>
                    <a:pt x="6" y="24"/>
                  </a:lnTo>
                  <a:lnTo>
                    <a:pt x="0" y="48"/>
                  </a:lnTo>
                  <a:lnTo>
                    <a:pt x="0" y="96"/>
                  </a:lnTo>
                  <a:lnTo>
                    <a:pt x="0" y="114"/>
                  </a:lnTo>
                  <a:lnTo>
                    <a:pt x="6" y="138"/>
                  </a:lnTo>
                  <a:lnTo>
                    <a:pt x="18" y="150"/>
                  </a:lnTo>
                  <a:close/>
                  <a:moveTo>
                    <a:pt x="84" y="192"/>
                  </a:moveTo>
                  <a:lnTo>
                    <a:pt x="84" y="192"/>
                  </a:lnTo>
                  <a:lnTo>
                    <a:pt x="24" y="180"/>
                  </a:lnTo>
                  <a:lnTo>
                    <a:pt x="12" y="180"/>
                  </a:lnTo>
                  <a:lnTo>
                    <a:pt x="6" y="168"/>
                  </a:lnTo>
                  <a:lnTo>
                    <a:pt x="12" y="156"/>
                  </a:lnTo>
                  <a:lnTo>
                    <a:pt x="24" y="150"/>
                  </a:lnTo>
                  <a:lnTo>
                    <a:pt x="84" y="156"/>
                  </a:lnTo>
                  <a:lnTo>
                    <a:pt x="144" y="150"/>
                  </a:lnTo>
                  <a:lnTo>
                    <a:pt x="156" y="156"/>
                  </a:lnTo>
                  <a:lnTo>
                    <a:pt x="162" y="168"/>
                  </a:lnTo>
                  <a:lnTo>
                    <a:pt x="156" y="180"/>
                  </a:lnTo>
                  <a:lnTo>
                    <a:pt x="144" y="180"/>
                  </a:lnTo>
                  <a:lnTo>
                    <a:pt x="84" y="192"/>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6" name="Google Shape;746;p37"/>
            <p:cNvSpPr/>
            <p:nvPr/>
          </p:nvSpPr>
          <p:spPr>
            <a:xfrm>
              <a:off x="1608" y="2004"/>
              <a:ext cx="186" cy="162"/>
            </a:xfrm>
            <a:custGeom>
              <a:rect b="b" l="l" r="r" t="t"/>
              <a:pathLst>
                <a:path extrusionOk="0" h="162" w="186">
                  <a:moveTo>
                    <a:pt x="36" y="12"/>
                  </a:moveTo>
                  <a:lnTo>
                    <a:pt x="42" y="18"/>
                  </a:lnTo>
                  <a:lnTo>
                    <a:pt x="36" y="24"/>
                  </a:lnTo>
                  <a:lnTo>
                    <a:pt x="36" y="84"/>
                  </a:lnTo>
                  <a:lnTo>
                    <a:pt x="36" y="138"/>
                  </a:lnTo>
                  <a:lnTo>
                    <a:pt x="42" y="144"/>
                  </a:lnTo>
                  <a:lnTo>
                    <a:pt x="36" y="150"/>
                  </a:lnTo>
                  <a:lnTo>
                    <a:pt x="54" y="162"/>
                  </a:lnTo>
                  <a:lnTo>
                    <a:pt x="72" y="162"/>
                  </a:lnTo>
                  <a:lnTo>
                    <a:pt x="138" y="162"/>
                  </a:lnTo>
                  <a:lnTo>
                    <a:pt x="162" y="156"/>
                  </a:lnTo>
                  <a:lnTo>
                    <a:pt x="180" y="138"/>
                  </a:lnTo>
                  <a:lnTo>
                    <a:pt x="186" y="114"/>
                  </a:lnTo>
                  <a:lnTo>
                    <a:pt x="186" y="48"/>
                  </a:lnTo>
                  <a:lnTo>
                    <a:pt x="180" y="24"/>
                  </a:lnTo>
                  <a:lnTo>
                    <a:pt x="162" y="6"/>
                  </a:lnTo>
                  <a:lnTo>
                    <a:pt x="138" y="0"/>
                  </a:lnTo>
                  <a:lnTo>
                    <a:pt x="90" y="0"/>
                  </a:lnTo>
                  <a:lnTo>
                    <a:pt x="72" y="0"/>
                  </a:lnTo>
                  <a:lnTo>
                    <a:pt x="54" y="0"/>
                  </a:lnTo>
                  <a:lnTo>
                    <a:pt x="36" y="12"/>
                  </a:lnTo>
                  <a:close/>
                  <a:moveTo>
                    <a:pt x="0" y="84"/>
                  </a:moveTo>
                  <a:lnTo>
                    <a:pt x="0" y="78"/>
                  </a:lnTo>
                  <a:lnTo>
                    <a:pt x="6" y="18"/>
                  </a:lnTo>
                  <a:lnTo>
                    <a:pt x="12" y="6"/>
                  </a:lnTo>
                  <a:lnTo>
                    <a:pt x="24" y="6"/>
                  </a:lnTo>
                  <a:lnTo>
                    <a:pt x="36" y="6"/>
                  </a:lnTo>
                  <a:lnTo>
                    <a:pt x="42" y="18"/>
                  </a:lnTo>
                  <a:lnTo>
                    <a:pt x="42" y="24"/>
                  </a:lnTo>
                  <a:lnTo>
                    <a:pt x="36" y="84"/>
                  </a:lnTo>
                  <a:lnTo>
                    <a:pt x="42" y="138"/>
                  </a:lnTo>
                  <a:lnTo>
                    <a:pt x="42" y="144"/>
                  </a:lnTo>
                  <a:lnTo>
                    <a:pt x="36" y="156"/>
                  </a:lnTo>
                  <a:lnTo>
                    <a:pt x="24" y="156"/>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7" name="Google Shape;747;p37"/>
            <p:cNvSpPr/>
            <p:nvPr/>
          </p:nvSpPr>
          <p:spPr>
            <a:xfrm>
              <a:off x="1608" y="1722"/>
              <a:ext cx="186" cy="162"/>
            </a:xfrm>
            <a:custGeom>
              <a:rect b="b" l="l" r="r" t="t"/>
              <a:pathLst>
                <a:path extrusionOk="0" h="162" w="186">
                  <a:moveTo>
                    <a:pt x="36" y="12"/>
                  </a:moveTo>
                  <a:lnTo>
                    <a:pt x="42" y="18"/>
                  </a:lnTo>
                  <a:lnTo>
                    <a:pt x="36" y="18"/>
                  </a:lnTo>
                  <a:lnTo>
                    <a:pt x="36" y="78"/>
                  </a:lnTo>
                  <a:lnTo>
                    <a:pt x="36" y="138"/>
                  </a:lnTo>
                  <a:lnTo>
                    <a:pt x="42" y="144"/>
                  </a:lnTo>
                  <a:lnTo>
                    <a:pt x="36" y="150"/>
                  </a:lnTo>
                  <a:lnTo>
                    <a:pt x="54" y="156"/>
                  </a:lnTo>
                  <a:lnTo>
                    <a:pt x="72" y="162"/>
                  </a:lnTo>
                  <a:lnTo>
                    <a:pt x="138" y="162"/>
                  </a:lnTo>
                  <a:lnTo>
                    <a:pt x="162" y="156"/>
                  </a:lnTo>
                  <a:lnTo>
                    <a:pt x="180" y="138"/>
                  </a:lnTo>
                  <a:lnTo>
                    <a:pt x="186" y="114"/>
                  </a:lnTo>
                  <a:lnTo>
                    <a:pt x="186" y="42"/>
                  </a:lnTo>
                  <a:lnTo>
                    <a:pt x="180" y="18"/>
                  </a:lnTo>
                  <a:lnTo>
                    <a:pt x="162" y="6"/>
                  </a:lnTo>
                  <a:lnTo>
                    <a:pt x="138" y="0"/>
                  </a:lnTo>
                  <a:lnTo>
                    <a:pt x="90" y="0"/>
                  </a:lnTo>
                  <a:lnTo>
                    <a:pt x="72" y="0"/>
                  </a:lnTo>
                  <a:lnTo>
                    <a:pt x="54" y="0"/>
                  </a:lnTo>
                  <a:lnTo>
                    <a:pt x="36" y="12"/>
                  </a:lnTo>
                  <a:close/>
                  <a:moveTo>
                    <a:pt x="0" y="78"/>
                  </a:moveTo>
                  <a:lnTo>
                    <a:pt x="0" y="78"/>
                  </a:lnTo>
                  <a:lnTo>
                    <a:pt x="6" y="18"/>
                  </a:lnTo>
                  <a:lnTo>
                    <a:pt x="12" y="6"/>
                  </a:lnTo>
                  <a:lnTo>
                    <a:pt x="24" y="0"/>
                  </a:lnTo>
                  <a:lnTo>
                    <a:pt x="36" y="6"/>
                  </a:lnTo>
                  <a:lnTo>
                    <a:pt x="42" y="18"/>
                  </a:lnTo>
                  <a:lnTo>
                    <a:pt x="36" y="78"/>
                  </a:lnTo>
                  <a:lnTo>
                    <a:pt x="42" y="138"/>
                  </a:lnTo>
                  <a:lnTo>
                    <a:pt x="42" y="144"/>
                  </a:lnTo>
                  <a:lnTo>
                    <a:pt x="36" y="150"/>
                  </a:lnTo>
                  <a:lnTo>
                    <a:pt x="24" y="156"/>
                  </a:lnTo>
                  <a:lnTo>
                    <a:pt x="12" y="150"/>
                  </a:lnTo>
                  <a:lnTo>
                    <a:pt x="6" y="144"/>
                  </a:lnTo>
                  <a:lnTo>
                    <a:pt x="0" y="78"/>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8" name="Google Shape;748;p37"/>
            <p:cNvSpPr txBox="1"/>
            <p:nvPr/>
          </p:nvSpPr>
          <p:spPr>
            <a:xfrm>
              <a:off x="1794" y="1662"/>
              <a:ext cx="330" cy="564"/>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9" name="Google Shape;749;p37"/>
            <p:cNvSpPr txBox="1"/>
            <p:nvPr/>
          </p:nvSpPr>
          <p:spPr>
            <a:xfrm>
              <a:off x="1794" y="3264"/>
              <a:ext cx="330" cy="57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0" name="Google Shape;750;p37"/>
            <p:cNvSpPr/>
            <p:nvPr/>
          </p:nvSpPr>
          <p:spPr>
            <a:xfrm>
              <a:off x="1608" y="3324"/>
              <a:ext cx="186" cy="168"/>
            </a:xfrm>
            <a:custGeom>
              <a:rect b="b" l="l" r="r" t="t"/>
              <a:pathLst>
                <a:path extrusionOk="0" h="168" w="186">
                  <a:moveTo>
                    <a:pt x="36" y="18"/>
                  </a:moveTo>
                  <a:lnTo>
                    <a:pt x="42" y="24"/>
                  </a:lnTo>
                  <a:lnTo>
                    <a:pt x="36" y="24"/>
                  </a:lnTo>
                  <a:lnTo>
                    <a:pt x="36" y="84"/>
                  </a:lnTo>
                  <a:lnTo>
                    <a:pt x="36" y="144"/>
                  </a:lnTo>
                  <a:lnTo>
                    <a:pt x="42" y="144"/>
                  </a:lnTo>
                  <a:lnTo>
                    <a:pt x="36" y="150"/>
                  </a:lnTo>
                  <a:lnTo>
                    <a:pt x="54" y="162"/>
                  </a:lnTo>
                  <a:lnTo>
                    <a:pt x="72" y="168"/>
                  </a:lnTo>
                  <a:lnTo>
                    <a:pt x="138" y="168"/>
                  </a:lnTo>
                  <a:lnTo>
                    <a:pt x="162" y="162"/>
                  </a:lnTo>
                  <a:lnTo>
                    <a:pt x="180" y="144"/>
                  </a:lnTo>
                  <a:lnTo>
                    <a:pt x="186" y="120"/>
                  </a:lnTo>
                  <a:lnTo>
                    <a:pt x="186" y="48"/>
                  </a:lnTo>
                  <a:lnTo>
                    <a:pt x="180" y="24"/>
                  </a:lnTo>
                  <a:lnTo>
                    <a:pt x="162" y="6"/>
                  </a:lnTo>
                  <a:lnTo>
                    <a:pt x="138" y="0"/>
                  </a:lnTo>
                  <a:lnTo>
                    <a:pt x="90" y="0"/>
                  </a:lnTo>
                  <a:lnTo>
                    <a:pt x="72" y="0"/>
                  </a:lnTo>
                  <a:lnTo>
                    <a:pt x="54" y="6"/>
                  </a:lnTo>
                  <a:lnTo>
                    <a:pt x="36" y="18"/>
                  </a:lnTo>
                  <a:close/>
                  <a:moveTo>
                    <a:pt x="0" y="84"/>
                  </a:moveTo>
                  <a:lnTo>
                    <a:pt x="0" y="84"/>
                  </a:lnTo>
                  <a:lnTo>
                    <a:pt x="6" y="24"/>
                  </a:lnTo>
                  <a:lnTo>
                    <a:pt x="12" y="12"/>
                  </a:lnTo>
                  <a:lnTo>
                    <a:pt x="24" y="6"/>
                  </a:lnTo>
                  <a:lnTo>
                    <a:pt x="36" y="12"/>
                  </a:lnTo>
                  <a:lnTo>
                    <a:pt x="42" y="24"/>
                  </a:lnTo>
                  <a:lnTo>
                    <a:pt x="36" y="84"/>
                  </a:lnTo>
                  <a:lnTo>
                    <a:pt x="42" y="144"/>
                  </a:lnTo>
                  <a:lnTo>
                    <a:pt x="36" y="156"/>
                  </a:lnTo>
                  <a:lnTo>
                    <a:pt x="24" y="162"/>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1" name="Google Shape;751;p37"/>
            <p:cNvSpPr/>
            <p:nvPr/>
          </p:nvSpPr>
          <p:spPr>
            <a:xfrm>
              <a:off x="1608" y="3612"/>
              <a:ext cx="186" cy="162"/>
            </a:xfrm>
            <a:custGeom>
              <a:rect b="b" l="l" r="r" t="t"/>
              <a:pathLst>
                <a:path extrusionOk="0" h="162" w="186">
                  <a:moveTo>
                    <a:pt x="36" y="12"/>
                  </a:moveTo>
                  <a:lnTo>
                    <a:pt x="42" y="18"/>
                  </a:lnTo>
                  <a:lnTo>
                    <a:pt x="36" y="18"/>
                  </a:lnTo>
                  <a:lnTo>
                    <a:pt x="36" y="78"/>
                  </a:lnTo>
                  <a:lnTo>
                    <a:pt x="36" y="138"/>
                  </a:lnTo>
                  <a:lnTo>
                    <a:pt x="42" y="144"/>
                  </a:lnTo>
                  <a:lnTo>
                    <a:pt x="36" y="150"/>
                  </a:lnTo>
                  <a:lnTo>
                    <a:pt x="54" y="156"/>
                  </a:lnTo>
                  <a:lnTo>
                    <a:pt x="72" y="162"/>
                  </a:lnTo>
                  <a:lnTo>
                    <a:pt x="138" y="162"/>
                  </a:lnTo>
                  <a:lnTo>
                    <a:pt x="162" y="156"/>
                  </a:lnTo>
                  <a:lnTo>
                    <a:pt x="180" y="138"/>
                  </a:lnTo>
                  <a:lnTo>
                    <a:pt x="186" y="114"/>
                  </a:lnTo>
                  <a:lnTo>
                    <a:pt x="186" y="42"/>
                  </a:lnTo>
                  <a:lnTo>
                    <a:pt x="180" y="18"/>
                  </a:lnTo>
                  <a:lnTo>
                    <a:pt x="162" y="6"/>
                  </a:lnTo>
                  <a:lnTo>
                    <a:pt x="138" y="0"/>
                  </a:lnTo>
                  <a:lnTo>
                    <a:pt x="90" y="0"/>
                  </a:lnTo>
                  <a:lnTo>
                    <a:pt x="72" y="0"/>
                  </a:lnTo>
                  <a:lnTo>
                    <a:pt x="54" y="0"/>
                  </a:lnTo>
                  <a:lnTo>
                    <a:pt x="36" y="12"/>
                  </a:lnTo>
                  <a:close/>
                  <a:moveTo>
                    <a:pt x="0" y="78"/>
                  </a:moveTo>
                  <a:lnTo>
                    <a:pt x="0" y="78"/>
                  </a:lnTo>
                  <a:lnTo>
                    <a:pt x="6" y="18"/>
                  </a:lnTo>
                  <a:lnTo>
                    <a:pt x="12" y="6"/>
                  </a:lnTo>
                  <a:lnTo>
                    <a:pt x="24" y="0"/>
                  </a:lnTo>
                  <a:lnTo>
                    <a:pt x="36" y="6"/>
                  </a:lnTo>
                  <a:lnTo>
                    <a:pt x="42" y="18"/>
                  </a:lnTo>
                  <a:lnTo>
                    <a:pt x="36" y="78"/>
                  </a:lnTo>
                  <a:lnTo>
                    <a:pt x="42" y="138"/>
                  </a:lnTo>
                  <a:lnTo>
                    <a:pt x="42" y="144"/>
                  </a:lnTo>
                  <a:lnTo>
                    <a:pt x="36" y="150"/>
                  </a:lnTo>
                  <a:lnTo>
                    <a:pt x="24" y="156"/>
                  </a:lnTo>
                  <a:lnTo>
                    <a:pt x="12" y="150"/>
                  </a:lnTo>
                  <a:lnTo>
                    <a:pt x="6" y="144"/>
                  </a:lnTo>
                  <a:lnTo>
                    <a:pt x="0" y="78"/>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2" name="Google Shape;752;p37"/>
            <p:cNvSpPr txBox="1"/>
            <p:nvPr/>
          </p:nvSpPr>
          <p:spPr>
            <a:xfrm>
              <a:off x="4440" y="2508"/>
              <a:ext cx="234" cy="474"/>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3" name="Google Shape;753;p37"/>
            <p:cNvSpPr/>
            <p:nvPr/>
          </p:nvSpPr>
          <p:spPr>
            <a:xfrm>
              <a:off x="4488" y="2580"/>
              <a:ext cx="144" cy="96"/>
            </a:xfrm>
            <a:custGeom>
              <a:rect b="b" l="l" r="r" t="t"/>
              <a:pathLst>
                <a:path extrusionOk="0" h="96" w="144">
                  <a:moveTo>
                    <a:pt x="144" y="6"/>
                  </a:moveTo>
                  <a:lnTo>
                    <a:pt x="138" y="0"/>
                  </a:lnTo>
                  <a:lnTo>
                    <a:pt x="6" y="0"/>
                  </a:lnTo>
                  <a:lnTo>
                    <a:pt x="0" y="6"/>
                  </a:lnTo>
                  <a:lnTo>
                    <a:pt x="0" y="90"/>
                  </a:lnTo>
                  <a:lnTo>
                    <a:pt x="6" y="96"/>
                  </a:lnTo>
                  <a:lnTo>
                    <a:pt x="138" y="96"/>
                  </a:lnTo>
                  <a:lnTo>
                    <a:pt x="144" y="90"/>
                  </a:lnTo>
                  <a:lnTo>
                    <a:pt x="144" y="6"/>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4" name="Google Shape;754;p37"/>
            <p:cNvSpPr txBox="1"/>
            <p:nvPr/>
          </p:nvSpPr>
          <p:spPr>
            <a:xfrm>
              <a:off x="4500" y="2592"/>
              <a:ext cx="108" cy="7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5" name="Google Shape;755;p37"/>
            <p:cNvSpPr/>
            <p:nvPr/>
          </p:nvSpPr>
          <p:spPr>
            <a:xfrm>
              <a:off x="4584" y="2586"/>
              <a:ext cx="42" cy="54"/>
            </a:xfrm>
            <a:custGeom>
              <a:rect b="b" l="l" r="r" t="t"/>
              <a:pathLst>
                <a:path extrusionOk="0" h="54" w="42">
                  <a:moveTo>
                    <a:pt x="30" y="54"/>
                  </a:moveTo>
                  <a:lnTo>
                    <a:pt x="30" y="30"/>
                  </a:lnTo>
                  <a:lnTo>
                    <a:pt x="0" y="30"/>
                  </a:lnTo>
                  <a:lnTo>
                    <a:pt x="0" y="54"/>
                  </a:lnTo>
                  <a:lnTo>
                    <a:pt x="30" y="54"/>
                  </a:lnTo>
                  <a:close/>
                  <a:moveTo>
                    <a:pt x="30" y="48"/>
                  </a:moveTo>
                  <a:lnTo>
                    <a:pt x="30" y="0"/>
                  </a:lnTo>
                  <a:lnTo>
                    <a:pt x="30" y="48"/>
                  </a:lnTo>
                  <a:close/>
                  <a:moveTo>
                    <a:pt x="42" y="6"/>
                  </a:moveTo>
                  <a:lnTo>
                    <a:pt x="42" y="0"/>
                  </a:lnTo>
                  <a:lnTo>
                    <a:pt x="30" y="0"/>
                  </a:lnTo>
                  <a:lnTo>
                    <a:pt x="30" y="6"/>
                  </a:lnTo>
                  <a:lnTo>
                    <a:pt x="42" y="6"/>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56" name="Google Shape;756;p37"/>
            <p:cNvCxnSpPr/>
            <p:nvPr/>
          </p:nvCxnSpPr>
          <p:spPr>
            <a:xfrm flipH="1" rot="10800000">
              <a:off x="4584" y="2616"/>
              <a:ext cx="1" cy="18"/>
            </a:xfrm>
            <a:prstGeom prst="straightConnector1">
              <a:avLst/>
            </a:prstGeom>
            <a:noFill/>
            <a:ln cap="flat" cmpd="sng" w="9525">
              <a:solidFill>
                <a:srgbClr val="000000"/>
              </a:solidFill>
              <a:prstDash val="solid"/>
              <a:miter lim="800000"/>
              <a:headEnd len="med" w="med" type="none"/>
              <a:tailEnd len="med" w="med" type="none"/>
            </a:ln>
          </p:spPr>
        </p:cxnSp>
        <p:sp>
          <p:nvSpPr>
            <p:cNvPr id="757" name="Google Shape;757;p37"/>
            <p:cNvSpPr txBox="1"/>
            <p:nvPr/>
          </p:nvSpPr>
          <p:spPr>
            <a:xfrm>
              <a:off x="5340" y="2040"/>
              <a:ext cx="48" cy="1416"/>
            </a:xfrm>
            <a:prstGeom prst="rect">
              <a:avLst/>
            </a:prstGeom>
            <a:solidFill>
              <a:srgbClr val="1A1A1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58" name="Google Shape;758;p37"/>
            <p:cNvCxnSpPr/>
            <p:nvPr/>
          </p:nvCxnSpPr>
          <p:spPr>
            <a:xfrm rot="10800000">
              <a:off x="4914" y="1992"/>
              <a:ext cx="48" cy="138"/>
            </a:xfrm>
            <a:prstGeom prst="straightConnector1">
              <a:avLst/>
            </a:prstGeom>
            <a:noFill/>
            <a:ln cap="flat" cmpd="sng" w="38100">
              <a:solidFill>
                <a:srgbClr val="000000"/>
              </a:solidFill>
              <a:prstDash val="solid"/>
              <a:miter lim="800000"/>
              <a:headEnd len="med" w="med" type="none"/>
              <a:tailEnd len="med" w="med" type="none"/>
            </a:ln>
          </p:spPr>
        </p:cxnSp>
        <p:cxnSp>
          <p:nvCxnSpPr>
            <p:cNvPr id="759" name="Google Shape;759;p37"/>
            <p:cNvCxnSpPr/>
            <p:nvPr/>
          </p:nvCxnSpPr>
          <p:spPr>
            <a:xfrm rot="10800000">
              <a:off x="4914" y="1992"/>
              <a:ext cx="42" cy="144"/>
            </a:xfrm>
            <a:prstGeom prst="straightConnector1">
              <a:avLst/>
            </a:prstGeom>
            <a:noFill/>
            <a:ln cap="flat" cmpd="sng" w="38100">
              <a:solidFill>
                <a:srgbClr val="000000"/>
              </a:solidFill>
              <a:prstDash val="solid"/>
              <a:miter lim="800000"/>
              <a:headEnd len="med" w="med" type="none"/>
              <a:tailEnd len="med" w="med" type="none"/>
            </a:ln>
          </p:spPr>
        </p:cxnSp>
        <p:sp>
          <p:nvSpPr>
            <p:cNvPr id="760" name="Google Shape;760;p37"/>
            <p:cNvSpPr txBox="1"/>
            <p:nvPr/>
          </p:nvSpPr>
          <p:spPr>
            <a:xfrm>
              <a:off x="4512" y="2748"/>
              <a:ext cx="144" cy="96"/>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1" name="Google Shape;761;p37"/>
            <p:cNvSpPr txBox="1"/>
            <p:nvPr/>
          </p:nvSpPr>
          <p:spPr>
            <a:xfrm>
              <a:off x="4464" y="2700"/>
              <a:ext cx="144" cy="9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62" name="Google Shape;762;p37"/>
            <p:cNvCxnSpPr/>
            <p:nvPr/>
          </p:nvCxnSpPr>
          <p:spPr>
            <a:xfrm flipH="1" rot="10800000">
              <a:off x="4866" y="1992"/>
              <a:ext cx="48" cy="144"/>
            </a:xfrm>
            <a:prstGeom prst="straightConnector1">
              <a:avLst/>
            </a:prstGeom>
            <a:noFill/>
            <a:ln cap="flat" cmpd="sng" w="38100">
              <a:solidFill>
                <a:srgbClr val="000000"/>
              </a:solidFill>
              <a:prstDash val="solid"/>
              <a:miter lim="800000"/>
              <a:headEnd len="med" w="med" type="none"/>
              <a:tailEnd len="med" w="med" type="none"/>
            </a:ln>
          </p:spPr>
        </p:cxnSp>
        <p:cxnSp>
          <p:nvCxnSpPr>
            <p:cNvPr id="763" name="Google Shape;763;p37"/>
            <p:cNvCxnSpPr/>
            <p:nvPr/>
          </p:nvCxnSpPr>
          <p:spPr>
            <a:xfrm flipH="1" rot="10800000">
              <a:off x="4866" y="1992"/>
              <a:ext cx="48" cy="144"/>
            </a:xfrm>
            <a:prstGeom prst="straightConnector1">
              <a:avLst/>
            </a:prstGeom>
            <a:noFill/>
            <a:ln cap="flat" cmpd="sng" w="38100">
              <a:solidFill>
                <a:srgbClr val="000000"/>
              </a:solidFill>
              <a:prstDash val="solid"/>
              <a:miter lim="800000"/>
              <a:headEnd len="med" w="med" type="none"/>
              <a:tailEnd len="med" w="med" type="none"/>
            </a:ln>
          </p:spPr>
        </p:cxnSp>
        <p:sp>
          <p:nvSpPr>
            <p:cNvPr id="764" name="Google Shape;764;p37"/>
            <p:cNvSpPr txBox="1"/>
            <p:nvPr/>
          </p:nvSpPr>
          <p:spPr>
            <a:xfrm>
              <a:off x="4794" y="1752"/>
              <a:ext cx="240" cy="24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5" name="Google Shape;765;p37"/>
            <p:cNvSpPr txBox="1"/>
            <p:nvPr/>
          </p:nvSpPr>
          <p:spPr>
            <a:xfrm>
              <a:off x="4830" y="1848"/>
              <a:ext cx="196" cy="6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a:solidFill>
                    <a:srgbClr val="000000"/>
                  </a:solidFill>
                  <a:latin typeface="Arial"/>
                  <a:ea typeface="Arial"/>
                  <a:cs typeface="Arial"/>
                  <a:sym typeface="Arial"/>
                </a:rPr>
                <a:t>Flipchart</a:t>
              </a:r>
              <a:endParaRPr/>
            </a:p>
          </p:txBody>
        </p:sp>
        <p:sp>
          <p:nvSpPr>
            <p:cNvPr id="766" name="Google Shape;766;p37"/>
            <p:cNvSpPr txBox="1"/>
            <p:nvPr/>
          </p:nvSpPr>
          <p:spPr>
            <a:xfrm>
              <a:off x="1692" y="3882"/>
              <a:ext cx="111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IT Professionals &amp; Other Observers</a:t>
              </a:r>
              <a:endParaRPr/>
            </a:p>
          </p:txBody>
        </p:sp>
        <p:sp>
          <p:nvSpPr>
            <p:cNvPr id="767" name="Google Shape;767;p37"/>
            <p:cNvSpPr txBox="1"/>
            <p:nvPr/>
          </p:nvSpPr>
          <p:spPr>
            <a:xfrm>
              <a:off x="3228" y="2610"/>
              <a:ext cx="183"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Users</a:t>
              </a:r>
              <a:endParaRPr/>
            </a:p>
          </p:txBody>
        </p:sp>
        <p:sp>
          <p:nvSpPr>
            <p:cNvPr id="768" name="Google Shape;768;p37"/>
            <p:cNvSpPr txBox="1"/>
            <p:nvPr/>
          </p:nvSpPr>
          <p:spPr>
            <a:xfrm>
              <a:off x="3258" y="2682"/>
              <a:ext cx="117"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and</a:t>
              </a:r>
              <a:endParaRPr/>
            </a:p>
          </p:txBody>
        </p:sp>
        <p:sp>
          <p:nvSpPr>
            <p:cNvPr id="769" name="Google Shape;769;p37"/>
            <p:cNvSpPr txBox="1"/>
            <p:nvPr/>
          </p:nvSpPr>
          <p:spPr>
            <a:xfrm>
              <a:off x="3168" y="2760"/>
              <a:ext cx="307" cy="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Managers</a:t>
              </a:r>
              <a:endParaRPr/>
            </a:p>
          </p:txBody>
        </p:sp>
        <p:cxnSp>
          <p:nvCxnSpPr>
            <p:cNvPr id="770" name="Google Shape;770;p37"/>
            <p:cNvCxnSpPr/>
            <p:nvPr/>
          </p:nvCxnSpPr>
          <p:spPr>
            <a:xfrm>
              <a:off x="3306" y="2364"/>
              <a:ext cx="1" cy="144"/>
            </a:xfrm>
            <a:prstGeom prst="straightConnector1">
              <a:avLst/>
            </a:prstGeom>
            <a:noFill/>
            <a:ln cap="flat" cmpd="sng" w="19050">
              <a:solidFill>
                <a:srgbClr val="000000"/>
              </a:solidFill>
              <a:prstDash val="solid"/>
              <a:miter lim="800000"/>
              <a:headEnd len="med" w="med" type="none"/>
              <a:tailEnd len="med" w="med" type="none"/>
            </a:ln>
          </p:spPr>
        </p:cxnSp>
        <p:sp>
          <p:nvSpPr>
            <p:cNvPr id="771" name="Google Shape;771;p37"/>
            <p:cNvSpPr/>
            <p:nvPr/>
          </p:nvSpPr>
          <p:spPr>
            <a:xfrm>
              <a:off x="3282" y="2322"/>
              <a:ext cx="48" cy="48"/>
            </a:xfrm>
            <a:custGeom>
              <a:rect b="b" l="l" r="r" t="t"/>
              <a:pathLst>
                <a:path extrusionOk="0" h="48" w="48">
                  <a:moveTo>
                    <a:pt x="0" y="48"/>
                  </a:moveTo>
                  <a:lnTo>
                    <a:pt x="24" y="0"/>
                  </a:lnTo>
                  <a:lnTo>
                    <a:pt x="48" y="48"/>
                  </a:lnTo>
                  <a:lnTo>
                    <a:pt x="0"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72" name="Google Shape;772;p37"/>
            <p:cNvCxnSpPr/>
            <p:nvPr/>
          </p:nvCxnSpPr>
          <p:spPr>
            <a:xfrm flipH="1">
              <a:off x="3018" y="2700"/>
              <a:ext cx="102" cy="1"/>
            </a:xfrm>
            <a:prstGeom prst="straightConnector1">
              <a:avLst/>
            </a:prstGeom>
            <a:noFill/>
            <a:ln cap="flat" cmpd="sng" w="19050">
              <a:solidFill>
                <a:srgbClr val="000000"/>
              </a:solidFill>
              <a:prstDash val="solid"/>
              <a:miter lim="800000"/>
              <a:headEnd len="med" w="med" type="none"/>
              <a:tailEnd len="med" w="med" type="none"/>
            </a:ln>
          </p:spPr>
        </p:cxnSp>
        <p:sp>
          <p:nvSpPr>
            <p:cNvPr id="773" name="Google Shape;773;p37"/>
            <p:cNvSpPr/>
            <p:nvPr/>
          </p:nvSpPr>
          <p:spPr>
            <a:xfrm>
              <a:off x="2976" y="2676"/>
              <a:ext cx="48" cy="48"/>
            </a:xfrm>
            <a:custGeom>
              <a:rect b="b" l="l" r="r" t="t"/>
              <a:pathLst>
                <a:path extrusionOk="0" h="48" w="48">
                  <a:moveTo>
                    <a:pt x="48" y="48"/>
                  </a:moveTo>
                  <a:lnTo>
                    <a:pt x="0" y="24"/>
                  </a:lnTo>
                  <a:lnTo>
                    <a:pt x="48" y="0"/>
                  </a:lnTo>
                  <a:lnTo>
                    <a:pt x="48"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74" name="Google Shape;774;p37"/>
            <p:cNvCxnSpPr/>
            <p:nvPr/>
          </p:nvCxnSpPr>
          <p:spPr>
            <a:xfrm>
              <a:off x="3306" y="2982"/>
              <a:ext cx="1" cy="150"/>
            </a:xfrm>
            <a:prstGeom prst="straightConnector1">
              <a:avLst/>
            </a:prstGeom>
            <a:noFill/>
            <a:ln cap="flat" cmpd="sng" w="19050">
              <a:solidFill>
                <a:srgbClr val="000000"/>
              </a:solidFill>
              <a:prstDash val="solid"/>
              <a:miter lim="800000"/>
              <a:headEnd len="med" w="med" type="none"/>
              <a:tailEnd len="med" w="med" type="none"/>
            </a:ln>
          </p:spPr>
        </p:cxnSp>
        <p:sp>
          <p:nvSpPr>
            <p:cNvPr id="775" name="Google Shape;775;p37"/>
            <p:cNvSpPr/>
            <p:nvPr/>
          </p:nvSpPr>
          <p:spPr>
            <a:xfrm>
              <a:off x="3282" y="3120"/>
              <a:ext cx="48" cy="54"/>
            </a:xfrm>
            <a:custGeom>
              <a:rect b="b" l="l" r="r" t="t"/>
              <a:pathLst>
                <a:path extrusionOk="0" h="54" w="48">
                  <a:moveTo>
                    <a:pt x="48" y="0"/>
                  </a:moveTo>
                  <a:lnTo>
                    <a:pt x="24" y="54"/>
                  </a:lnTo>
                  <a:lnTo>
                    <a:pt x="0" y="0"/>
                  </a:lnTo>
                  <a:lnTo>
                    <a:pt x="4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76" name="Google Shape;776;p37"/>
            <p:cNvSpPr txBox="1"/>
            <p:nvPr/>
          </p:nvSpPr>
          <p:spPr>
            <a:xfrm>
              <a:off x="4848" y="2646"/>
              <a:ext cx="132" cy="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JAD</a:t>
              </a:r>
              <a:endParaRPr/>
            </a:p>
          </p:txBody>
        </p:sp>
        <p:sp>
          <p:nvSpPr>
            <p:cNvPr id="777" name="Google Shape;777;p37"/>
            <p:cNvSpPr txBox="1"/>
            <p:nvPr/>
          </p:nvSpPr>
          <p:spPr>
            <a:xfrm>
              <a:off x="4776" y="2724"/>
              <a:ext cx="31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Facilitator</a:t>
              </a:r>
              <a:endParaRPr/>
            </a:p>
          </p:txBody>
        </p:sp>
        <p:sp>
          <p:nvSpPr>
            <p:cNvPr id="778" name="Google Shape;778;p37"/>
            <p:cNvSpPr txBox="1"/>
            <p:nvPr/>
          </p:nvSpPr>
          <p:spPr>
            <a:xfrm>
              <a:off x="1608" y="2556"/>
              <a:ext cx="20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Scribe</a:t>
              </a:r>
              <a:endParaRPr/>
            </a:p>
          </p:txBody>
        </p:sp>
        <p:sp>
          <p:nvSpPr>
            <p:cNvPr id="779" name="Google Shape;779;p37"/>
            <p:cNvSpPr txBox="1"/>
            <p:nvPr/>
          </p:nvSpPr>
          <p:spPr>
            <a:xfrm>
              <a:off x="1962" y="2238"/>
              <a:ext cx="381" cy="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Workstation</a:t>
              </a:r>
              <a:endParaRPr/>
            </a:p>
          </p:txBody>
        </p:sp>
        <p:sp>
          <p:nvSpPr>
            <p:cNvPr id="780" name="Google Shape;780;p37"/>
            <p:cNvSpPr txBox="1"/>
            <p:nvPr/>
          </p:nvSpPr>
          <p:spPr>
            <a:xfrm>
              <a:off x="1914" y="2310"/>
              <a:ext cx="473"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(for CASE tool)</a:t>
              </a:r>
              <a:endParaRPr/>
            </a:p>
          </p:txBody>
        </p:sp>
        <p:sp>
          <p:nvSpPr>
            <p:cNvPr id="781" name="Google Shape;781;p37"/>
            <p:cNvSpPr txBox="1"/>
            <p:nvPr/>
          </p:nvSpPr>
          <p:spPr>
            <a:xfrm>
              <a:off x="2130" y="3060"/>
              <a:ext cx="212" cy="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Printer</a:t>
              </a:r>
              <a:endParaRPr/>
            </a:p>
          </p:txBody>
        </p:sp>
        <p:sp>
          <p:nvSpPr>
            <p:cNvPr id="782" name="Google Shape;782;p37"/>
            <p:cNvSpPr txBox="1"/>
            <p:nvPr/>
          </p:nvSpPr>
          <p:spPr>
            <a:xfrm>
              <a:off x="4914" y="2274"/>
              <a:ext cx="35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Blackboard</a:t>
              </a:r>
              <a:endParaRPr/>
            </a:p>
          </p:txBody>
        </p:sp>
        <p:cxnSp>
          <p:nvCxnSpPr>
            <p:cNvPr id="783" name="Google Shape;783;p37"/>
            <p:cNvCxnSpPr/>
            <p:nvPr/>
          </p:nvCxnSpPr>
          <p:spPr>
            <a:xfrm>
              <a:off x="5100" y="2370"/>
              <a:ext cx="168" cy="294"/>
            </a:xfrm>
            <a:prstGeom prst="straightConnector1">
              <a:avLst/>
            </a:prstGeom>
            <a:noFill/>
            <a:ln cap="flat" cmpd="sng" w="19050">
              <a:solidFill>
                <a:srgbClr val="000000"/>
              </a:solidFill>
              <a:prstDash val="solid"/>
              <a:miter lim="800000"/>
              <a:headEnd len="med" w="med" type="none"/>
              <a:tailEnd len="med" w="med" type="none"/>
            </a:ln>
          </p:spPr>
        </p:cxnSp>
        <p:sp>
          <p:nvSpPr>
            <p:cNvPr id="784" name="Google Shape;784;p37"/>
            <p:cNvSpPr/>
            <p:nvPr/>
          </p:nvSpPr>
          <p:spPr>
            <a:xfrm>
              <a:off x="5244" y="2646"/>
              <a:ext cx="48" cy="54"/>
            </a:xfrm>
            <a:custGeom>
              <a:rect b="b" l="l" r="r" t="t"/>
              <a:pathLst>
                <a:path extrusionOk="0" h="54" w="48">
                  <a:moveTo>
                    <a:pt x="42" y="0"/>
                  </a:moveTo>
                  <a:lnTo>
                    <a:pt x="48" y="54"/>
                  </a:lnTo>
                  <a:lnTo>
                    <a:pt x="0" y="24"/>
                  </a:lnTo>
                  <a:lnTo>
                    <a:pt x="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85" name="Google Shape;785;p37"/>
            <p:cNvSpPr txBox="1"/>
            <p:nvPr/>
          </p:nvSpPr>
          <p:spPr>
            <a:xfrm>
              <a:off x="4074" y="2340"/>
              <a:ext cx="61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Overhead Projector</a:t>
              </a:r>
              <a:endParaRPr/>
            </a:p>
          </p:txBody>
        </p:sp>
        <p:cxnSp>
          <p:nvCxnSpPr>
            <p:cNvPr id="786" name="Google Shape;786;p37"/>
            <p:cNvCxnSpPr/>
            <p:nvPr/>
          </p:nvCxnSpPr>
          <p:spPr>
            <a:xfrm>
              <a:off x="4344" y="2418"/>
              <a:ext cx="156" cy="114"/>
            </a:xfrm>
            <a:prstGeom prst="straightConnector1">
              <a:avLst/>
            </a:prstGeom>
            <a:noFill/>
            <a:ln cap="flat" cmpd="sng" w="19050">
              <a:solidFill>
                <a:srgbClr val="000000"/>
              </a:solidFill>
              <a:prstDash val="solid"/>
              <a:miter lim="800000"/>
              <a:headEnd len="med" w="med" type="none"/>
              <a:tailEnd len="med" w="med" type="none"/>
            </a:ln>
          </p:spPr>
        </p:cxnSp>
        <p:sp>
          <p:nvSpPr>
            <p:cNvPr id="787" name="Google Shape;787;p37"/>
            <p:cNvSpPr/>
            <p:nvPr/>
          </p:nvSpPr>
          <p:spPr>
            <a:xfrm>
              <a:off x="4482" y="2508"/>
              <a:ext cx="54" cy="48"/>
            </a:xfrm>
            <a:custGeom>
              <a:rect b="b" l="l" r="r" t="t"/>
              <a:pathLst>
                <a:path extrusionOk="0" h="48" w="54">
                  <a:moveTo>
                    <a:pt x="30" y="0"/>
                  </a:moveTo>
                  <a:lnTo>
                    <a:pt x="54" y="48"/>
                  </a:lnTo>
                  <a:lnTo>
                    <a:pt x="0" y="42"/>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88" name="Google Shape;788;p37"/>
            <p:cNvSpPr txBox="1"/>
            <p:nvPr/>
          </p:nvSpPr>
          <p:spPr>
            <a:xfrm>
              <a:off x="3936" y="2610"/>
              <a:ext cx="31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Computer</a:t>
              </a:r>
              <a:endParaRPr/>
            </a:p>
          </p:txBody>
        </p:sp>
        <p:sp>
          <p:nvSpPr>
            <p:cNvPr id="789" name="Google Shape;789;p37"/>
            <p:cNvSpPr txBox="1"/>
            <p:nvPr/>
          </p:nvSpPr>
          <p:spPr>
            <a:xfrm>
              <a:off x="3936" y="2682"/>
              <a:ext cx="321"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Projection</a:t>
              </a:r>
              <a:endParaRPr/>
            </a:p>
          </p:txBody>
        </p:sp>
        <p:sp>
          <p:nvSpPr>
            <p:cNvPr id="790" name="Google Shape;790;p37"/>
            <p:cNvSpPr txBox="1"/>
            <p:nvPr/>
          </p:nvSpPr>
          <p:spPr>
            <a:xfrm>
              <a:off x="3978" y="2760"/>
              <a:ext cx="211" cy="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Device</a:t>
              </a:r>
              <a:endParaRPr/>
            </a:p>
          </p:txBody>
        </p:sp>
        <p:cxnSp>
          <p:nvCxnSpPr>
            <p:cNvPr id="791" name="Google Shape;791;p37"/>
            <p:cNvCxnSpPr/>
            <p:nvPr/>
          </p:nvCxnSpPr>
          <p:spPr>
            <a:xfrm>
              <a:off x="4254" y="2748"/>
              <a:ext cx="144" cy="1"/>
            </a:xfrm>
            <a:prstGeom prst="straightConnector1">
              <a:avLst/>
            </a:prstGeom>
            <a:noFill/>
            <a:ln cap="flat" cmpd="sng" w="19050">
              <a:solidFill>
                <a:srgbClr val="000000"/>
              </a:solidFill>
              <a:prstDash val="solid"/>
              <a:miter lim="800000"/>
              <a:headEnd len="med" w="med" type="none"/>
              <a:tailEnd len="med" w="med" type="none"/>
            </a:ln>
          </p:spPr>
        </p:cxnSp>
        <p:sp>
          <p:nvSpPr>
            <p:cNvPr id="792" name="Google Shape;792;p37"/>
            <p:cNvSpPr/>
            <p:nvPr/>
          </p:nvSpPr>
          <p:spPr>
            <a:xfrm>
              <a:off x="4392" y="2724"/>
              <a:ext cx="48" cy="48"/>
            </a:xfrm>
            <a:custGeom>
              <a:rect b="b" l="l" r="r" t="t"/>
              <a:pathLst>
                <a:path extrusionOk="0" h="48" w="48">
                  <a:moveTo>
                    <a:pt x="0" y="0"/>
                  </a:moveTo>
                  <a:lnTo>
                    <a:pt x="48" y="24"/>
                  </a:lnTo>
                  <a:lnTo>
                    <a:pt x="0" y="4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3" name="Google Shape;793;p37"/>
            <p:cNvSpPr txBox="1"/>
            <p:nvPr/>
          </p:nvSpPr>
          <p:spPr>
            <a:xfrm>
              <a:off x="1512" y="1188"/>
              <a:ext cx="756" cy="186"/>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4" name="Google Shape;794;p37"/>
            <p:cNvSpPr txBox="1"/>
            <p:nvPr/>
          </p:nvSpPr>
          <p:spPr>
            <a:xfrm>
              <a:off x="1590" y="1236"/>
              <a:ext cx="685" cy="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Food &amp; Refreshments</a:t>
              </a:r>
              <a:endParaRPr/>
            </a:p>
          </p:txBody>
        </p:sp>
        <p:sp>
          <p:nvSpPr>
            <p:cNvPr id="795" name="Google Shape;795;p37"/>
            <p:cNvSpPr txBox="1"/>
            <p:nvPr/>
          </p:nvSpPr>
          <p:spPr>
            <a:xfrm>
              <a:off x="1830" y="2418"/>
              <a:ext cx="282" cy="612"/>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6" name="Google Shape;796;p37"/>
            <p:cNvSpPr/>
            <p:nvPr/>
          </p:nvSpPr>
          <p:spPr>
            <a:xfrm>
              <a:off x="2034" y="2844"/>
              <a:ext cx="42" cy="114"/>
            </a:xfrm>
            <a:custGeom>
              <a:rect b="b" l="l" r="r" t="t"/>
              <a:pathLst>
                <a:path extrusionOk="0" h="114" w="42">
                  <a:moveTo>
                    <a:pt x="42" y="114"/>
                  </a:moveTo>
                  <a:lnTo>
                    <a:pt x="42" y="42"/>
                  </a:lnTo>
                  <a:lnTo>
                    <a:pt x="0" y="42"/>
                  </a:lnTo>
                  <a:lnTo>
                    <a:pt x="0" y="114"/>
                  </a:lnTo>
                  <a:lnTo>
                    <a:pt x="42" y="114"/>
                  </a:lnTo>
                  <a:close/>
                  <a:moveTo>
                    <a:pt x="6" y="36"/>
                  </a:moveTo>
                  <a:lnTo>
                    <a:pt x="6" y="0"/>
                  </a:lnTo>
                  <a:lnTo>
                    <a:pt x="0" y="0"/>
                  </a:lnTo>
                  <a:lnTo>
                    <a:pt x="0" y="36"/>
                  </a:lnTo>
                  <a:lnTo>
                    <a:pt x="6" y="36"/>
                  </a:lnTo>
                  <a:close/>
                </a:path>
              </a:pathLst>
            </a:custGeom>
            <a:solidFill>
              <a:srgbClr val="CDCDCD"/>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7" name="Google Shape;797;p37"/>
            <p:cNvSpPr txBox="1"/>
            <p:nvPr/>
          </p:nvSpPr>
          <p:spPr>
            <a:xfrm>
              <a:off x="1890" y="2844"/>
              <a:ext cx="144" cy="13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8" name="Google Shape;798;p37"/>
            <p:cNvSpPr txBox="1"/>
            <p:nvPr/>
          </p:nvSpPr>
          <p:spPr>
            <a:xfrm>
              <a:off x="1992" y="2880"/>
              <a:ext cx="6" cy="6"/>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99" name="Google Shape;799;p37"/>
            <p:cNvCxnSpPr/>
            <p:nvPr/>
          </p:nvCxnSpPr>
          <p:spPr>
            <a:xfrm>
              <a:off x="1914" y="2892"/>
              <a:ext cx="54" cy="1"/>
            </a:xfrm>
            <a:prstGeom prst="straightConnector1">
              <a:avLst/>
            </a:prstGeom>
            <a:noFill/>
            <a:ln cap="flat" cmpd="sng" w="9525">
              <a:solidFill>
                <a:srgbClr val="000000"/>
              </a:solidFill>
              <a:prstDash val="solid"/>
              <a:miter lim="800000"/>
              <a:headEnd len="med" w="med" type="none"/>
              <a:tailEnd len="med" w="med" type="none"/>
            </a:ln>
          </p:spPr>
        </p:cxnSp>
        <p:cxnSp>
          <p:nvCxnSpPr>
            <p:cNvPr id="800" name="Google Shape;800;p37"/>
            <p:cNvCxnSpPr/>
            <p:nvPr/>
          </p:nvCxnSpPr>
          <p:spPr>
            <a:xfrm>
              <a:off x="1914" y="2910"/>
              <a:ext cx="54" cy="1"/>
            </a:xfrm>
            <a:prstGeom prst="straightConnector1">
              <a:avLst/>
            </a:prstGeom>
            <a:noFill/>
            <a:ln cap="flat" cmpd="sng" w="9525">
              <a:solidFill>
                <a:srgbClr val="000000"/>
              </a:solidFill>
              <a:prstDash val="solid"/>
              <a:miter lim="800000"/>
              <a:headEnd len="med" w="med" type="none"/>
              <a:tailEnd len="med" w="med" type="none"/>
            </a:ln>
          </p:spPr>
        </p:cxnSp>
        <p:cxnSp>
          <p:nvCxnSpPr>
            <p:cNvPr id="801" name="Google Shape;801;p37"/>
            <p:cNvCxnSpPr/>
            <p:nvPr/>
          </p:nvCxnSpPr>
          <p:spPr>
            <a:xfrm>
              <a:off x="1914" y="2922"/>
              <a:ext cx="54" cy="1"/>
            </a:xfrm>
            <a:prstGeom prst="straightConnector1">
              <a:avLst/>
            </a:prstGeom>
            <a:noFill/>
            <a:ln cap="flat" cmpd="sng" w="9525">
              <a:solidFill>
                <a:srgbClr val="000000"/>
              </a:solidFill>
              <a:prstDash val="solid"/>
              <a:miter lim="800000"/>
              <a:headEnd len="med" w="med" type="none"/>
              <a:tailEnd len="med" w="med" type="none"/>
            </a:ln>
          </p:spPr>
        </p:cxnSp>
        <p:cxnSp>
          <p:nvCxnSpPr>
            <p:cNvPr id="802" name="Google Shape;802;p37"/>
            <p:cNvCxnSpPr/>
            <p:nvPr/>
          </p:nvCxnSpPr>
          <p:spPr>
            <a:xfrm>
              <a:off x="1914" y="2934"/>
              <a:ext cx="54" cy="1"/>
            </a:xfrm>
            <a:prstGeom prst="straightConnector1">
              <a:avLst/>
            </a:prstGeom>
            <a:noFill/>
            <a:ln cap="flat" cmpd="sng" w="9525">
              <a:solidFill>
                <a:srgbClr val="000000"/>
              </a:solidFill>
              <a:prstDash val="solid"/>
              <a:miter lim="800000"/>
              <a:headEnd len="med" w="med" type="none"/>
              <a:tailEnd len="med" w="med" type="none"/>
            </a:ln>
          </p:spPr>
        </p:cxnSp>
        <p:cxnSp>
          <p:nvCxnSpPr>
            <p:cNvPr id="803" name="Google Shape;803;p37"/>
            <p:cNvCxnSpPr/>
            <p:nvPr/>
          </p:nvCxnSpPr>
          <p:spPr>
            <a:xfrm>
              <a:off x="1914" y="2952"/>
              <a:ext cx="54" cy="1"/>
            </a:xfrm>
            <a:prstGeom prst="straightConnector1">
              <a:avLst/>
            </a:prstGeom>
            <a:noFill/>
            <a:ln cap="flat" cmpd="sng" w="9525">
              <a:solidFill>
                <a:srgbClr val="000000"/>
              </a:solidFill>
              <a:prstDash val="solid"/>
              <a:miter lim="800000"/>
              <a:headEnd len="med" w="med" type="none"/>
              <a:tailEnd len="med" w="med" type="none"/>
            </a:ln>
          </p:spPr>
        </p:cxnSp>
        <p:sp>
          <p:nvSpPr>
            <p:cNvPr id="804" name="Google Shape;804;p37"/>
            <p:cNvSpPr txBox="1"/>
            <p:nvPr/>
          </p:nvSpPr>
          <p:spPr>
            <a:xfrm>
              <a:off x="1914" y="2880"/>
              <a:ext cx="72" cy="8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05" name="Google Shape;805;p37"/>
            <p:cNvCxnSpPr/>
            <p:nvPr/>
          </p:nvCxnSpPr>
          <p:spPr>
            <a:xfrm flipH="1" rot="10800000">
              <a:off x="1986" y="2844"/>
              <a:ext cx="1" cy="138"/>
            </a:xfrm>
            <a:prstGeom prst="straightConnector1">
              <a:avLst/>
            </a:prstGeom>
            <a:noFill/>
            <a:ln cap="flat" cmpd="sng" w="9525">
              <a:solidFill>
                <a:srgbClr val="000000"/>
              </a:solidFill>
              <a:prstDash val="solid"/>
              <a:miter lim="800000"/>
              <a:headEnd len="med" w="med" type="none"/>
              <a:tailEnd len="med" w="med" type="none"/>
            </a:ln>
          </p:spPr>
        </p:cxnSp>
        <p:cxnSp>
          <p:nvCxnSpPr>
            <p:cNvPr id="806" name="Google Shape;806;p37"/>
            <p:cNvCxnSpPr/>
            <p:nvPr/>
          </p:nvCxnSpPr>
          <p:spPr>
            <a:xfrm>
              <a:off x="1890" y="2874"/>
              <a:ext cx="144" cy="1"/>
            </a:xfrm>
            <a:prstGeom prst="straightConnector1">
              <a:avLst/>
            </a:prstGeom>
            <a:noFill/>
            <a:ln cap="flat" cmpd="sng" w="9525">
              <a:solidFill>
                <a:srgbClr val="000000"/>
              </a:solidFill>
              <a:prstDash val="solid"/>
              <a:miter lim="800000"/>
              <a:headEnd len="med" w="med" type="none"/>
              <a:tailEnd len="med" w="med" type="none"/>
            </a:ln>
          </p:spPr>
        </p:cxnSp>
        <p:cxnSp>
          <p:nvCxnSpPr>
            <p:cNvPr id="807" name="Google Shape;807;p37"/>
            <p:cNvCxnSpPr/>
            <p:nvPr/>
          </p:nvCxnSpPr>
          <p:spPr>
            <a:xfrm>
              <a:off x="1890" y="2970"/>
              <a:ext cx="144" cy="1"/>
            </a:xfrm>
            <a:prstGeom prst="straightConnector1">
              <a:avLst/>
            </a:prstGeom>
            <a:noFill/>
            <a:ln cap="flat" cmpd="sng" w="9525">
              <a:solidFill>
                <a:srgbClr val="000000"/>
              </a:solidFill>
              <a:prstDash val="solid"/>
              <a:miter lim="800000"/>
              <a:headEnd len="med" w="med" type="none"/>
              <a:tailEnd len="med" w="med" type="none"/>
            </a:ln>
          </p:spPr>
        </p:cxnSp>
        <p:sp>
          <p:nvSpPr>
            <p:cNvPr id="808" name="Google Shape;808;p37"/>
            <p:cNvSpPr txBox="1"/>
            <p:nvPr/>
          </p:nvSpPr>
          <p:spPr>
            <a:xfrm>
              <a:off x="1866" y="2664"/>
              <a:ext cx="144" cy="14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09" name="Google Shape;809;p37"/>
            <p:cNvCxnSpPr/>
            <p:nvPr/>
          </p:nvCxnSpPr>
          <p:spPr>
            <a:xfrm flipH="1">
              <a:off x="1866" y="2760"/>
              <a:ext cx="6" cy="1"/>
            </a:xfrm>
            <a:prstGeom prst="straightConnector1">
              <a:avLst/>
            </a:prstGeom>
            <a:noFill/>
            <a:ln cap="flat" cmpd="sng" w="9525">
              <a:solidFill>
                <a:srgbClr val="000000"/>
              </a:solidFill>
              <a:prstDash val="solid"/>
              <a:miter lim="800000"/>
              <a:headEnd len="med" w="med" type="none"/>
              <a:tailEnd len="med" w="med" type="none"/>
            </a:ln>
          </p:spPr>
        </p:cxnSp>
        <p:cxnSp>
          <p:nvCxnSpPr>
            <p:cNvPr id="810" name="Google Shape;810;p37"/>
            <p:cNvCxnSpPr/>
            <p:nvPr/>
          </p:nvCxnSpPr>
          <p:spPr>
            <a:xfrm>
              <a:off x="1872" y="2664"/>
              <a:ext cx="1" cy="144"/>
            </a:xfrm>
            <a:prstGeom prst="straightConnector1">
              <a:avLst/>
            </a:prstGeom>
            <a:noFill/>
            <a:ln cap="flat" cmpd="sng" w="9525">
              <a:solidFill>
                <a:srgbClr val="000000"/>
              </a:solidFill>
              <a:prstDash val="solid"/>
              <a:miter lim="800000"/>
              <a:headEnd len="med" w="med" type="none"/>
              <a:tailEnd len="med" w="med" type="none"/>
            </a:ln>
          </p:spPr>
        </p:cxnSp>
        <p:sp>
          <p:nvSpPr>
            <p:cNvPr id="811" name="Google Shape;811;p37"/>
            <p:cNvSpPr txBox="1"/>
            <p:nvPr/>
          </p:nvSpPr>
          <p:spPr>
            <a:xfrm>
              <a:off x="1794" y="2664"/>
              <a:ext cx="54" cy="14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2" name="Google Shape;812;p37"/>
            <p:cNvSpPr txBox="1"/>
            <p:nvPr/>
          </p:nvSpPr>
          <p:spPr>
            <a:xfrm>
              <a:off x="1836" y="2670"/>
              <a:ext cx="6" cy="126"/>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3" name="Google Shape;813;p37"/>
            <p:cNvSpPr txBox="1"/>
            <p:nvPr/>
          </p:nvSpPr>
          <p:spPr>
            <a:xfrm>
              <a:off x="1800" y="2670"/>
              <a:ext cx="24" cy="126"/>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4" name="Google Shape;814;p37"/>
            <p:cNvSpPr/>
            <p:nvPr/>
          </p:nvSpPr>
          <p:spPr>
            <a:xfrm>
              <a:off x="1884" y="2676"/>
              <a:ext cx="120" cy="120"/>
            </a:xfrm>
            <a:custGeom>
              <a:rect b="b" l="l" r="r" t="t"/>
              <a:pathLst>
                <a:path extrusionOk="0" h="120" w="120">
                  <a:moveTo>
                    <a:pt x="6" y="0"/>
                  </a:moveTo>
                  <a:lnTo>
                    <a:pt x="0" y="60"/>
                  </a:lnTo>
                  <a:lnTo>
                    <a:pt x="6" y="120"/>
                  </a:lnTo>
                  <a:lnTo>
                    <a:pt x="48" y="120"/>
                  </a:lnTo>
                  <a:lnTo>
                    <a:pt x="54" y="108"/>
                  </a:lnTo>
                  <a:lnTo>
                    <a:pt x="114" y="102"/>
                  </a:lnTo>
                  <a:lnTo>
                    <a:pt x="120" y="60"/>
                  </a:lnTo>
                  <a:lnTo>
                    <a:pt x="114" y="18"/>
                  </a:lnTo>
                  <a:lnTo>
                    <a:pt x="54" y="6"/>
                  </a:lnTo>
                  <a:lnTo>
                    <a:pt x="48" y="0"/>
                  </a:lnTo>
                  <a:lnTo>
                    <a:pt x="6"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5" name="Google Shape;815;p37"/>
            <p:cNvSpPr/>
            <p:nvPr/>
          </p:nvSpPr>
          <p:spPr>
            <a:xfrm>
              <a:off x="1890" y="2676"/>
              <a:ext cx="6" cy="120"/>
            </a:xfrm>
            <a:custGeom>
              <a:rect b="b" l="l" r="r" t="t"/>
              <a:pathLst>
                <a:path extrusionOk="0" h="120" w="6">
                  <a:moveTo>
                    <a:pt x="6" y="0"/>
                  </a:moveTo>
                  <a:lnTo>
                    <a:pt x="0" y="60"/>
                  </a:lnTo>
                  <a:lnTo>
                    <a:pt x="6" y="12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16" name="Google Shape;816;p37"/>
            <p:cNvCxnSpPr/>
            <p:nvPr/>
          </p:nvCxnSpPr>
          <p:spPr>
            <a:xfrm>
              <a:off x="1938" y="2682"/>
              <a:ext cx="1" cy="102"/>
            </a:xfrm>
            <a:prstGeom prst="straightConnector1">
              <a:avLst/>
            </a:prstGeom>
            <a:noFill/>
            <a:ln cap="flat" cmpd="sng" w="9525">
              <a:solidFill>
                <a:srgbClr val="000000"/>
              </a:solidFill>
              <a:prstDash val="solid"/>
              <a:miter lim="800000"/>
              <a:headEnd len="med" w="med" type="none"/>
              <a:tailEnd len="med" w="med" type="none"/>
            </a:ln>
          </p:spPr>
        </p:cxnSp>
        <p:cxnSp>
          <p:nvCxnSpPr>
            <p:cNvPr id="817" name="Google Shape;817;p37"/>
            <p:cNvCxnSpPr/>
            <p:nvPr/>
          </p:nvCxnSpPr>
          <p:spPr>
            <a:xfrm>
              <a:off x="1932" y="2676"/>
              <a:ext cx="1" cy="120"/>
            </a:xfrm>
            <a:prstGeom prst="straightConnector1">
              <a:avLst/>
            </a:prstGeom>
            <a:noFill/>
            <a:ln cap="flat" cmpd="sng" w="9525">
              <a:solidFill>
                <a:srgbClr val="000000"/>
              </a:solidFill>
              <a:prstDash val="solid"/>
              <a:miter lim="800000"/>
              <a:headEnd len="med" w="med" type="none"/>
              <a:tailEnd len="med" w="med" type="none"/>
            </a:ln>
          </p:spPr>
        </p:cxnSp>
        <p:sp>
          <p:nvSpPr>
            <p:cNvPr id="818" name="Google Shape;818;p37"/>
            <p:cNvSpPr/>
            <p:nvPr/>
          </p:nvSpPr>
          <p:spPr>
            <a:xfrm>
              <a:off x="1608" y="2664"/>
              <a:ext cx="186" cy="168"/>
            </a:xfrm>
            <a:custGeom>
              <a:rect b="b" l="l" r="r" t="t"/>
              <a:pathLst>
                <a:path extrusionOk="0" h="168" w="186">
                  <a:moveTo>
                    <a:pt x="36" y="18"/>
                  </a:moveTo>
                  <a:lnTo>
                    <a:pt x="42" y="18"/>
                  </a:lnTo>
                  <a:lnTo>
                    <a:pt x="36" y="24"/>
                  </a:lnTo>
                  <a:lnTo>
                    <a:pt x="36" y="84"/>
                  </a:lnTo>
                  <a:lnTo>
                    <a:pt x="36" y="144"/>
                  </a:lnTo>
                  <a:lnTo>
                    <a:pt x="42" y="144"/>
                  </a:lnTo>
                  <a:lnTo>
                    <a:pt x="36" y="150"/>
                  </a:lnTo>
                  <a:lnTo>
                    <a:pt x="54" y="162"/>
                  </a:lnTo>
                  <a:lnTo>
                    <a:pt x="72" y="168"/>
                  </a:lnTo>
                  <a:lnTo>
                    <a:pt x="138" y="168"/>
                  </a:lnTo>
                  <a:lnTo>
                    <a:pt x="162" y="162"/>
                  </a:lnTo>
                  <a:lnTo>
                    <a:pt x="180" y="144"/>
                  </a:lnTo>
                  <a:lnTo>
                    <a:pt x="186" y="120"/>
                  </a:lnTo>
                  <a:lnTo>
                    <a:pt x="186" y="48"/>
                  </a:lnTo>
                  <a:lnTo>
                    <a:pt x="180" y="24"/>
                  </a:lnTo>
                  <a:lnTo>
                    <a:pt x="162" y="6"/>
                  </a:lnTo>
                  <a:lnTo>
                    <a:pt x="138" y="0"/>
                  </a:lnTo>
                  <a:lnTo>
                    <a:pt x="90" y="0"/>
                  </a:lnTo>
                  <a:lnTo>
                    <a:pt x="72" y="0"/>
                  </a:lnTo>
                  <a:lnTo>
                    <a:pt x="54" y="6"/>
                  </a:lnTo>
                  <a:lnTo>
                    <a:pt x="36" y="18"/>
                  </a:lnTo>
                  <a:close/>
                  <a:moveTo>
                    <a:pt x="0" y="84"/>
                  </a:moveTo>
                  <a:lnTo>
                    <a:pt x="0" y="84"/>
                  </a:lnTo>
                  <a:lnTo>
                    <a:pt x="6" y="18"/>
                  </a:lnTo>
                  <a:lnTo>
                    <a:pt x="12" y="12"/>
                  </a:lnTo>
                  <a:lnTo>
                    <a:pt x="24" y="6"/>
                  </a:lnTo>
                  <a:lnTo>
                    <a:pt x="36" y="12"/>
                  </a:lnTo>
                  <a:lnTo>
                    <a:pt x="42" y="18"/>
                  </a:lnTo>
                  <a:lnTo>
                    <a:pt x="42" y="24"/>
                  </a:lnTo>
                  <a:lnTo>
                    <a:pt x="36" y="84"/>
                  </a:lnTo>
                  <a:lnTo>
                    <a:pt x="42" y="144"/>
                  </a:lnTo>
                  <a:lnTo>
                    <a:pt x="36" y="156"/>
                  </a:lnTo>
                  <a:lnTo>
                    <a:pt x="24" y="162"/>
                  </a:lnTo>
                  <a:lnTo>
                    <a:pt x="12" y="156"/>
                  </a:lnTo>
                  <a:lnTo>
                    <a:pt x="6" y="144"/>
                  </a:lnTo>
                  <a:lnTo>
                    <a:pt x="0" y="84"/>
                  </a:lnTo>
                  <a:close/>
                </a:path>
              </a:pathLst>
            </a:custGeom>
            <a:solidFill>
              <a:srgbClr val="8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9" name="Google Shape;819;p37"/>
            <p:cNvSpPr txBox="1"/>
            <p:nvPr/>
          </p:nvSpPr>
          <p:spPr>
            <a:xfrm>
              <a:off x="1668" y="1458"/>
              <a:ext cx="111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IT Professionals &amp; Other Observers</a:t>
              </a:r>
              <a:endParaRPr/>
            </a:p>
          </p:txBody>
        </p:sp>
        <p:sp>
          <p:nvSpPr>
            <p:cNvPr id="820" name="Google Shape;820;p37"/>
            <p:cNvSpPr/>
            <p:nvPr/>
          </p:nvSpPr>
          <p:spPr>
            <a:xfrm>
              <a:off x="2214" y="3552"/>
              <a:ext cx="54" cy="282"/>
            </a:xfrm>
            <a:custGeom>
              <a:rect b="b" l="l" r="r" t="t"/>
              <a:pathLst>
                <a:path extrusionOk="0" h="282" w="54">
                  <a:moveTo>
                    <a:pt x="54" y="282"/>
                  </a:moveTo>
                  <a:lnTo>
                    <a:pt x="54" y="0"/>
                  </a:lnTo>
                  <a:lnTo>
                    <a:pt x="0" y="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1" name="Google Shape;821;p37"/>
            <p:cNvSpPr/>
            <p:nvPr/>
          </p:nvSpPr>
          <p:spPr>
            <a:xfrm>
              <a:off x="2172" y="3528"/>
              <a:ext cx="48" cy="48"/>
            </a:xfrm>
            <a:custGeom>
              <a:rect b="b" l="l" r="r" t="t"/>
              <a:pathLst>
                <a:path extrusionOk="0" h="48" w="48">
                  <a:moveTo>
                    <a:pt x="48" y="48"/>
                  </a:moveTo>
                  <a:lnTo>
                    <a:pt x="0" y="24"/>
                  </a:lnTo>
                  <a:lnTo>
                    <a:pt x="48" y="0"/>
                  </a:lnTo>
                  <a:lnTo>
                    <a:pt x="48"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2" name="Google Shape;822;p37"/>
            <p:cNvSpPr/>
            <p:nvPr/>
          </p:nvSpPr>
          <p:spPr>
            <a:xfrm>
              <a:off x="2214" y="1566"/>
              <a:ext cx="54" cy="378"/>
            </a:xfrm>
            <a:custGeom>
              <a:rect b="b" l="l" r="r" t="t"/>
              <a:pathLst>
                <a:path extrusionOk="0" h="378" w="54">
                  <a:moveTo>
                    <a:pt x="54" y="0"/>
                  </a:moveTo>
                  <a:lnTo>
                    <a:pt x="54" y="378"/>
                  </a:lnTo>
                  <a:lnTo>
                    <a:pt x="0" y="378"/>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3" name="Google Shape;823;p37"/>
            <p:cNvSpPr/>
            <p:nvPr/>
          </p:nvSpPr>
          <p:spPr>
            <a:xfrm>
              <a:off x="2172" y="1920"/>
              <a:ext cx="48" cy="48"/>
            </a:xfrm>
            <a:custGeom>
              <a:rect b="b" l="l" r="r" t="t"/>
              <a:pathLst>
                <a:path extrusionOk="0" h="48" w="48">
                  <a:moveTo>
                    <a:pt x="48" y="48"/>
                  </a:moveTo>
                  <a:lnTo>
                    <a:pt x="0" y="24"/>
                  </a:lnTo>
                  <a:lnTo>
                    <a:pt x="48" y="0"/>
                  </a:lnTo>
                  <a:lnTo>
                    <a:pt x="48"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4" name="Google Shape;824;p37"/>
            <p:cNvSpPr/>
            <p:nvPr/>
          </p:nvSpPr>
          <p:spPr>
            <a:xfrm>
              <a:off x="2124" y="2934"/>
              <a:ext cx="144" cy="144"/>
            </a:xfrm>
            <a:custGeom>
              <a:rect b="b" l="l" r="r" t="t"/>
              <a:pathLst>
                <a:path extrusionOk="0" h="144" w="144">
                  <a:moveTo>
                    <a:pt x="144" y="144"/>
                  </a:moveTo>
                  <a:lnTo>
                    <a:pt x="144" y="0"/>
                  </a:lnTo>
                  <a:lnTo>
                    <a:pt x="0" y="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5" name="Google Shape;825;p37"/>
            <p:cNvSpPr/>
            <p:nvPr/>
          </p:nvSpPr>
          <p:spPr>
            <a:xfrm>
              <a:off x="2076" y="2910"/>
              <a:ext cx="54" cy="48"/>
            </a:xfrm>
            <a:custGeom>
              <a:rect b="b" l="l" r="r" t="t"/>
              <a:pathLst>
                <a:path extrusionOk="0" h="48" w="54">
                  <a:moveTo>
                    <a:pt x="54" y="48"/>
                  </a:moveTo>
                  <a:lnTo>
                    <a:pt x="0" y="24"/>
                  </a:lnTo>
                  <a:lnTo>
                    <a:pt x="54" y="0"/>
                  </a:lnTo>
                  <a:lnTo>
                    <a:pt x="54"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6" name="Google Shape;826;p37"/>
            <p:cNvSpPr/>
            <p:nvPr/>
          </p:nvSpPr>
          <p:spPr>
            <a:xfrm>
              <a:off x="2076" y="2418"/>
              <a:ext cx="192" cy="330"/>
            </a:xfrm>
            <a:custGeom>
              <a:rect b="b" l="l" r="r" t="t"/>
              <a:pathLst>
                <a:path extrusionOk="0" h="330" w="192">
                  <a:moveTo>
                    <a:pt x="192" y="0"/>
                  </a:moveTo>
                  <a:lnTo>
                    <a:pt x="192" y="330"/>
                  </a:lnTo>
                  <a:lnTo>
                    <a:pt x="0" y="33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7" name="Google Shape;827;p37"/>
            <p:cNvSpPr/>
            <p:nvPr/>
          </p:nvSpPr>
          <p:spPr>
            <a:xfrm>
              <a:off x="2028" y="2724"/>
              <a:ext cx="54" cy="48"/>
            </a:xfrm>
            <a:custGeom>
              <a:rect b="b" l="l" r="r" t="t"/>
              <a:pathLst>
                <a:path extrusionOk="0" h="48" w="54">
                  <a:moveTo>
                    <a:pt x="54" y="48"/>
                  </a:moveTo>
                  <a:lnTo>
                    <a:pt x="0" y="24"/>
                  </a:lnTo>
                  <a:lnTo>
                    <a:pt x="54" y="0"/>
                  </a:lnTo>
                  <a:lnTo>
                    <a:pt x="54"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8" name="Google Shape;828;p37"/>
            <p:cNvSpPr txBox="1"/>
            <p:nvPr/>
          </p:nvSpPr>
          <p:spPr>
            <a:xfrm>
              <a:off x="4014" y="3432"/>
              <a:ext cx="144" cy="14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29" name="Google Shape;829;p37"/>
            <p:cNvCxnSpPr/>
            <p:nvPr/>
          </p:nvCxnSpPr>
          <p:spPr>
            <a:xfrm>
              <a:off x="4110" y="3564"/>
              <a:ext cx="1" cy="12"/>
            </a:xfrm>
            <a:prstGeom prst="straightConnector1">
              <a:avLst/>
            </a:prstGeom>
            <a:noFill/>
            <a:ln cap="flat" cmpd="sng" w="9525">
              <a:solidFill>
                <a:srgbClr val="000000"/>
              </a:solidFill>
              <a:prstDash val="solid"/>
              <a:miter lim="800000"/>
              <a:headEnd len="med" w="med" type="none"/>
              <a:tailEnd len="med" w="med" type="none"/>
            </a:ln>
          </p:spPr>
        </p:cxnSp>
        <p:cxnSp>
          <p:nvCxnSpPr>
            <p:cNvPr id="830" name="Google Shape;830;p37"/>
            <p:cNvCxnSpPr/>
            <p:nvPr/>
          </p:nvCxnSpPr>
          <p:spPr>
            <a:xfrm>
              <a:off x="4014" y="3564"/>
              <a:ext cx="144" cy="1"/>
            </a:xfrm>
            <a:prstGeom prst="straightConnector1">
              <a:avLst/>
            </a:prstGeom>
            <a:noFill/>
            <a:ln cap="flat" cmpd="sng" w="9525">
              <a:solidFill>
                <a:srgbClr val="000000"/>
              </a:solidFill>
              <a:prstDash val="solid"/>
              <a:miter lim="800000"/>
              <a:headEnd len="med" w="med" type="none"/>
              <a:tailEnd len="med" w="med" type="none"/>
            </a:ln>
          </p:spPr>
        </p:cxnSp>
        <p:sp>
          <p:nvSpPr>
            <p:cNvPr id="831" name="Google Shape;831;p37"/>
            <p:cNvSpPr txBox="1"/>
            <p:nvPr/>
          </p:nvSpPr>
          <p:spPr>
            <a:xfrm>
              <a:off x="4014" y="3588"/>
              <a:ext cx="144" cy="5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2" name="Google Shape;832;p37"/>
            <p:cNvSpPr txBox="1"/>
            <p:nvPr/>
          </p:nvSpPr>
          <p:spPr>
            <a:xfrm>
              <a:off x="4026" y="3600"/>
              <a:ext cx="126" cy="6"/>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3" name="Google Shape;833;p37"/>
            <p:cNvSpPr txBox="1"/>
            <p:nvPr/>
          </p:nvSpPr>
          <p:spPr>
            <a:xfrm>
              <a:off x="4026" y="3612"/>
              <a:ext cx="126" cy="2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4" name="Google Shape;834;p37"/>
            <p:cNvSpPr/>
            <p:nvPr/>
          </p:nvSpPr>
          <p:spPr>
            <a:xfrm>
              <a:off x="4026" y="3438"/>
              <a:ext cx="120" cy="120"/>
            </a:xfrm>
            <a:custGeom>
              <a:rect b="b" l="l" r="r" t="t"/>
              <a:pathLst>
                <a:path extrusionOk="0" h="120" w="120">
                  <a:moveTo>
                    <a:pt x="0" y="114"/>
                  </a:moveTo>
                  <a:lnTo>
                    <a:pt x="60" y="120"/>
                  </a:lnTo>
                  <a:lnTo>
                    <a:pt x="120" y="114"/>
                  </a:lnTo>
                  <a:lnTo>
                    <a:pt x="120" y="72"/>
                  </a:lnTo>
                  <a:lnTo>
                    <a:pt x="114" y="60"/>
                  </a:lnTo>
                  <a:lnTo>
                    <a:pt x="102" y="6"/>
                  </a:lnTo>
                  <a:lnTo>
                    <a:pt x="60" y="0"/>
                  </a:lnTo>
                  <a:lnTo>
                    <a:pt x="18" y="6"/>
                  </a:lnTo>
                  <a:lnTo>
                    <a:pt x="6" y="60"/>
                  </a:lnTo>
                  <a:lnTo>
                    <a:pt x="0" y="72"/>
                  </a:lnTo>
                  <a:lnTo>
                    <a:pt x="0" y="114"/>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5" name="Google Shape;835;p37"/>
            <p:cNvSpPr/>
            <p:nvPr/>
          </p:nvSpPr>
          <p:spPr>
            <a:xfrm>
              <a:off x="4026" y="3546"/>
              <a:ext cx="120" cy="1"/>
            </a:xfrm>
            <a:custGeom>
              <a:rect b="b" l="l" r="r" t="t"/>
              <a:pathLst>
                <a:path extrusionOk="0" h="1" w="120">
                  <a:moveTo>
                    <a:pt x="0" y="0"/>
                  </a:moveTo>
                  <a:lnTo>
                    <a:pt x="60" y="0"/>
                  </a:lnTo>
                  <a:lnTo>
                    <a:pt x="120"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36" name="Google Shape;836;p37"/>
            <p:cNvCxnSpPr/>
            <p:nvPr/>
          </p:nvCxnSpPr>
          <p:spPr>
            <a:xfrm>
              <a:off x="4032" y="3498"/>
              <a:ext cx="108" cy="1"/>
            </a:xfrm>
            <a:prstGeom prst="straightConnector1">
              <a:avLst/>
            </a:prstGeom>
            <a:noFill/>
            <a:ln cap="flat" cmpd="sng" w="9525">
              <a:solidFill>
                <a:srgbClr val="000000"/>
              </a:solidFill>
              <a:prstDash val="solid"/>
              <a:miter lim="800000"/>
              <a:headEnd len="med" w="med" type="none"/>
              <a:tailEnd len="med" w="med" type="none"/>
            </a:ln>
          </p:spPr>
        </p:cxnSp>
        <p:cxnSp>
          <p:nvCxnSpPr>
            <p:cNvPr id="837" name="Google Shape;837;p37"/>
            <p:cNvCxnSpPr/>
            <p:nvPr/>
          </p:nvCxnSpPr>
          <p:spPr>
            <a:xfrm>
              <a:off x="4026" y="3510"/>
              <a:ext cx="120" cy="1"/>
            </a:xfrm>
            <a:prstGeom prst="straightConnector1">
              <a:avLst/>
            </a:prstGeom>
            <a:noFill/>
            <a:ln cap="flat" cmpd="sng" w="9525">
              <a:solidFill>
                <a:srgbClr val="000000"/>
              </a:solidFill>
              <a:prstDash val="solid"/>
              <a:miter lim="800000"/>
              <a:headEnd len="med" w="med" type="none"/>
              <a:tailEnd len="med" w="med" type="none"/>
            </a:ln>
          </p:spPr>
        </p:cxnSp>
        <p:sp>
          <p:nvSpPr>
            <p:cNvPr id="838" name="Google Shape;838;p37"/>
            <p:cNvSpPr txBox="1"/>
            <p:nvPr/>
          </p:nvSpPr>
          <p:spPr>
            <a:xfrm>
              <a:off x="4416" y="3594"/>
              <a:ext cx="381"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Workstation</a:t>
              </a:r>
              <a:endParaRPr/>
            </a:p>
          </p:txBody>
        </p:sp>
        <p:sp>
          <p:nvSpPr>
            <p:cNvPr id="839" name="Google Shape;839;p37"/>
            <p:cNvSpPr txBox="1"/>
            <p:nvPr/>
          </p:nvSpPr>
          <p:spPr>
            <a:xfrm>
              <a:off x="4308" y="3666"/>
              <a:ext cx="65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(for prototyping tool)</a:t>
              </a:r>
              <a:endParaRPr/>
            </a:p>
          </p:txBody>
        </p:sp>
        <p:cxnSp>
          <p:nvCxnSpPr>
            <p:cNvPr id="840" name="Google Shape;840;p37"/>
            <p:cNvCxnSpPr/>
            <p:nvPr/>
          </p:nvCxnSpPr>
          <p:spPr>
            <a:xfrm flipH="1">
              <a:off x="4248" y="3552"/>
              <a:ext cx="384" cy="1"/>
            </a:xfrm>
            <a:prstGeom prst="straightConnector1">
              <a:avLst/>
            </a:prstGeom>
            <a:noFill/>
            <a:ln cap="flat" cmpd="sng" w="19050">
              <a:solidFill>
                <a:srgbClr val="000000"/>
              </a:solidFill>
              <a:prstDash val="solid"/>
              <a:miter lim="800000"/>
              <a:headEnd len="med" w="med" type="none"/>
              <a:tailEnd len="med" w="med" type="none"/>
            </a:ln>
          </p:spPr>
        </p:cxnSp>
        <p:sp>
          <p:nvSpPr>
            <p:cNvPr id="841" name="Google Shape;841;p37"/>
            <p:cNvSpPr/>
            <p:nvPr/>
          </p:nvSpPr>
          <p:spPr>
            <a:xfrm>
              <a:off x="4206" y="3528"/>
              <a:ext cx="48" cy="48"/>
            </a:xfrm>
            <a:custGeom>
              <a:rect b="b" l="l" r="r" t="t"/>
              <a:pathLst>
                <a:path extrusionOk="0" h="48" w="48">
                  <a:moveTo>
                    <a:pt x="48" y="48"/>
                  </a:moveTo>
                  <a:lnTo>
                    <a:pt x="0" y="24"/>
                  </a:lnTo>
                  <a:lnTo>
                    <a:pt x="48" y="0"/>
                  </a:lnTo>
                  <a:lnTo>
                    <a:pt x="48"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42" name="Google Shape;842;p37"/>
            <p:cNvSpPr txBox="1"/>
            <p:nvPr/>
          </p:nvSpPr>
          <p:spPr>
            <a:xfrm>
              <a:off x="4044" y="3852"/>
              <a:ext cx="20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Scribe</a:t>
              </a:r>
              <a:endParaRPr/>
            </a:p>
          </p:txBody>
        </p:sp>
        <p:sp>
          <p:nvSpPr>
            <p:cNvPr id="843" name="Google Shape;843;p37"/>
            <p:cNvSpPr txBox="1"/>
            <p:nvPr/>
          </p:nvSpPr>
          <p:spPr>
            <a:xfrm>
              <a:off x="4044" y="1548"/>
              <a:ext cx="20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Scribe</a:t>
              </a:r>
              <a:endParaRPr/>
            </a:p>
          </p:txBody>
        </p:sp>
      </p:grpSp>
      <p:sp>
        <p:nvSpPr>
          <p:cNvPr id="844" name="Google Shape;844;p37"/>
          <p:cNvSpPr txBox="1"/>
          <p:nvPr>
            <p:ph type="title"/>
          </p:nvPr>
        </p:nvSpPr>
        <p:spPr>
          <a:xfrm>
            <a:off x="317500" y="149225"/>
            <a:ext cx="8526462" cy="7683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Typical room layout for JRP session</a:t>
            </a:r>
            <a:endParaRPr/>
          </a:p>
        </p:txBody>
      </p:sp>
    </p:spTree>
  </p:cSld>
  <p:clrMapOvr>
    <a:masterClrMapping/>
  </p:clrMapOvr>
  <p:transition spd="slow">
    <p:strips/>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38"/>
          <p:cNvSpPr txBox="1"/>
          <p:nvPr>
            <p:ph type="title"/>
          </p:nvPr>
        </p:nvSpPr>
        <p:spPr>
          <a:xfrm>
            <a:off x="317500" y="52387"/>
            <a:ext cx="8637587" cy="12430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Guidelines for Conducting a JRP Session</a:t>
            </a:r>
            <a:endParaRPr/>
          </a:p>
        </p:txBody>
      </p:sp>
      <p:sp>
        <p:nvSpPr>
          <p:cNvPr descr="Rectangle: Click to edit Master text styles &#10;Second level &#10;Third level &#10;Fourth level &#10;Fifth level" id="852" name="Google Shape;852;p38"/>
          <p:cNvSpPr txBox="1"/>
          <p:nvPr>
            <p:ph idx="1" type="body"/>
          </p:nvPr>
        </p:nvSpPr>
        <p:spPr>
          <a:xfrm>
            <a:off x="476250" y="1676400"/>
            <a:ext cx="8497887"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750"/>
              <a:buFont typeface="Arial"/>
              <a:buChar char="•"/>
            </a:pPr>
            <a:r>
              <a:rPr b="0" i="0" lang="en-US" sz="2500" u="none">
                <a:solidFill>
                  <a:srgbClr val="000099"/>
                </a:solidFill>
                <a:latin typeface="Arial"/>
                <a:ea typeface="Arial"/>
                <a:cs typeface="Arial"/>
                <a:sym typeface="Arial"/>
              </a:rPr>
              <a:t>Do not unreasonably deviate from the agenda</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Stay on schedule</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Ensure that the scribe is able to take notes</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Avoid the use of technical jargon</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Apply conflict resolution skills</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Allow for ample breaks</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Encourage group consensus</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Encourage user and management participation without allowing individuals to dominate the session</a:t>
            </a:r>
            <a:endParaRPr/>
          </a:p>
          <a:p>
            <a:pPr indent="-342900" lvl="0" marL="342900" rtl="0" algn="l">
              <a:lnSpc>
                <a:spcPct val="9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Make sure that attendees abide by the established ground rules for the session</a:t>
            </a:r>
            <a:endParaRPr/>
          </a:p>
        </p:txBody>
      </p:sp>
    </p:spTree>
  </p:cSld>
  <p:clrMapOvr>
    <a:masterClrMapping/>
  </p:clrMapOvr>
  <p:transition spd="slow">
    <p:strips/>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Brainstorming</a:t>
            </a:r>
            <a:endParaRPr/>
          </a:p>
        </p:txBody>
      </p:sp>
      <p:sp>
        <p:nvSpPr>
          <p:cNvPr descr="Rectangle: Click to edit Master text styles &#10;Second level &#10;Third level &#10;Fourth level &#10;Fifth level" id="860" name="Google Shape;860;p39"/>
          <p:cNvSpPr txBox="1"/>
          <p:nvPr>
            <p:ph idx="1" type="body"/>
          </p:nvPr>
        </p:nvSpPr>
        <p:spPr>
          <a:xfrm>
            <a:off x="571500" y="2133600"/>
            <a:ext cx="7772400" cy="3048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	</a:t>
            </a:r>
            <a:r>
              <a:rPr b="1" i="0" lang="en-US" sz="2800" u="none">
                <a:solidFill>
                  <a:srgbClr val="000099"/>
                </a:solidFill>
                <a:latin typeface="Arial"/>
                <a:ea typeface="Arial"/>
                <a:cs typeface="Arial"/>
                <a:sym typeface="Arial"/>
              </a:rPr>
              <a:t>Brainstorming</a:t>
            </a:r>
            <a:r>
              <a:rPr b="0" i="0" lang="en-US" sz="2800" u="none">
                <a:solidFill>
                  <a:srgbClr val="000099"/>
                </a:solidFill>
                <a:latin typeface="Arial"/>
                <a:ea typeface="Arial"/>
                <a:cs typeface="Arial"/>
                <a:sym typeface="Arial"/>
              </a:rPr>
              <a:t> is a technique for generating ideas during group meetings. Participants are encouraged to generate as many ideas as possible in a short period of time without any analysis until all the ideas have been exhausted. </a:t>
            </a:r>
            <a:endParaRPr/>
          </a:p>
        </p:txBody>
      </p:sp>
    </p:spTree>
  </p:cSld>
  <p:clrMapOvr>
    <a:masterClrMapping/>
  </p:clrMapOvr>
  <p:transition spd="slow">
    <p:strips/>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20" name="Google Shape;120;p4"/>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21" name="Google Shape;121;p4"/>
          <p:cNvSpPr txBox="1"/>
          <p:nvPr>
            <p:ph type="ctrTitle"/>
          </p:nvPr>
        </p:nvSpPr>
        <p:spPr>
          <a:xfrm>
            <a:off x="990600" y="533400"/>
            <a:ext cx="7467600" cy="1295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REQUIREMENTS DETERMINATION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0"/>
          <p:cNvSpPr txBox="1"/>
          <p:nvPr>
            <p:ph type="title"/>
          </p:nvPr>
        </p:nvSpPr>
        <p:spPr>
          <a:xfrm>
            <a:off x="1066800" y="0"/>
            <a:ext cx="76200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Brainstorming Guidelines</a:t>
            </a:r>
            <a:endParaRPr/>
          </a:p>
        </p:txBody>
      </p:sp>
      <p:sp>
        <p:nvSpPr>
          <p:cNvPr descr="Rectangle: Click to edit Master text styles &#10;Second level &#10;Third level &#10;Fourth level &#10;Fifth level" id="868" name="Google Shape;868;p40"/>
          <p:cNvSpPr txBox="1"/>
          <p:nvPr>
            <p:ph idx="1" type="body"/>
          </p:nvPr>
        </p:nvSpPr>
        <p:spPr>
          <a:xfrm>
            <a:off x="381000" y="1676400"/>
            <a:ext cx="87630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20"/>
              <a:buFont typeface="Arial"/>
              <a:buChar char="•"/>
            </a:pPr>
            <a:r>
              <a:rPr b="0" i="0" lang="en-US" sz="2200" u="none">
                <a:solidFill>
                  <a:srgbClr val="000099"/>
                </a:solidFill>
                <a:latin typeface="Arial"/>
                <a:ea typeface="Arial"/>
                <a:cs typeface="Arial"/>
                <a:sym typeface="Arial"/>
              </a:rPr>
              <a:t>Isolate the appropriate people in a place that will be free from distractions and interruptions </a:t>
            </a:r>
            <a:endParaRPr/>
          </a:p>
          <a:p>
            <a:pPr indent="-342900" lvl="0" marL="342900" rtl="0" algn="l">
              <a:lnSpc>
                <a:spcPct val="10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Make sure that everyone understands the purpose of the meeting </a:t>
            </a:r>
            <a:endParaRPr/>
          </a:p>
          <a:p>
            <a:pPr indent="-342900" lvl="0" marL="342900" rtl="0" algn="l">
              <a:lnSpc>
                <a:spcPct val="10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Appoint one person to record ideas </a:t>
            </a:r>
            <a:endParaRPr/>
          </a:p>
          <a:p>
            <a:pPr indent="-342900" lvl="0" marL="342900" rtl="0" algn="l">
              <a:lnSpc>
                <a:spcPct val="10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Remind everyone of the brainstorming rules </a:t>
            </a:r>
            <a:endParaRPr/>
          </a:p>
          <a:p>
            <a:pPr indent="-342900" lvl="0" marL="342900" rtl="0" algn="l">
              <a:lnSpc>
                <a:spcPct val="10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Within a specified time period, team members call out their ideas as quickly as they can think of them </a:t>
            </a:r>
            <a:endParaRPr/>
          </a:p>
          <a:p>
            <a:pPr indent="-342900" lvl="0" marL="342900" rtl="0" algn="l">
              <a:lnSpc>
                <a:spcPct val="10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After the group has run out of ideas and all ideas have been recorded, then and only then should the ideas be analyzed and evaluated </a:t>
            </a:r>
            <a:endParaRPr/>
          </a:p>
          <a:p>
            <a:pPr indent="-342900" lvl="0" marL="342900" rtl="0" algn="l">
              <a:lnSpc>
                <a:spcPct val="100000"/>
              </a:lnSpc>
              <a:spcBef>
                <a:spcPts val="440"/>
              </a:spcBef>
              <a:spcAft>
                <a:spcPts val="0"/>
              </a:spcAft>
              <a:buSzPts val="2420"/>
              <a:buFont typeface="Arial"/>
              <a:buChar char="•"/>
            </a:pPr>
            <a:r>
              <a:rPr b="0" i="0" lang="en-US" sz="2200" u="none">
                <a:solidFill>
                  <a:srgbClr val="000099"/>
                </a:solidFill>
                <a:latin typeface="Arial"/>
                <a:ea typeface="Arial"/>
                <a:cs typeface="Arial"/>
                <a:sym typeface="Arial"/>
              </a:rPr>
              <a:t>Refine, combine, and improve the ideas that were generated earlier </a:t>
            </a:r>
            <a:endParaRPr/>
          </a:p>
        </p:txBody>
      </p:sp>
    </p:spTree>
  </p:cSld>
  <p:clrMapOvr>
    <a:masterClrMapping/>
  </p:clrMapOvr>
  <p:transition spd="slow">
    <p:strips/>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1"/>
          <p:cNvSpPr txBox="1"/>
          <p:nvPr>
            <p:ph type="title"/>
          </p:nvPr>
        </p:nvSpPr>
        <p:spPr>
          <a:xfrm>
            <a:off x="1066800" y="381000"/>
            <a:ext cx="76200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Benefits of JRP</a:t>
            </a:r>
            <a:endParaRPr/>
          </a:p>
        </p:txBody>
      </p:sp>
      <p:sp>
        <p:nvSpPr>
          <p:cNvPr descr="Rectangle: Click to edit Master text styles &#10;Second level &#10;Third level &#10;Fourth level &#10;Fifth level" id="876" name="Google Shape;876;p41"/>
          <p:cNvSpPr txBox="1"/>
          <p:nvPr>
            <p:ph idx="1" type="body"/>
          </p:nvPr>
        </p:nvSpPr>
        <p:spPr>
          <a:xfrm>
            <a:off x="609600" y="1981200"/>
            <a:ext cx="78867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750"/>
              <a:buFont typeface="Arial"/>
              <a:buChar char="•"/>
            </a:pPr>
            <a:r>
              <a:rPr b="0" i="0" lang="en-US" sz="2500" u="none">
                <a:solidFill>
                  <a:srgbClr val="000099"/>
                </a:solidFill>
                <a:latin typeface="Arial"/>
                <a:ea typeface="Arial"/>
                <a:cs typeface="Arial"/>
                <a:sym typeface="Arial"/>
              </a:rPr>
              <a:t>JRP actively involves users and management in the development project (encouraging them to take “ownership” in the project)</a:t>
            </a:r>
            <a:endParaRPr/>
          </a:p>
          <a:p>
            <a:pPr indent="-342900" lvl="0" marL="342900" rtl="0" algn="l">
              <a:lnSpc>
                <a:spcPct val="10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JRP reduces the amount of time required to develop systems</a:t>
            </a:r>
            <a:endParaRPr/>
          </a:p>
          <a:p>
            <a:pPr indent="-342900" lvl="0" marL="342900" rtl="0" algn="l">
              <a:lnSpc>
                <a:spcPct val="10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When JRP incorporates prototyping as a means for confirming requirements and obtaining design approvals, the benefits of prototyping are realized </a:t>
            </a:r>
            <a:endParaRPr/>
          </a:p>
        </p:txBody>
      </p:sp>
    </p:spTree>
  </p:cSld>
  <p:clrMapOvr>
    <a:masterClrMapping/>
  </p:clrMapOvr>
  <p:transition spd="slow">
    <p:strips/>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2"/>
          <p:cNvSpPr txBox="1"/>
          <p:nvPr>
            <p:ph type="title"/>
          </p:nvPr>
        </p:nvSpPr>
        <p:spPr>
          <a:xfrm>
            <a:off x="1066800" y="3810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A Fact-Finding Strategy</a:t>
            </a:r>
            <a:endParaRPr/>
          </a:p>
        </p:txBody>
      </p:sp>
      <p:sp>
        <p:nvSpPr>
          <p:cNvPr descr="Rectangle: Click to edit Master text styles &#10;Second level &#10;Third level &#10;Fourth level &#10;Fifth level" id="884" name="Google Shape;884;p42"/>
          <p:cNvSpPr txBox="1"/>
          <p:nvPr>
            <p:ph idx="1" type="body"/>
          </p:nvPr>
        </p:nvSpPr>
        <p:spPr>
          <a:xfrm>
            <a:off x="457200" y="17526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2640"/>
              <a:buFont typeface="Arial"/>
              <a:buAutoNum type="arabicPeriod"/>
            </a:pPr>
            <a:r>
              <a:rPr b="0" i="0" lang="en-US" sz="2400" u="none">
                <a:solidFill>
                  <a:srgbClr val="000099"/>
                </a:solidFill>
                <a:latin typeface="Arial"/>
                <a:ea typeface="Arial"/>
                <a:cs typeface="Arial"/>
                <a:sym typeface="Arial"/>
              </a:rPr>
              <a:t>Learn all you can from existing documents, forms, reports, and files </a:t>
            </a:r>
            <a:endParaRPr/>
          </a:p>
          <a:p>
            <a:pPr indent="-342900" lvl="0" marL="342900" rtl="0" algn="l">
              <a:lnSpc>
                <a:spcPct val="90000"/>
              </a:lnSpc>
              <a:spcBef>
                <a:spcPts val="1080"/>
              </a:spcBef>
              <a:spcAft>
                <a:spcPts val="0"/>
              </a:spcAft>
              <a:buClr>
                <a:schemeClr val="lt1"/>
              </a:buClr>
              <a:buSzPts val="2640"/>
              <a:buFont typeface="Arial"/>
              <a:buAutoNum type="arabicPeriod"/>
            </a:pPr>
            <a:r>
              <a:rPr b="0" i="0" lang="en-US" sz="2400" u="none">
                <a:solidFill>
                  <a:srgbClr val="000099"/>
                </a:solidFill>
                <a:latin typeface="Arial"/>
                <a:ea typeface="Arial"/>
                <a:cs typeface="Arial"/>
                <a:sym typeface="Arial"/>
              </a:rPr>
              <a:t>If appropriate, observe the system in action </a:t>
            </a:r>
            <a:endParaRPr/>
          </a:p>
          <a:p>
            <a:pPr indent="-342900" lvl="0" marL="342900" rtl="0" algn="l">
              <a:lnSpc>
                <a:spcPct val="90000"/>
              </a:lnSpc>
              <a:spcBef>
                <a:spcPts val="1080"/>
              </a:spcBef>
              <a:spcAft>
                <a:spcPts val="0"/>
              </a:spcAft>
              <a:buClr>
                <a:schemeClr val="lt1"/>
              </a:buClr>
              <a:buSzPts val="2640"/>
              <a:buFont typeface="Arial"/>
              <a:buAutoNum type="arabicPeriod"/>
            </a:pPr>
            <a:r>
              <a:rPr b="0" i="0" lang="en-US" sz="2400" u="none">
                <a:solidFill>
                  <a:srgbClr val="000099"/>
                </a:solidFill>
                <a:latin typeface="Arial"/>
                <a:ea typeface="Arial"/>
                <a:cs typeface="Arial"/>
                <a:sym typeface="Arial"/>
              </a:rPr>
              <a:t>Given all the facts that you've already collected, design and distribute questionnaires to clear up things you don't fully understand</a:t>
            </a:r>
            <a:endParaRPr/>
          </a:p>
          <a:p>
            <a:pPr indent="-342900" lvl="0" marL="342900" rtl="0" algn="l">
              <a:lnSpc>
                <a:spcPct val="90000"/>
              </a:lnSpc>
              <a:spcBef>
                <a:spcPts val="1080"/>
              </a:spcBef>
              <a:spcAft>
                <a:spcPts val="0"/>
              </a:spcAft>
              <a:buClr>
                <a:schemeClr val="lt1"/>
              </a:buClr>
              <a:buSzPts val="2640"/>
              <a:buFont typeface="Arial"/>
              <a:buAutoNum type="arabicPeriod"/>
            </a:pPr>
            <a:r>
              <a:rPr b="0" i="0" lang="en-US" sz="2400" u="none">
                <a:solidFill>
                  <a:srgbClr val="000099"/>
                </a:solidFill>
                <a:latin typeface="Arial"/>
                <a:ea typeface="Arial"/>
                <a:cs typeface="Arial"/>
                <a:sym typeface="Arial"/>
              </a:rPr>
              <a:t>Conduct your interviews (or group work sessions) </a:t>
            </a:r>
            <a:endParaRPr/>
          </a:p>
          <a:p>
            <a:pPr indent="-342900" lvl="0" marL="342900" rtl="0" algn="l">
              <a:lnSpc>
                <a:spcPct val="90000"/>
              </a:lnSpc>
              <a:spcBef>
                <a:spcPts val="1080"/>
              </a:spcBef>
              <a:spcAft>
                <a:spcPts val="0"/>
              </a:spcAft>
              <a:buClr>
                <a:schemeClr val="lt1"/>
              </a:buClr>
              <a:buSzPts val="2640"/>
              <a:buFont typeface="Arial"/>
              <a:buAutoNum type="arabicPeriod"/>
            </a:pPr>
            <a:r>
              <a:rPr b="0" i="0" lang="en-US" sz="2400" u="none">
                <a:solidFill>
                  <a:srgbClr val="000099"/>
                </a:solidFill>
                <a:latin typeface="Arial"/>
                <a:ea typeface="Arial"/>
                <a:cs typeface="Arial"/>
                <a:sym typeface="Arial"/>
              </a:rPr>
              <a:t>(Optional). Build discovery prototypes for any functional requirements that are not understood or if requirements need to be validated</a:t>
            </a:r>
            <a:endParaRPr/>
          </a:p>
          <a:p>
            <a:pPr indent="-342900" lvl="0" marL="342900" rtl="0" algn="l">
              <a:lnSpc>
                <a:spcPct val="90000"/>
              </a:lnSpc>
              <a:spcBef>
                <a:spcPts val="1080"/>
              </a:spcBef>
              <a:spcAft>
                <a:spcPts val="0"/>
              </a:spcAft>
              <a:buClr>
                <a:schemeClr val="lt1"/>
              </a:buClr>
              <a:buSzPts val="2640"/>
              <a:buFont typeface="Arial"/>
              <a:buAutoNum type="arabicPeriod"/>
            </a:pPr>
            <a:r>
              <a:rPr b="0" i="0" lang="en-US" sz="2400" u="none">
                <a:solidFill>
                  <a:srgbClr val="000099"/>
                </a:solidFill>
                <a:latin typeface="Arial"/>
                <a:ea typeface="Arial"/>
                <a:cs typeface="Arial"/>
                <a:sym typeface="Arial"/>
              </a:rPr>
              <a:t>Follow up </a:t>
            </a:r>
            <a:endParaRPr/>
          </a:p>
        </p:txBody>
      </p:sp>
      <p:graphicFrame>
        <p:nvGraphicFramePr>
          <p:cNvPr id="885" name="Google Shape;885;p42"/>
          <p:cNvGraphicFramePr/>
          <p:nvPr/>
        </p:nvGraphicFramePr>
        <p:xfrm>
          <a:off x="7486650" y="3563937"/>
          <a:ext cx="1143000" cy="1538287"/>
        </p:xfrm>
        <a:graphic>
          <a:graphicData uri="http://schemas.openxmlformats.org/presentationml/2006/ole">
            <mc:AlternateContent>
              <mc:Choice Requires="v">
                <p:oleObj r:id="rId4" imgH="1538287" imgW="1143000" progId="MSGraph.Chart.8" spid="_x0000_s1">
                  <p:embed/>
                </p:oleObj>
              </mc:Choice>
              <mc:Fallback>
                <p:oleObj r:id="rId5" imgH="1538287" imgW="1143000" progId="MSGraph.Chart.8">
                  <p:embed/>
                  <p:pic>
                    <p:nvPicPr>
                      <p:cNvPr id="885" name="Google Shape;885;p42"/>
                      <p:cNvPicPr preferRelativeResize="0"/>
                      <p:nvPr>
                        <p:ph idx="1" type="body"/>
                      </p:nvPr>
                    </p:nvPicPr>
                    <p:blipFill rotWithShape="1">
                      <a:blip r:embed="rId6">
                        <a:alphaModFix/>
                      </a:blip>
                      <a:srcRect b="0" l="0" r="0" t="0"/>
                      <a:stretch/>
                    </p:blipFill>
                    <p:spPr>
                      <a:xfrm>
                        <a:off x="7486650" y="3563937"/>
                        <a:ext cx="1143000" cy="1538287"/>
                      </a:xfrm>
                      <a:prstGeom prst="rect">
                        <a:avLst/>
                      </a:prstGeom>
                      <a:noFill/>
                      <a:ln>
                        <a:noFill/>
                      </a:ln>
                    </p:spPr>
                  </p:pic>
                </p:oleObj>
              </mc:Fallback>
            </mc:AlternateContent>
          </a:graphicData>
        </a:graphic>
      </p:graphicFrame>
    </p:spTree>
  </p:cSld>
  <p:clrMapOvr>
    <a:masterClrMapping/>
  </p:clrMapOvr>
  <p:transition spd="slow">
    <p:strips/>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3"/>
          <p:cNvSpPr txBox="1"/>
          <p:nvPr>
            <p:ph type="title"/>
          </p:nvPr>
        </p:nvSpPr>
        <p:spPr>
          <a:xfrm>
            <a:off x="317500" y="52387"/>
            <a:ext cx="8255000" cy="1014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Documenting and Analyzing Requirements</a:t>
            </a:r>
            <a:endParaRPr/>
          </a:p>
        </p:txBody>
      </p:sp>
      <p:sp>
        <p:nvSpPr>
          <p:cNvPr descr="Rectangle: Click to edit Master text styles &#10;Second level &#10;Third level &#10;Fourth level &#10;Fifth level" id="893" name="Google Shape;893;p43"/>
          <p:cNvSpPr txBox="1"/>
          <p:nvPr>
            <p:ph idx="1" type="body"/>
          </p:nvPr>
        </p:nvSpPr>
        <p:spPr>
          <a:xfrm>
            <a:off x="5715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al"/>
              <a:buNone/>
            </a:pPr>
            <a:r>
              <a:rPr b="0" i="0" lang="en-US" sz="2800" u="none">
                <a:solidFill>
                  <a:srgbClr val="000099"/>
                </a:solidFill>
                <a:latin typeface="Arial"/>
                <a:ea typeface="Arial"/>
                <a:cs typeface="Arial"/>
                <a:sym typeface="Arial"/>
              </a:rPr>
              <a:t>	A requirements definition document should consist of the following.</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The functions and services the system should provide.</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Nonfunctional requirements including the system’s features, characteristics, and attributes.</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The constraints that restrict the development of the system or under which the system must operate.</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Information about other systems the system must interface with.    </a:t>
            </a:r>
            <a:endParaRPr/>
          </a:p>
        </p:txBody>
      </p:sp>
    </p:spTree>
  </p:cSld>
  <p:clrMapOvr>
    <a:masterClrMapping/>
  </p:clrMapOvr>
  <p:transition spd="slow">
    <p:strips/>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4"/>
          <p:cNvSpPr txBox="1"/>
          <p:nvPr>
            <p:ph type="title"/>
          </p:nvPr>
        </p:nvSpPr>
        <p:spPr>
          <a:xfrm>
            <a:off x="381000" y="152400"/>
            <a:ext cx="8534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Sample Requirements Definition Outline</a:t>
            </a:r>
            <a:endParaRPr/>
          </a:p>
        </p:txBody>
      </p:sp>
      <p:sp>
        <p:nvSpPr>
          <p:cNvPr descr="Rectangle: Click to edit Master text styles &#10;Second level &#10;Third level &#10;Fourth level &#10;Fifth level" id="901" name="Google Shape;901;p44"/>
          <p:cNvSpPr txBox="1"/>
          <p:nvPr>
            <p:ph idx="1" type="body"/>
          </p:nvPr>
        </p:nvSpPr>
        <p:spPr>
          <a:xfrm>
            <a:off x="609600" y="1600200"/>
            <a:ext cx="7620000" cy="5105400"/>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SzPts val="2200"/>
              <a:buFont typeface="Arial"/>
              <a:buNone/>
            </a:pPr>
            <a:r>
              <a:rPr b="1" i="0" lang="en-US" sz="2000" u="none">
                <a:solidFill>
                  <a:srgbClr val="000099"/>
                </a:solidFill>
                <a:latin typeface="Arial"/>
                <a:ea typeface="Arial"/>
                <a:cs typeface="Arial"/>
                <a:sym typeface="Arial"/>
              </a:rPr>
              <a:t>Requirements Definition Report</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1. Introduction</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1.1 Purpose</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1.2 Background</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1.3 Scope</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1.4 Definitions, Acronyms, and Abbreviations</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1.5 References</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2. General Project Description</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2.1 System Objectives</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3. Requirements and Constraints</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3.1 Functional Requirements</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3.2 Nonfunctional Requirements</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4. Conclusion</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	4.1 Outstanding Issues</a:t>
            </a:r>
            <a:endParaRPr/>
          </a:p>
          <a:p>
            <a:pPr indent="-342900" lvl="0" marL="342900" rtl="0" algn="l">
              <a:lnSpc>
                <a:spcPct val="90000"/>
              </a:lnSpc>
              <a:spcBef>
                <a:spcPts val="360"/>
              </a:spcBef>
              <a:spcAft>
                <a:spcPts val="0"/>
              </a:spcAft>
              <a:buSzPts val="1980"/>
              <a:buFont typeface="Arial"/>
              <a:buNone/>
            </a:pPr>
            <a:r>
              <a:rPr b="1" i="0" lang="en-US" sz="1800" u="none">
                <a:solidFill>
                  <a:srgbClr val="000099"/>
                </a:solidFill>
                <a:latin typeface="Arial"/>
                <a:ea typeface="Arial"/>
                <a:cs typeface="Arial"/>
                <a:sym typeface="Arial"/>
              </a:rPr>
              <a:t>Appendix (optional)</a:t>
            </a:r>
            <a:endParaRPr/>
          </a:p>
        </p:txBody>
      </p:sp>
    </p:spTree>
  </p:cSld>
  <p:clrMapOvr>
    <a:masterClrMapping/>
  </p:clrMapOvr>
  <p:transition spd="slow">
    <p:strips/>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4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Validating Requirements</a:t>
            </a:r>
            <a:endParaRPr/>
          </a:p>
        </p:txBody>
      </p:sp>
      <p:sp>
        <p:nvSpPr>
          <p:cNvPr descr="Rectangle: Click to edit Master text styles &#10;Second level &#10;Third level &#10;Fourth level &#10;Fifth level" id="909" name="Google Shape;909;p45"/>
          <p:cNvSpPr txBox="1"/>
          <p:nvPr>
            <p:ph idx="1" type="body"/>
          </p:nvPr>
        </p:nvSpPr>
        <p:spPr>
          <a:xfrm>
            <a:off x="1066800" y="1752600"/>
            <a:ext cx="7620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Requirements validation is an activity that checks the requirements definition document for accuracy, completeness, consistency, and conformance to standards.</a:t>
            </a:r>
            <a:endParaRPr/>
          </a:p>
          <a:p>
            <a:pPr indent="-342900" lvl="0" marL="342900" rtl="0" algn="l">
              <a:lnSpc>
                <a:spcPct val="100000"/>
              </a:lnSpc>
              <a:spcBef>
                <a:spcPts val="560"/>
              </a:spcBef>
              <a:spcAft>
                <a:spcPts val="0"/>
              </a:spcAft>
              <a:buSzPts val="3080"/>
              <a:buFont typeface="Arial"/>
              <a:buNone/>
            </a:pPr>
            <a:r>
              <a:t/>
            </a:r>
            <a:endParaRPr b="0" i="0" sz="2800" u="none">
              <a:solidFill>
                <a:srgbClr val="000099"/>
              </a:solidFill>
              <a:latin typeface="Arial"/>
              <a:ea typeface="Arial"/>
              <a:cs typeface="Arial"/>
              <a:sym typeface="Arial"/>
            </a:endParaRPr>
          </a:p>
          <a:p>
            <a:pPr indent="-285750" lvl="1" marL="742950" rtl="0" algn="l">
              <a:lnSpc>
                <a:spcPct val="100000"/>
              </a:lnSpc>
              <a:spcBef>
                <a:spcPts val="480"/>
              </a:spcBef>
              <a:spcAft>
                <a:spcPts val="0"/>
              </a:spcAft>
              <a:buClr>
                <a:srgbClr val="CCECFF"/>
              </a:buClr>
              <a:buSzPts val="2400"/>
              <a:buFont typeface="Courier New"/>
              <a:buChar char="o"/>
            </a:pPr>
            <a:r>
              <a:rPr b="0" i="0" lang="en-US" sz="2400" u="none">
                <a:solidFill>
                  <a:srgbClr val="000099"/>
                </a:solidFill>
                <a:latin typeface="Arial"/>
                <a:ea typeface="Arial"/>
                <a:cs typeface="Arial"/>
                <a:sym typeface="Arial"/>
              </a:rPr>
              <a:t>Errors that may be found may include:</a:t>
            </a:r>
            <a:endParaRPr/>
          </a:p>
          <a:p>
            <a:pPr indent="-228600" lvl="2" marL="1143000" rtl="0" algn="l">
              <a:lnSpc>
                <a:spcPct val="100000"/>
              </a:lnSpc>
              <a:spcBef>
                <a:spcPts val="480"/>
              </a:spcBef>
              <a:spcAft>
                <a:spcPts val="0"/>
              </a:spcAft>
              <a:buSzPts val="2400"/>
              <a:buChar char="•"/>
            </a:pPr>
            <a:r>
              <a:rPr b="0" i="0" lang="en-US" sz="2400" u="none">
                <a:solidFill>
                  <a:srgbClr val="000099"/>
                </a:solidFill>
                <a:latin typeface="Arial"/>
                <a:ea typeface="Arial"/>
                <a:cs typeface="Arial"/>
                <a:sym typeface="Arial"/>
              </a:rPr>
              <a:t>Conflicting requirements</a:t>
            </a:r>
            <a:endParaRPr/>
          </a:p>
          <a:p>
            <a:pPr indent="-228600" lvl="2" marL="1143000" rtl="0" algn="l">
              <a:lnSpc>
                <a:spcPct val="100000"/>
              </a:lnSpc>
              <a:spcBef>
                <a:spcPts val="480"/>
              </a:spcBef>
              <a:spcAft>
                <a:spcPts val="0"/>
              </a:spcAft>
              <a:buSzPts val="2400"/>
              <a:buChar char="•"/>
            </a:pPr>
            <a:r>
              <a:rPr b="0" i="0" lang="en-US" sz="2400" u="none">
                <a:solidFill>
                  <a:srgbClr val="000099"/>
                </a:solidFill>
                <a:latin typeface="Arial"/>
                <a:ea typeface="Arial"/>
                <a:cs typeface="Arial"/>
                <a:sym typeface="Arial"/>
              </a:rPr>
              <a:t>Ambiguous or poorly worded requirements</a:t>
            </a:r>
            <a:endParaRPr/>
          </a:p>
          <a:p>
            <a:pPr indent="-228600" lvl="2" marL="1143000" rtl="0" algn="l">
              <a:lnSpc>
                <a:spcPct val="100000"/>
              </a:lnSpc>
              <a:spcBef>
                <a:spcPts val="480"/>
              </a:spcBef>
              <a:spcAft>
                <a:spcPts val="0"/>
              </a:spcAft>
              <a:buSzPts val="2400"/>
              <a:buChar char="•"/>
            </a:pPr>
            <a:r>
              <a:rPr b="0" i="0" lang="en-US" sz="2400" u="none">
                <a:solidFill>
                  <a:srgbClr val="000099"/>
                </a:solidFill>
                <a:latin typeface="Arial"/>
                <a:ea typeface="Arial"/>
                <a:cs typeface="Arial"/>
                <a:sym typeface="Arial"/>
              </a:rPr>
              <a:t>Lack of conformance to quality standards</a:t>
            </a:r>
            <a:endParaRPr/>
          </a:p>
          <a:p>
            <a:pPr indent="-175260" lvl="0" marL="342900" rtl="0" algn="l">
              <a:spcBef>
                <a:spcPts val="480"/>
              </a:spcBef>
              <a:spcAft>
                <a:spcPts val="0"/>
              </a:spcAft>
              <a:buSzPts val="2640"/>
              <a:buFont typeface="Arial"/>
              <a:buNone/>
            </a:pPr>
            <a:r>
              <a:t/>
            </a:r>
            <a:endParaRPr b="0" i="0" sz="2400" u="none">
              <a:solidFill>
                <a:srgbClr val="000099"/>
              </a:solidFill>
              <a:latin typeface="Arial"/>
              <a:ea typeface="Arial"/>
              <a:cs typeface="Arial"/>
              <a:sym typeface="Arial"/>
            </a:endParaRPr>
          </a:p>
        </p:txBody>
      </p:sp>
    </p:spTree>
  </p:cSld>
  <p:clrMapOvr>
    <a:masterClrMapping/>
  </p:clrMapOvr>
  <p:transition spd="slow">
    <p:strips/>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46"/>
          <p:cNvSpPr txBox="1"/>
          <p:nvPr>
            <p:ph type="title"/>
          </p:nvPr>
        </p:nvSpPr>
        <p:spPr>
          <a:xfrm>
            <a:off x="228600" y="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Requirements Management</a:t>
            </a:r>
            <a:endParaRPr/>
          </a:p>
        </p:txBody>
      </p:sp>
      <p:sp>
        <p:nvSpPr>
          <p:cNvPr descr="Rectangle: Click to edit Master text styles &#10;Second level &#10;Third level &#10;Fourth level &#10;Fifth level" id="917" name="Google Shape;917;p46"/>
          <p:cNvSpPr txBox="1"/>
          <p:nvPr>
            <p:ph idx="1" type="body"/>
          </p:nvPr>
        </p:nvSpPr>
        <p:spPr>
          <a:xfrm>
            <a:off x="609600" y="17526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60"/>
              <a:buFont typeface="Arial"/>
              <a:buChar char="•"/>
            </a:pPr>
            <a:r>
              <a:rPr b="0" i="0" lang="en-US" sz="2600" u="none">
                <a:solidFill>
                  <a:srgbClr val="000099"/>
                </a:solidFill>
                <a:latin typeface="Arial"/>
                <a:ea typeface="Arial"/>
                <a:cs typeface="Arial"/>
                <a:sym typeface="Arial"/>
              </a:rPr>
              <a:t>Requirements management is the process of managing change to the requirements.</a:t>
            </a:r>
            <a:endParaRPr/>
          </a:p>
          <a:p>
            <a:pPr indent="-342900" lvl="0" marL="342900" rtl="0" algn="l">
              <a:lnSpc>
                <a:spcPct val="100000"/>
              </a:lnSpc>
              <a:spcBef>
                <a:spcPts val="520"/>
              </a:spcBef>
              <a:spcAft>
                <a:spcPts val="0"/>
              </a:spcAft>
              <a:buSzPts val="2860"/>
              <a:buFont typeface="Arial"/>
              <a:buChar char="•"/>
            </a:pPr>
            <a:r>
              <a:rPr b="0" i="0" lang="en-US" sz="2600" u="none">
                <a:solidFill>
                  <a:srgbClr val="000099"/>
                </a:solidFill>
                <a:latin typeface="Arial"/>
                <a:ea typeface="Arial"/>
                <a:cs typeface="Arial"/>
                <a:sym typeface="Arial"/>
              </a:rPr>
              <a:t>Encompasses policies, procedures and processes that govern how a change to a requirement is handled, such as:</a:t>
            </a:r>
            <a:endParaRPr/>
          </a:p>
          <a:p>
            <a:pPr indent="-228600" lvl="2" marL="1143000" rtl="0" algn="l">
              <a:lnSpc>
                <a:spcPct val="100000"/>
              </a:lnSpc>
              <a:spcBef>
                <a:spcPts val="500"/>
              </a:spcBef>
              <a:spcAft>
                <a:spcPts val="0"/>
              </a:spcAft>
              <a:buSzPts val="2500"/>
              <a:buChar char="•"/>
            </a:pPr>
            <a:r>
              <a:rPr b="0" i="0" lang="en-US" sz="2500" u="none">
                <a:solidFill>
                  <a:srgbClr val="000099"/>
                </a:solidFill>
                <a:latin typeface="Arial"/>
                <a:ea typeface="Arial"/>
                <a:cs typeface="Arial"/>
                <a:sym typeface="Arial"/>
              </a:rPr>
              <a:t>How submitted</a:t>
            </a:r>
            <a:endParaRPr/>
          </a:p>
          <a:p>
            <a:pPr indent="-228600" lvl="2" marL="1143000" rtl="0" algn="l">
              <a:lnSpc>
                <a:spcPct val="100000"/>
              </a:lnSpc>
              <a:spcBef>
                <a:spcPts val="500"/>
              </a:spcBef>
              <a:spcAft>
                <a:spcPts val="0"/>
              </a:spcAft>
              <a:buSzPts val="2500"/>
              <a:buChar char="•"/>
            </a:pPr>
            <a:r>
              <a:rPr b="0" i="0" lang="en-US" sz="2500" u="none">
                <a:solidFill>
                  <a:srgbClr val="000099"/>
                </a:solidFill>
                <a:latin typeface="Arial"/>
                <a:ea typeface="Arial"/>
                <a:cs typeface="Arial"/>
                <a:sym typeface="Arial"/>
              </a:rPr>
              <a:t>How analyzed for impact on scope, schedule and cost</a:t>
            </a:r>
            <a:endParaRPr/>
          </a:p>
          <a:p>
            <a:pPr indent="-228600" lvl="2" marL="1143000" rtl="0" algn="l">
              <a:lnSpc>
                <a:spcPct val="100000"/>
              </a:lnSpc>
              <a:spcBef>
                <a:spcPts val="520"/>
              </a:spcBef>
              <a:spcAft>
                <a:spcPts val="0"/>
              </a:spcAft>
              <a:buSzPts val="2500"/>
              <a:buChar char="•"/>
            </a:pPr>
            <a:r>
              <a:rPr b="0" i="0" lang="en-US" sz="2500" u="none">
                <a:solidFill>
                  <a:srgbClr val="000099"/>
                </a:solidFill>
                <a:latin typeface="Arial"/>
                <a:ea typeface="Arial"/>
                <a:cs typeface="Arial"/>
                <a:sym typeface="Arial"/>
              </a:rPr>
              <a:t>How approved or rejected</a:t>
            </a:r>
            <a:r>
              <a:rPr b="0" i="0" lang="en-US" sz="2600" u="none">
                <a:solidFill>
                  <a:srgbClr val="000099"/>
                </a:solidFill>
                <a:latin typeface="Arial"/>
                <a:ea typeface="Arial"/>
                <a:cs typeface="Arial"/>
                <a:sym typeface="Arial"/>
              </a:rPr>
              <a:t> </a:t>
            </a:r>
            <a:endParaRPr/>
          </a:p>
        </p:txBody>
      </p:sp>
    </p:spTree>
  </p:cSld>
  <p:clrMapOvr>
    <a:masterClrMapping/>
  </p:clrMapOvr>
  <p:transition spd="slow">
    <p:strips/>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128" name="Google Shape;128;p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descr="Rectangle: Click to edit Master text styles &#10;Second level &#10;Third level &#10;Fourth level &#10;Fifth level" id="129" name="Google Shape;129;p5"/>
          <p:cNvSpPr txBox="1"/>
          <p:nvPr>
            <p:ph idx="1" type="body"/>
          </p:nvPr>
        </p:nvSpPr>
        <p:spPr>
          <a:xfrm>
            <a:off x="571500" y="1676400"/>
            <a:ext cx="8001000" cy="4572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A statement of what the system must do </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A statement of characteristics the system must have</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Focus is on business user needs during analysis phase</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Requirements will change over time as project moves from analysis to design to implementation</a:t>
            </a:r>
            <a:endParaRPr/>
          </a:p>
        </p:txBody>
      </p:sp>
      <p:sp>
        <p:nvSpPr>
          <p:cNvPr id="130" name="Google Shape;130;p5"/>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What is a </a:t>
            </a:r>
            <a:r>
              <a:rPr b="1" i="0" lang="en-US" sz="3600" u="none">
                <a:solidFill>
                  <a:srgbClr val="0099FF"/>
                </a:solidFill>
                <a:latin typeface="Arial"/>
                <a:ea typeface="Arial"/>
                <a:cs typeface="Arial"/>
                <a:sym typeface="Arial"/>
              </a:rPr>
              <a:t>Requirement</a:t>
            </a:r>
            <a:r>
              <a:rPr b="1" i="0" lang="en-US" sz="3600" u="none">
                <a:solidFill>
                  <a:srgbClr val="000099"/>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571500" y="304800"/>
            <a:ext cx="76581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Types of Requirements</a:t>
            </a:r>
            <a:endParaRPr/>
          </a:p>
        </p:txBody>
      </p:sp>
      <p:sp>
        <p:nvSpPr>
          <p:cNvPr descr="Rectangle: Click to edit Master text styles &#10;Second level &#10;Third level &#10;Fourth level &#10;Fifth level" id="138" name="Google Shape;138;p6"/>
          <p:cNvSpPr txBox="1"/>
          <p:nvPr>
            <p:ph idx="1" type="body"/>
          </p:nvPr>
        </p:nvSpPr>
        <p:spPr>
          <a:xfrm>
            <a:off x="381000" y="1676400"/>
            <a:ext cx="83058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Char char="•"/>
            </a:pPr>
            <a:r>
              <a:rPr b="1" i="0" lang="en-US" sz="2800" u="none">
                <a:solidFill>
                  <a:srgbClr val="000099"/>
                </a:solidFill>
                <a:latin typeface="Arial"/>
                <a:ea typeface="Arial"/>
                <a:cs typeface="Arial"/>
                <a:sym typeface="Arial"/>
              </a:rPr>
              <a:t>A functional requirement</a:t>
            </a:r>
            <a:r>
              <a:rPr b="0" i="0" lang="en-US" sz="2800" u="none">
                <a:solidFill>
                  <a:srgbClr val="000099"/>
                </a:solidFill>
                <a:latin typeface="Arial"/>
                <a:ea typeface="Arial"/>
                <a:cs typeface="Arial"/>
                <a:sym typeface="Arial"/>
              </a:rPr>
              <a:t> is a function or feature that must be included in an information system in order to satisfy the business need and be acceptable to the users. </a:t>
            </a:r>
            <a:endParaRPr/>
          </a:p>
          <a:p>
            <a:pPr indent="-285750" lvl="1" marL="742950" rtl="0" algn="l">
              <a:lnSpc>
                <a:spcPct val="100000"/>
              </a:lnSpc>
              <a:spcBef>
                <a:spcPts val="520"/>
              </a:spcBef>
              <a:spcAft>
                <a:spcPts val="0"/>
              </a:spcAft>
              <a:buClr>
                <a:srgbClr val="CCECFF"/>
              </a:buClr>
              <a:buSzPts val="2600"/>
              <a:buFont typeface="Courier New"/>
              <a:buChar char="o"/>
            </a:pPr>
            <a:r>
              <a:rPr b="0" i="0" lang="en-US" sz="2600" u="none">
                <a:solidFill>
                  <a:srgbClr val="000099"/>
                </a:solidFill>
                <a:latin typeface="Arial"/>
                <a:ea typeface="Arial"/>
                <a:cs typeface="Arial"/>
                <a:sym typeface="Arial"/>
              </a:rPr>
              <a:t>Is an action of the system, and usually written using  an action verb phrase</a:t>
            </a:r>
            <a:endParaRPr/>
          </a:p>
          <a:p>
            <a:pPr indent="-285750" lvl="1" marL="742950" rtl="0" algn="l">
              <a:lnSpc>
                <a:spcPct val="100000"/>
              </a:lnSpc>
              <a:spcBef>
                <a:spcPts val="520"/>
              </a:spcBef>
              <a:spcAft>
                <a:spcPts val="0"/>
              </a:spcAft>
              <a:buClr>
                <a:srgbClr val="CCECFF"/>
              </a:buClr>
              <a:buSzPts val="2600"/>
              <a:buFont typeface="Courier New"/>
              <a:buChar char="o"/>
            </a:pPr>
            <a:r>
              <a:rPr b="0" i="0" lang="en-US" sz="2600" u="none">
                <a:solidFill>
                  <a:srgbClr val="000099"/>
                </a:solidFill>
                <a:latin typeface="Arial"/>
                <a:ea typeface="Arial"/>
                <a:cs typeface="Arial"/>
                <a:sym typeface="Arial"/>
              </a:rPr>
              <a:t>Examples:</a:t>
            </a:r>
            <a:endParaRPr/>
          </a:p>
          <a:p>
            <a:pPr indent="-228600" lvl="2" marL="1143000" rtl="0" algn="l">
              <a:lnSpc>
                <a:spcPct val="100000"/>
              </a:lnSpc>
              <a:spcBef>
                <a:spcPts val="400"/>
              </a:spcBef>
              <a:spcAft>
                <a:spcPts val="0"/>
              </a:spcAft>
              <a:buSzPts val="2000"/>
              <a:buChar char="•"/>
            </a:pPr>
            <a:r>
              <a:rPr b="0" i="0" lang="en-US" sz="2000" u="none">
                <a:solidFill>
                  <a:srgbClr val="000099"/>
                </a:solidFill>
                <a:latin typeface="Arial"/>
                <a:ea typeface="Arial"/>
                <a:cs typeface="Arial"/>
                <a:sym typeface="Arial"/>
              </a:rPr>
              <a:t>The system should process a checking account deposit</a:t>
            </a:r>
            <a:endParaRPr/>
          </a:p>
          <a:p>
            <a:pPr indent="-228600" lvl="2" marL="1143000" rtl="0" algn="l">
              <a:lnSpc>
                <a:spcPct val="100000"/>
              </a:lnSpc>
              <a:spcBef>
                <a:spcPts val="400"/>
              </a:spcBef>
              <a:spcAft>
                <a:spcPts val="0"/>
              </a:spcAft>
              <a:buSzPts val="2000"/>
              <a:buChar char="•"/>
            </a:pPr>
            <a:r>
              <a:rPr b="0" i="0" lang="en-US" sz="2000" u="none">
                <a:solidFill>
                  <a:srgbClr val="000099"/>
                </a:solidFill>
                <a:latin typeface="Arial"/>
                <a:ea typeface="Arial"/>
                <a:cs typeface="Arial"/>
                <a:sym typeface="Arial"/>
              </a:rPr>
              <a:t>The system should calculate the GPA for a student</a:t>
            </a:r>
            <a:endParaRPr/>
          </a:p>
          <a:p>
            <a:pPr indent="-228600" lvl="2" marL="1143000" rtl="0" algn="l">
              <a:lnSpc>
                <a:spcPct val="100000"/>
              </a:lnSpc>
              <a:spcBef>
                <a:spcPts val="400"/>
              </a:spcBef>
              <a:spcAft>
                <a:spcPts val="0"/>
              </a:spcAft>
              <a:buSzPts val="2000"/>
              <a:buChar char="•"/>
            </a:pPr>
            <a:r>
              <a:rPr b="0" i="0" lang="en-US" sz="2000" u="none">
                <a:solidFill>
                  <a:srgbClr val="000099"/>
                </a:solidFill>
                <a:latin typeface="Arial"/>
                <a:ea typeface="Arial"/>
                <a:cs typeface="Arial"/>
                <a:sym typeface="Arial"/>
              </a:rPr>
              <a:t>The system should capture the account holder  identification information</a:t>
            </a:r>
            <a:endParaRPr/>
          </a:p>
          <a:p>
            <a:pPr indent="-342900" lvl="0" marL="342900" rtl="0" algn="l">
              <a:lnSpc>
                <a:spcPct val="100000"/>
              </a:lnSpc>
              <a:spcBef>
                <a:spcPts val="560"/>
              </a:spcBef>
              <a:spcAft>
                <a:spcPts val="0"/>
              </a:spcAft>
              <a:buSzPts val="3080"/>
              <a:buFont typeface="Arial"/>
              <a:buNone/>
            </a:pPr>
            <a:r>
              <a:t/>
            </a:r>
            <a:endParaRPr b="0" i="0" sz="2800" u="none">
              <a:solidFill>
                <a:srgbClr val="000099"/>
              </a:solidFill>
              <a:latin typeface="Arial"/>
              <a:ea typeface="Arial"/>
              <a:cs typeface="Arial"/>
              <a:sym typeface="Arial"/>
            </a:endParaRPr>
          </a:p>
          <a:p>
            <a:pPr indent="-342900" lvl="0" marL="342900" rtl="0" algn="l">
              <a:lnSpc>
                <a:spcPct val="100000"/>
              </a:lnSpc>
              <a:spcBef>
                <a:spcPts val="560"/>
              </a:spcBef>
              <a:spcAft>
                <a:spcPts val="0"/>
              </a:spcAft>
              <a:buSzPts val="3080"/>
              <a:buFont typeface="Arial"/>
              <a:buNone/>
            </a:pPr>
            <a:r>
              <a:t/>
            </a:r>
            <a:endParaRPr b="0" i="0" sz="2800" u="none">
              <a:solidFill>
                <a:srgbClr val="000099"/>
              </a:solidFill>
              <a:latin typeface="Arial"/>
              <a:ea typeface="Arial"/>
              <a:cs typeface="Arial"/>
              <a:sym typeface="Arial"/>
            </a:endParaRPr>
          </a:p>
          <a:p>
            <a:pPr indent="-342900" lvl="0" marL="342900" rtl="0" algn="l">
              <a:lnSpc>
                <a:spcPct val="100000"/>
              </a:lnSpc>
              <a:spcBef>
                <a:spcPts val="560"/>
              </a:spcBef>
              <a:spcAft>
                <a:spcPts val="0"/>
              </a:spcAft>
              <a:buSzPts val="3080"/>
              <a:buFont typeface="Arial"/>
              <a:buNone/>
            </a:pPr>
            <a:r>
              <a:rPr b="0" i="0" lang="en-US" sz="2800" u="none">
                <a:solidFill>
                  <a:srgbClr val="000099"/>
                </a:solidFill>
                <a:latin typeface="Arial"/>
                <a:ea typeface="Arial"/>
                <a:cs typeface="Arial"/>
                <a:sym typeface="Arial"/>
              </a:rPr>
              <a:t>	</a:t>
            </a:r>
            <a:endParaRPr/>
          </a:p>
          <a:p>
            <a:pPr indent="-147320" lvl="0" marL="342900" rtl="0" algn="l">
              <a:spcBef>
                <a:spcPts val="560"/>
              </a:spcBef>
              <a:spcAft>
                <a:spcPts val="0"/>
              </a:spcAft>
              <a:buSzPts val="3080"/>
              <a:buFont typeface="Arial"/>
              <a:buNone/>
            </a:pPr>
            <a:r>
              <a:t/>
            </a:r>
            <a:endParaRPr b="0" i="0" sz="2800" u="none">
              <a:solidFill>
                <a:srgbClr val="000099"/>
              </a:solidFill>
              <a:latin typeface="Arial"/>
              <a:ea typeface="Arial"/>
              <a:cs typeface="Arial"/>
              <a:sym typeface="Arial"/>
            </a:endParaRPr>
          </a:p>
        </p:txBody>
      </p:sp>
    </p:spTree>
  </p:cSld>
  <p:clrMapOvr>
    <a:masterClrMapping/>
  </p:clrMapOvr>
  <p:transition spd="slow">
    <p:strips/>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Functional requirements- examples</a:t>
            </a:r>
            <a:endParaRPr/>
          </a:p>
        </p:txBody>
      </p:sp>
      <p:pic>
        <p:nvPicPr>
          <p:cNvPr id="144" name="Google Shape;144;p7"/>
          <p:cNvPicPr preferRelativeResize="0"/>
          <p:nvPr>
            <p:ph idx="1" type="body"/>
          </p:nvPr>
        </p:nvPicPr>
        <p:blipFill rotWithShape="1">
          <a:blip r:embed="rId3">
            <a:alphaModFix/>
          </a:blip>
          <a:srcRect b="0" l="0" r="0" t="0"/>
          <a:stretch/>
        </p:blipFill>
        <p:spPr>
          <a:xfrm>
            <a:off x="571500" y="1828800"/>
            <a:ext cx="8328025" cy="3810000"/>
          </a:xfrm>
          <a:prstGeom prst="rect">
            <a:avLst/>
          </a:prstGeom>
          <a:noFill/>
          <a:ln>
            <a:noFill/>
          </a:ln>
        </p:spPr>
      </p:pic>
      <p:sp>
        <p:nvSpPr>
          <p:cNvPr id="145" name="Google Shape;145;p7"/>
          <p:cNvSpPr txBox="1"/>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146" name="Google Shape;146;p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Types of Requirements</a:t>
            </a:r>
            <a:endParaRPr/>
          </a:p>
        </p:txBody>
      </p:sp>
      <p:sp>
        <p:nvSpPr>
          <p:cNvPr descr="Rectangle: Click to edit Master text styles &#10;Second level &#10;Third level &#10;Fourth level &#10;Fifth level" id="152" name="Google Shape;152;p8"/>
          <p:cNvSpPr txBox="1"/>
          <p:nvPr>
            <p:ph idx="1" type="body"/>
          </p:nvPr>
        </p:nvSpPr>
        <p:spPr>
          <a:xfrm>
            <a:off x="0" y="1600200"/>
            <a:ext cx="86868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080"/>
              <a:buFont typeface="Noto Sans Symbols"/>
              <a:buChar char="▪"/>
            </a:pPr>
            <a:r>
              <a:rPr b="1" i="0" lang="en-US" sz="2800" u="none" cap="none" strike="noStrike">
                <a:solidFill>
                  <a:srgbClr val="000099"/>
                </a:solidFill>
                <a:latin typeface="Arial"/>
                <a:ea typeface="Arial"/>
                <a:cs typeface="Arial"/>
                <a:sym typeface="Arial"/>
              </a:rPr>
              <a:t>Non-functional requirement </a:t>
            </a:r>
            <a:r>
              <a:rPr b="0" i="0" lang="en-US" sz="2800" u="none" cap="none" strike="noStrike">
                <a:solidFill>
                  <a:srgbClr val="000099"/>
                </a:solidFill>
                <a:latin typeface="Arial"/>
                <a:ea typeface="Arial"/>
                <a:cs typeface="Arial"/>
                <a:sym typeface="Arial"/>
              </a:rPr>
              <a:t>are behavioral properties the system must have or a description of the features, characteristics, and attributes of the system as well as any constraints that may limit the boundaries of the proposed solution.</a:t>
            </a:r>
            <a:endParaRPr/>
          </a:p>
          <a:p>
            <a:pPr indent="-342900" lvl="0" marL="342900" marR="0" rtl="0" algn="l">
              <a:lnSpc>
                <a:spcPct val="100000"/>
              </a:lnSpc>
              <a:spcBef>
                <a:spcPts val="560"/>
              </a:spcBef>
              <a:spcAft>
                <a:spcPts val="0"/>
              </a:spcAft>
              <a:buClr>
                <a:schemeClr val="lt1"/>
              </a:buClr>
              <a:buSzPts val="3080"/>
              <a:buFont typeface="Noto Sans Symbols"/>
              <a:buChar char="▪"/>
            </a:pPr>
            <a:r>
              <a:rPr b="0" i="0" lang="en-US" sz="2800" u="none" cap="none" strike="noStrike">
                <a:solidFill>
                  <a:srgbClr val="000099"/>
                </a:solidFill>
                <a:latin typeface="Arial"/>
                <a:ea typeface="Arial"/>
                <a:cs typeface="Arial"/>
                <a:sym typeface="Arial"/>
              </a:rPr>
              <a:t>Can be Operational, Performance, Security,  Cultural or political</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al"/>
                <a:ea typeface="Arial"/>
                <a:cs typeface="Arial"/>
                <a:sym typeface="Arial"/>
              </a:rPr>
              <a:t>Examples:</a:t>
            </a:r>
            <a:endParaRPr/>
          </a:p>
          <a:p>
            <a:pPr indent="-228600" lvl="2" marL="114300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rgbClr val="000099"/>
                </a:solidFill>
                <a:latin typeface="Arial"/>
                <a:ea typeface="Arial"/>
                <a:cs typeface="Arial"/>
                <a:sym typeface="Arial"/>
              </a:rPr>
              <a:t>The system should be user friendly</a:t>
            </a:r>
            <a:endParaRPr/>
          </a:p>
          <a:p>
            <a:pPr indent="-228600" lvl="2" marL="114300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rgbClr val="000099"/>
                </a:solidFill>
                <a:latin typeface="Arial"/>
                <a:ea typeface="Arial"/>
                <a:cs typeface="Arial"/>
                <a:sym typeface="Arial"/>
              </a:rPr>
              <a:t>The system should be able to accommodate users at different physical  locations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571500" y="304800"/>
            <a:ext cx="77343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Non functional requirements-examples</a:t>
            </a:r>
            <a:endParaRPr/>
          </a:p>
        </p:txBody>
      </p:sp>
      <p:pic>
        <p:nvPicPr>
          <p:cNvPr id="158" name="Google Shape;158;p9"/>
          <p:cNvPicPr preferRelativeResize="0"/>
          <p:nvPr>
            <p:ph idx="1" type="body"/>
          </p:nvPr>
        </p:nvPicPr>
        <p:blipFill rotWithShape="1">
          <a:blip r:embed="rId3">
            <a:alphaModFix/>
          </a:blip>
          <a:srcRect b="0" l="0" r="0" t="0"/>
          <a:stretch/>
        </p:blipFill>
        <p:spPr>
          <a:xfrm>
            <a:off x="398462" y="1501775"/>
            <a:ext cx="8191500" cy="4899025"/>
          </a:xfrm>
          <a:prstGeom prst="rect">
            <a:avLst/>
          </a:prstGeom>
          <a:noFill/>
          <a:ln>
            <a:noFill/>
          </a:ln>
        </p:spPr>
      </p:pic>
      <p:sp>
        <p:nvSpPr>
          <p:cNvPr id="159" name="Google Shape;159;p9"/>
          <p:cNvSpPr txBox="1"/>
          <p:nvPr/>
        </p:nvSpPr>
        <p:spPr>
          <a:xfrm>
            <a:off x="1752600" y="64008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160" name="Google Shape;160;p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4 -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4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3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1999-03-22T21:30:00Z</dcterms:created>
  <dc:creator>Fred Niederman</dc:creator>
</cp:coreProperties>
</file>