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9.xml"/>
  <Override ContentType="application/vnd.openxmlformats-officedocument.presentationml.slideMaster+xml" PartName="/ppt/slideMasters/slideMaster18.xml"/>
  <Override ContentType="application/vnd.openxmlformats-officedocument.presentationml.slideMaster+xml" PartName="/ppt/slideMasters/slideMaster26.xml"/>
  <Override ContentType="application/vnd.openxmlformats-officedocument.presentationml.slideMaster+xml" PartName="/ppt/slideMasters/slideMaster13.xml"/>
  <Override ContentType="application/vnd.openxmlformats-officedocument.presentationml.slideMaster+xml" PartName="/ppt/slideMasters/slideMaster30.xml"/>
  <Override ContentType="application/vnd.openxmlformats-officedocument.presentationml.slideMaster+xml" PartName="/ppt/slideMasters/slideMaster21.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5.xml"/>
  <Override ContentType="application/vnd.openxmlformats-officedocument.presentationml.slideMaster+xml" PartName="/ppt/slideMasters/slideMaster19.xml"/>
  <Override ContentType="application/vnd.openxmlformats-officedocument.presentationml.slideMaster+xml" PartName="/ppt/slideMasters/slideMaster12.xml"/>
  <Override ContentType="application/vnd.openxmlformats-officedocument.presentationml.slideMaster+xml" PartName="/ppt/slideMasters/slideMaster28.xml"/>
  <Override ContentType="application/vnd.openxmlformats-officedocument.presentationml.slideMaster+xml" PartName="/ppt/slideMasters/slideMaster16.xml"/>
  <Override ContentType="application/vnd.openxmlformats-officedocument.presentationml.slideMaster+xml" PartName="/ppt/slideMasters/slideMaster4.xml"/>
  <Override ContentType="application/vnd.openxmlformats-officedocument.presentationml.slideMaster+xml" PartName="/ppt/slideMasters/slideMaster20.xml"/>
  <Override ContentType="application/vnd.openxmlformats-officedocument.presentationml.slideMaster+xml" PartName="/ppt/slideMasters/slideMaster2.xml"/>
  <Override ContentType="application/vnd.openxmlformats-officedocument.presentationml.slideMaster+xml" PartName="/ppt/slideMasters/slideMaster24.xml"/>
  <Override ContentType="application/vnd.openxmlformats-officedocument.presentationml.slideMaster+xml" PartName="/ppt/slideMasters/slideMaster29.xml"/>
  <Override ContentType="application/vnd.openxmlformats-officedocument.presentationml.slideMaster+xml" PartName="/ppt/slideMasters/slideMaster11.xml"/>
  <Override ContentType="application/vnd.openxmlformats-officedocument.presentationml.slideMaster+xml" PartName="/ppt/slideMasters/slideMaster10.xml"/>
  <Override ContentType="application/vnd.openxmlformats-officedocument.presentationml.slideMaster+xml" PartName="/ppt/slideMasters/slideMaster15.xml"/>
  <Override ContentType="application/vnd.openxmlformats-officedocument.presentationml.slideMaster+xml" PartName="/ppt/slideMasters/slideMaster23.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32.xml"/>
  <Override ContentType="application/vnd.openxmlformats-officedocument.presentationml.slideMaster+xml" PartName="/ppt/slideMasters/slideMaster31.xml"/>
  <Override ContentType="application/vnd.openxmlformats-officedocument.presentationml.slideMaster+xml" PartName="/ppt/slideMasters/slideMaster14.xml"/>
  <Override ContentType="application/vnd.openxmlformats-officedocument.presentationml.slideMaster+xml" PartName="/ppt/slideMasters/slideMaster17.xml"/>
  <Override ContentType="application/vnd.openxmlformats-officedocument.presentationml.slideMaster+xml" PartName="/ppt/slideMasters/slideMaster27.xml"/>
  <Override ContentType="application/vnd.openxmlformats-officedocument.presentationml.slideMaster+xml" PartName="/ppt/slideMasters/slideMaster22.xml"/>
  <Override ContentType="application/vnd.openxmlformats-officedocument.presentationml.slideMaster+xml" PartName="/ppt/slideMasters/slideMaster6.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0.xml"/>
  <Override ContentType="application/vnd.openxmlformats-officedocument.theme+xml" PartName="/ppt/theme/theme33.xml"/>
  <Override ContentType="application/vnd.openxmlformats-officedocument.theme+xml" PartName="/ppt/theme/theme17.xml"/>
  <Override ContentType="application/vnd.openxmlformats-officedocument.theme+xml" PartName="/ppt/theme/theme11.xml"/>
  <Override ContentType="application/vnd.openxmlformats-officedocument.theme+xml" PartName="/ppt/theme/theme24.xml"/>
  <Override ContentType="application/vnd.openxmlformats-officedocument.theme+xml" PartName="/ppt/theme/theme5.xml"/>
  <Override ContentType="application/vnd.openxmlformats-officedocument.theme+xml" PartName="/ppt/theme/theme26.xml"/>
  <Override ContentType="application/vnd.openxmlformats-officedocument.theme+xml" PartName="/ppt/theme/theme7.xml"/>
  <Override ContentType="application/vnd.openxmlformats-officedocument.theme+xml" PartName="/ppt/theme/theme32.xml"/>
  <Override ContentType="application/vnd.openxmlformats-officedocument.theme+xml" PartName="/ppt/theme/theme4.xml"/>
  <Override ContentType="application/vnd.openxmlformats-officedocument.theme+xml" PartName="/ppt/theme/theme18.xml"/>
  <Override ContentType="application/vnd.openxmlformats-officedocument.theme+xml" PartName="/ppt/theme/theme23.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27.xml"/>
  <Override ContentType="application/vnd.openxmlformats-officedocument.theme+xml" PartName="/ppt/theme/theme14.xml"/>
  <Override ContentType="application/vnd.openxmlformats-officedocument.theme+xml" PartName="/ppt/theme/theme19.xml"/>
  <Override ContentType="application/vnd.openxmlformats-officedocument.theme+xml" PartName="/ppt/theme/theme22.xml"/>
  <Override ContentType="application/vnd.openxmlformats-officedocument.theme+xml" PartName="/ppt/theme/theme3.xml"/>
  <Override ContentType="application/vnd.openxmlformats-officedocument.theme+xml" PartName="/ppt/theme/theme31.xml"/>
  <Override ContentType="application/vnd.openxmlformats-officedocument.theme+xml" PartName="/ppt/theme/theme30.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28.xml"/>
  <Override ContentType="application/vnd.openxmlformats-officedocument.theme+xml" PartName="/ppt/theme/theme21.xml"/>
  <Override ContentType="application/vnd.openxmlformats-officedocument.theme+xml" PartName="/ppt/theme/theme2.xml"/>
  <Override ContentType="application/vnd.openxmlformats-officedocument.theme+xml" PartName="/ppt/theme/theme29.xml"/>
  <Override ContentType="application/vnd.openxmlformats-officedocument.theme+xml" PartName="/ppt/theme/theme16.xml"/>
  <Override ContentType="application/vnd.openxmlformats-officedocument.theme+xml" PartName="/ppt/theme/theme25.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2" r:id="rId6"/>
    <p:sldMasterId id="2147483654" r:id="rId7"/>
    <p:sldMasterId id="2147483656" r:id="rId8"/>
    <p:sldMasterId id="2147483658" r:id="rId9"/>
    <p:sldMasterId id="2147483659" r:id="rId10"/>
    <p:sldMasterId id="2147483660" r:id="rId11"/>
    <p:sldMasterId id="2147483661" r:id="rId12"/>
    <p:sldMasterId id="2147483663" r:id="rId13"/>
    <p:sldMasterId id="2147483665" r:id="rId14"/>
    <p:sldMasterId id="2147483667" r:id="rId15"/>
    <p:sldMasterId id="2147483669" r:id="rId16"/>
    <p:sldMasterId id="2147483671" r:id="rId17"/>
    <p:sldMasterId id="2147483673" r:id="rId18"/>
    <p:sldMasterId id="2147483675" r:id="rId19"/>
    <p:sldMasterId id="2147483677" r:id="rId20"/>
    <p:sldMasterId id="2147483679" r:id="rId21"/>
    <p:sldMasterId id="2147483681" r:id="rId22"/>
    <p:sldMasterId id="2147483683" r:id="rId23"/>
    <p:sldMasterId id="2147483685" r:id="rId24"/>
    <p:sldMasterId id="2147483687" r:id="rId25"/>
    <p:sldMasterId id="2147483689" r:id="rId26"/>
    <p:sldMasterId id="2147483691" r:id="rId27"/>
    <p:sldMasterId id="2147483693" r:id="rId28"/>
    <p:sldMasterId id="2147483695" r:id="rId29"/>
    <p:sldMasterId id="2147483697" r:id="rId30"/>
    <p:sldMasterId id="2147483699" r:id="rId31"/>
    <p:sldMasterId id="2147483701" r:id="rId32"/>
    <p:sldMasterId id="2147483703" r:id="rId33"/>
    <p:sldMasterId id="2147483705" r:id="rId34"/>
    <p:sldMasterId id="2147483707" r:id="rId35"/>
  </p:sldMasterIdLst>
  <p:notesMasterIdLst>
    <p:notesMasterId r:id="rId36"/>
  </p:notesMasterIdLst>
  <p:sldIdLst>
    <p:sldId id="256" r:id="rId37"/>
    <p:sldId id="257" r:id="rId38"/>
    <p:sldId id="258" r:id="rId39"/>
    <p:sldId id="259" r:id="rId40"/>
    <p:sldId id="260" r:id="rId41"/>
    <p:sldId id="261" r:id="rId42"/>
    <p:sldId id="262" r:id="rId43"/>
    <p:sldId id="263" r:id="rId44"/>
    <p:sldId id="264" r:id="rId45"/>
    <p:sldId id="265" r:id="rId46"/>
    <p:sldId id="266" r:id="rId47"/>
    <p:sldId id="267" r:id="rId48"/>
    <p:sldId id="268" r:id="rId49"/>
    <p:sldId id="269" r:id="rId50"/>
    <p:sldId id="270" r:id="rId51"/>
    <p:sldId id="271" r:id="rId52"/>
    <p:sldId id="272" r:id="rId53"/>
    <p:sldId id="273" r:id="rId54"/>
    <p:sldId id="274" r:id="rId55"/>
    <p:sldId id="275" r:id="rId56"/>
    <p:sldId id="276" r:id="rId57"/>
    <p:sldId id="277" r:id="rId58"/>
    <p:sldId id="278" r:id="rId59"/>
    <p:sldId id="279" r:id="rId60"/>
    <p:sldId id="280" r:id="rId61"/>
    <p:sldId id="281" r:id="rId62"/>
    <p:sldId id="282" r:id="rId63"/>
    <p:sldId id="283" r:id="rId64"/>
    <p:sldId id="284" r:id="rId65"/>
    <p:sldId id="285" r:id="rId66"/>
    <p:sldId id="286" r:id="rId67"/>
    <p:sldId id="287" r:id="rId68"/>
  </p:sldIdLst>
  <p:sldSz cy="6858000" cx="9144000"/>
  <p:notesSz cx="7010400" cy="9296400"/>
  <p:embeddedFontLst>
    <p:embeddedFont>
      <p:font typeface="Arimo"/>
      <p:regular r:id="rId69"/>
      <p:bold r:id="rId70"/>
      <p:italic r:id="rId71"/>
      <p:boldItalic r:id="rId72"/>
    </p:embeddedFont>
    <p:embeddedFont>
      <p:font typeface="Garamond"/>
      <p:regular r:id="rId73"/>
      <p:bold r:id="rId74"/>
      <p:italic r:id="rId75"/>
      <p:boldItalic r:id="rId76"/>
    </p:embeddedFont>
    <p:embeddedFont>
      <p:font typeface="Constantia"/>
      <p:regular r:id="rId77"/>
      <p:bold r:id="rId78"/>
      <p:italic r:id="rId79"/>
      <p:boldItalic r:id="rId80"/>
    </p:embeddedFont>
    <p:embeddedFont>
      <p:font typeface="Tahoma"/>
      <p:regular r:id="rId81"/>
      <p:bold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208">
          <p15:clr>
            <a:srgbClr val="000000"/>
          </p15:clr>
        </p15:guide>
        <p15:guide id="2" pos="2928">
          <p15:clr>
            <a:srgbClr val="000000"/>
          </p15:clr>
        </p15:guide>
      </p15:notesGuideLst>
    </p:ext>
    <p:ext uri="GoogleSlidesCustomDataVersion2">
      <go:slidesCustomData xmlns:go="http://customooxmlschemas.google.com/" r:id="rId83" roundtripDataSignature="AMtx7mhHcBJR3F82tNSlakWKdPgaABt6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208" orient="horz"/>
        <p:guide pos="2928"/>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4.xml"/><Relationship Id="rId83" Type="http://customschemas.google.com/relationships/presentationmetadata" Target="metadata"/><Relationship Id="rId42" Type="http://schemas.openxmlformats.org/officeDocument/2006/relationships/slide" Target="slides/slide6.xml"/><Relationship Id="rId41" Type="http://schemas.openxmlformats.org/officeDocument/2006/relationships/slide" Target="slides/slide5.xml"/><Relationship Id="rId44" Type="http://schemas.openxmlformats.org/officeDocument/2006/relationships/slide" Target="slides/slide8.xml"/><Relationship Id="rId43" Type="http://schemas.openxmlformats.org/officeDocument/2006/relationships/slide" Target="slides/slide7.xml"/><Relationship Id="rId46" Type="http://schemas.openxmlformats.org/officeDocument/2006/relationships/slide" Target="slides/slide10.xml"/><Relationship Id="rId45" Type="http://schemas.openxmlformats.org/officeDocument/2006/relationships/slide" Target="slides/slide9.xml"/><Relationship Id="rId80" Type="http://schemas.openxmlformats.org/officeDocument/2006/relationships/font" Target="fonts/Constantia-boldItalic.fntdata"/><Relationship Id="rId82" Type="http://schemas.openxmlformats.org/officeDocument/2006/relationships/font" Target="fonts/Tahoma-bold.fntdata"/><Relationship Id="rId81" Type="http://schemas.openxmlformats.org/officeDocument/2006/relationships/font" Target="fonts/Tahoma-regular.fntdata"/><Relationship Id="rId1" Type="http://schemas.openxmlformats.org/officeDocument/2006/relationships/theme" Target="theme/theme28.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12.xml"/><Relationship Id="rId47" Type="http://schemas.openxmlformats.org/officeDocument/2006/relationships/slide" Target="slides/slide11.xml"/><Relationship Id="rId49" Type="http://schemas.openxmlformats.org/officeDocument/2006/relationships/slide" Target="slides/slide13.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73" Type="http://schemas.openxmlformats.org/officeDocument/2006/relationships/font" Target="fonts/Garamond-regular.fntdata"/><Relationship Id="rId72" Type="http://schemas.openxmlformats.org/officeDocument/2006/relationships/font" Target="fonts/Arimo-boldItalic.fntdata"/><Relationship Id="rId31" Type="http://schemas.openxmlformats.org/officeDocument/2006/relationships/slideMaster" Target="slideMasters/slideMaster28.xml"/><Relationship Id="rId75" Type="http://schemas.openxmlformats.org/officeDocument/2006/relationships/font" Target="fonts/Garamond-italic.fntdata"/><Relationship Id="rId30" Type="http://schemas.openxmlformats.org/officeDocument/2006/relationships/slideMaster" Target="slideMasters/slideMaster27.xml"/><Relationship Id="rId74" Type="http://schemas.openxmlformats.org/officeDocument/2006/relationships/font" Target="fonts/Garamond-bold.fntdata"/><Relationship Id="rId33" Type="http://schemas.openxmlformats.org/officeDocument/2006/relationships/slideMaster" Target="slideMasters/slideMaster30.xml"/><Relationship Id="rId77" Type="http://schemas.openxmlformats.org/officeDocument/2006/relationships/font" Target="fonts/Constantia-regular.fntdata"/><Relationship Id="rId32" Type="http://schemas.openxmlformats.org/officeDocument/2006/relationships/slideMaster" Target="slideMasters/slideMaster29.xml"/><Relationship Id="rId76" Type="http://schemas.openxmlformats.org/officeDocument/2006/relationships/font" Target="fonts/Garamond-boldItalic.fntdata"/><Relationship Id="rId35" Type="http://schemas.openxmlformats.org/officeDocument/2006/relationships/slideMaster" Target="slideMasters/slideMaster32.xml"/><Relationship Id="rId79" Type="http://schemas.openxmlformats.org/officeDocument/2006/relationships/font" Target="fonts/Constantia-italic.fntdata"/><Relationship Id="rId34" Type="http://schemas.openxmlformats.org/officeDocument/2006/relationships/slideMaster" Target="slideMasters/slideMaster31.xml"/><Relationship Id="rId78" Type="http://schemas.openxmlformats.org/officeDocument/2006/relationships/font" Target="fonts/Constantia-bold.fntdata"/><Relationship Id="rId71" Type="http://schemas.openxmlformats.org/officeDocument/2006/relationships/font" Target="fonts/Arimo-italic.fntdata"/><Relationship Id="rId70" Type="http://schemas.openxmlformats.org/officeDocument/2006/relationships/font" Target="fonts/Arimo-bold.fntdata"/><Relationship Id="rId37" Type="http://schemas.openxmlformats.org/officeDocument/2006/relationships/slide" Target="slides/slide1.xml"/><Relationship Id="rId36" Type="http://schemas.openxmlformats.org/officeDocument/2006/relationships/notesMaster" Target="notesMasters/notesMaster1.xml"/><Relationship Id="rId39" Type="http://schemas.openxmlformats.org/officeDocument/2006/relationships/slide" Target="slides/slide3.xml"/><Relationship Id="rId38" Type="http://schemas.openxmlformats.org/officeDocument/2006/relationships/slide" Target="slides/slide2.xml"/><Relationship Id="rId62" Type="http://schemas.openxmlformats.org/officeDocument/2006/relationships/slide" Target="slides/slide26.xml"/><Relationship Id="rId61" Type="http://schemas.openxmlformats.org/officeDocument/2006/relationships/slide" Target="slides/slide25.xml"/><Relationship Id="rId20" Type="http://schemas.openxmlformats.org/officeDocument/2006/relationships/slideMaster" Target="slideMasters/slideMaster17.xml"/><Relationship Id="rId64" Type="http://schemas.openxmlformats.org/officeDocument/2006/relationships/slide" Target="slides/slide28.xml"/><Relationship Id="rId63" Type="http://schemas.openxmlformats.org/officeDocument/2006/relationships/slide" Target="slides/slide27.xml"/><Relationship Id="rId22" Type="http://schemas.openxmlformats.org/officeDocument/2006/relationships/slideMaster" Target="slideMasters/slideMaster19.xml"/><Relationship Id="rId66" Type="http://schemas.openxmlformats.org/officeDocument/2006/relationships/slide" Target="slides/slide30.xml"/><Relationship Id="rId21" Type="http://schemas.openxmlformats.org/officeDocument/2006/relationships/slideMaster" Target="slideMasters/slideMaster18.xml"/><Relationship Id="rId65" Type="http://schemas.openxmlformats.org/officeDocument/2006/relationships/slide" Target="slides/slide29.xml"/><Relationship Id="rId24" Type="http://schemas.openxmlformats.org/officeDocument/2006/relationships/slideMaster" Target="slideMasters/slideMaster21.xml"/><Relationship Id="rId68" Type="http://schemas.openxmlformats.org/officeDocument/2006/relationships/slide" Target="slides/slide32.xml"/><Relationship Id="rId23" Type="http://schemas.openxmlformats.org/officeDocument/2006/relationships/slideMaster" Target="slideMasters/slideMaster20.xml"/><Relationship Id="rId67" Type="http://schemas.openxmlformats.org/officeDocument/2006/relationships/slide" Target="slides/slide31.xml"/><Relationship Id="rId60" Type="http://schemas.openxmlformats.org/officeDocument/2006/relationships/slide" Target="slides/slide24.xml"/><Relationship Id="rId26" Type="http://schemas.openxmlformats.org/officeDocument/2006/relationships/slideMaster" Target="slideMasters/slideMaster23.xml"/><Relationship Id="rId25" Type="http://schemas.openxmlformats.org/officeDocument/2006/relationships/slideMaster" Target="slideMasters/slideMaster22.xml"/><Relationship Id="rId69" Type="http://schemas.openxmlformats.org/officeDocument/2006/relationships/font" Target="fonts/Arimo-regular.fntdata"/><Relationship Id="rId28" Type="http://schemas.openxmlformats.org/officeDocument/2006/relationships/slideMaster" Target="slideMasters/slideMaster25.xml"/><Relationship Id="rId27" Type="http://schemas.openxmlformats.org/officeDocument/2006/relationships/slideMaster" Target="slideMasters/slideMaster24.xml"/><Relationship Id="rId29" Type="http://schemas.openxmlformats.org/officeDocument/2006/relationships/slideMaster" Target="slideMasters/slideMaster26.xml"/><Relationship Id="rId51" Type="http://schemas.openxmlformats.org/officeDocument/2006/relationships/slide" Target="slides/slide15.xml"/><Relationship Id="rId50" Type="http://schemas.openxmlformats.org/officeDocument/2006/relationships/slide" Target="slides/slide14.xml"/><Relationship Id="rId53" Type="http://schemas.openxmlformats.org/officeDocument/2006/relationships/slide" Target="slides/slide17.xml"/><Relationship Id="rId52" Type="http://schemas.openxmlformats.org/officeDocument/2006/relationships/slide" Target="slides/slide16.xml"/><Relationship Id="rId11" Type="http://schemas.openxmlformats.org/officeDocument/2006/relationships/slideMaster" Target="slideMasters/slideMaster8.xml"/><Relationship Id="rId55" Type="http://schemas.openxmlformats.org/officeDocument/2006/relationships/slide" Target="slides/slide19.xml"/><Relationship Id="rId10" Type="http://schemas.openxmlformats.org/officeDocument/2006/relationships/slideMaster" Target="slideMasters/slideMaster7.xml"/><Relationship Id="rId54" Type="http://schemas.openxmlformats.org/officeDocument/2006/relationships/slide" Target="slides/slide18.xml"/><Relationship Id="rId13" Type="http://schemas.openxmlformats.org/officeDocument/2006/relationships/slideMaster" Target="slideMasters/slideMaster10.xml"/><Relationship Id="rId57" Type="http://schemas.openxmlformats.org/officeDocument/2006/relationships/slide" Target="slides/slide21.xml"/><Relationship Id="rId12" Type="http://schemas.openxmlformats.org/officeDocument/2006/relationships/slideMaster" Target="slideMasters/slideMaster9.xml"/><Relationship Id="rId56" Type="http://schemas.openxmlformats.org/officeDocument/2006/relationships/slide" Target="slides/slide20.xml"/><Relationship Id="rId15" Type="http://schemas.openxmlformats.org/officeDocument/2006/relationships/slideMaster" Target="slideMasters/slideMaster12.xml"/><Relationship Id="rId59" Type="http://schemas.openxmlformats.org/officeDocument/2006/relationships/slide" Target="slides/slide23.xml"/><Relationship Id="rId14" Type="http://schemas.openxmlformats.org/officeDocument/2006/relationships/slideMaster" Target="slideMasters/slideMaster11.xml"/><Relationship Id="rId58" Type="http://schemas.openxmlformats.org/officeDocument/2006/relationships/slide" Target="slides/slide22.xml"/><Relationship Id="rId17" Type="http://schemas.openxmlformats.org/officeDocument/2006/relationships/slideMaster" Target="slideMasters/slideMaster14.xml"/><Relationship Id="rId16" Type="http://schemas.openxmlformats.org/officeDocument/2006/relationships/slideMaster" Target="slideMasters/slideMaster13.xml"/><Relationship Id="rId19" Type="http://schemas.openxmlformats.org/officeDocument/2006/relationships/slideMaster" Target="slideMasters/slideMaster16.xml"/><Relationship Id="rId18" Type="http://schemas.openxmlformats.org/officeDocument/2006/relationships/slideMaster" Target="slideMasters/slideMaster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8475" cy="465137"/>
          </a:xfrm>
          <a:prstGeom prst="rect">
            <a:avLst/>
          </a:prstGeom>
          <a:noFill/>
          <a:ln>
            <a:noFill/>
          </a:ln>
        </p:spPr>
        <p:txBody>
          <a:bodyPr anchorCtr="0" anchor="t" bIns="46575" lIns="93175" spcFirstLastPara="1" rIns="93175" wrap="square" tIns="4657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3971925" y="0"/>
            <a:ext cx="3038475" cy="465137"/>
          </a:xfrm>
          <a:prstGeom prst="rect">
            <a:avLst/>
          </a:prstGeom>
          <a:noFill/>
          <a:ln>
            <a:noFill/>
          </a:ln>
        </p:spPr>
        <p:txBody>
          <a:bodyPr anchorCtr="0" anchor="t" bIns="46575" lIns="93175" spcFirstLastPara="1" rIns="93175" wrap="square" tIns="4657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831262"/>
            <a:ext cx="3038475" cy="465137"/>
          </a:xfrm>
          <a:prstGeom prst="rect">
            <a:avLst/>
          </a:prstGeom>
          <a:noFill/>
          <a:ln>
            <a:noFill/>
          </a:ln>
        </p:spPr>
        <p:txBody>
          <a:bodyPr anchorCtr="0" anchor="b" bIns="46575" lIns="93175" spcFirstLastPara="1" rIns="93175" wrap="square" tIns="4657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1: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522" name="Google Shape;522;p1: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523" name="Google Shape;523;p1: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10: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591" name="Google Shape;591;p10: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11: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600" name="Google Shape;600;p11: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12: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608" name="Google Shape;608;p12: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13: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617" name="Google Shape;617;p13: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14: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625" name="Google Shape;625;p14: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15: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631" name="Google Shape;631;p15: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16: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639" name="Google Shape;639;p16: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17: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646" name="Google Shape;646;p17: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18: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654" name="Google Shape;654;p18: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19: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662" name="Google Shape;662;p19: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2: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531" name="Google Shape;531;p2: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20: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669" name="Google Shape;669;p20: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21: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675" name="Google Shape;675;p21: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22: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683" name="Google Shape;683;p22: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23: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689" name="Google Shape;689;p23: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24: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697" name="Google Shape;697;p24: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25: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703" name="Google Shape;703;p25: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p26: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709" name="Google Shape;709;p26: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27: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717" name="Google Shape;717;p27: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28: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725" name="Google Shape;725;p28: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29: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733" name="Google Shape;733;p29: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3: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539" name="Google Shape;539;p3: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30: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741" name="Google Shape;741;p30: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31: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749" name="Google Shape;749;p31: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32: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755" name="Google Shape;755;p32: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4: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547" name="Google Shape;547;p4:notes"/>
          <p:cNvSpPr/>
          <p:nvPr>
            <p:ph idx="2" type="sldImg"/>
          </p:nvPr>
        </p:nvSpPr>
        <p:spPr>
          <a:xfrm>
            <a:off x="1182687" y="698500"/>
            <a:ext cx="4645025" cy="3482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548" name="Google Shape;548;p4:notes"/>
          <p:cNvSpPr txBox="1"/>
          <p:nvPr>
            <p:ph idx="1" type="body"/>
          </p:nvPr>
        </p:nvSpPr>
        <p:spPr>
          <a:xfrm>
            <a:off x="935037" y="4416425"/>
            <a:ext cx="5140325" cy="4183062"/>
          </a:xfrm>
          <a:prstGeom prst="rect">
            <a:avLst/>
          </a:prstGeom>
          <a:noFill/>
          <a:ln>
            <a:noFill/>
          </a:ln>
        </p:spPr>
        <p:txBody>
          <a:bodyPr anchorCtr="0" anchor="t" bIns="46900" lIns="93800" spcFirstLastPara="1" rIns="93800" wrap="square" tIns="469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5: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555" name="Google Shape;555;p5: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6: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563" name="Google Shape;563;p6: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7: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569" name="Google Shape;569;p7: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8: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577" name="Google Shape;577;p8: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9: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585" name="Google Shape;585;p9: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4"/>
          <p:cNvSpPr txBox="1"/>
          <p:nvPr>
            <p:ph type="ctrTitle"/>
          </p:nvPr>
        </p:nvSpPr>
        <p:spPr>
          <a:xfrm>
            <a:off x="990600" y="1600200"/>
            <a:ext cx="74676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descr="Rectangle: Click to edit Master text styles&#10;Second level&#10;Third level&#10;Fourth level&#10;Fifth level" id="23" name="Google Shape;23;p34"/>
          <p:cNvSpPr txBox="1"/>
          <p:nvPr>
            <p:ph idx="1" type="subTitle"/>
          </p:nvPr>
        </p:nvSpPr>
        <p:spPr>
          <a:xfrm>
            <a:off x="990600" y="3200400"/>
            <a:ext cx="7239000" cy="2286000"/>
          </a:xfrm>
          <a:prstGeom prst="rect">
            <a:avLst/>
          </a:prstGeom>
          <a:noFill/>
          <a:ln>
            <a:noFill/>
          </a:ln>
        </p:spPr>
        <p:txBody>
          <a:bodyPr anchorCtr="0" anchor="t" bIns="45700" lIns="91425" spcFirstLastPara="1" rIns="91425" wrap="square" tIns="45700">
            <a:noAutofit/>
          </a:bodyPr>
          <a:lstStyle>
            <a:lvl1pPr lvl="0" algn="l">
              <a:spcBef>
                <a:spcPts val="720"/>
              </a:spcBef>
              <a:spcAft>
                <a:spcPts val="0"/>
              </a:spcAft>
              <a:buSzPts val="3960"/>
              <a:buFont typeface="Arimo"/>
              <a:buNone/>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24" name="Google Shape;24;p34"/>
          <p:cNvSpPr txBox="1"/>
          <p:nvPr>
            <p:ph idx="11" type="ftr"/>
          </p:nvPr>
        </p:nvSpPr>
        <p:spPr>
          <a:xfrm>
            <a:off x="1371600" y="6324600"/>
            <a:ext cx="6705600" cy="53340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4"/>
          <p:cNvSpPr txBox="1"/>
          <p:nvPr>
            <p:ph idx="12" type="sldNum"/>
          </p:nvPr>
        </p:nvSpPr>
        <p:spPr>
          <a:xfrm>
            <a:off x="0" y="6400800"/>
            <a:ext cx="9144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7 -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93" name="Shape 193"/>
        <p:cNvGrpSpPr/>
        <p:nvPr/>
      </p:nvGrpSpPr>
      <p:grpSpPr>
        <a:xfrm>
          <a:off x="0" y="0"/>
          <a:ext cx="0" cy="0"/>
          <a:chOff x="0" y="0"/>
          <a:chExt cx="0" cy="0"/>
        </a:xfrm>
      </p:grpSpPr>
      <p:sp>
        <p:nvSpPr>
          <p:cNvPr id="194" name="Google Shape;194;p55"/>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55"/>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452119" lvl="0" marL="457200" algn="l">
              <a:spcBef>
                <a:spcPts val="640"/>
              </a:spcBef>
              <a:spcAft>
                <a:spcPts val="0"/>
              </a:spcAft>
              <a:buSzPts val="3520"/>
              <a:buFont typeface="Arimo"/>
              <a:buChar char="•"/>
              <a:defRPr sz="3200"/>
            </a:lvl1pPr>
            <a:lvl2pPr indent="-406400" lvl="1" marL="914400" algn="l">
              <a:spcBef>
                <a:spcPts val="560"/>
              </a:spcBef>
              <a:spcAft>
                <a:spcPts val="0"/>
              </a:spcAft>
              <a:buSzPts val="2800"/>
              <a:buFont typeface="Arimo"/>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96" name="Google Shape;196;p55"/>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760"/>
              <a:buFont typeface="Arimo"/>
              <a:buNone/>
              <a:defRPr sz="1600"/>
            </a:lvl1pPr>
            <a:lvl2pPr indent="-228600" lvl="1" marL="914400" algn="l">
              <a:spcBef>
                <a:spcPts val="280"/>
              </a:spcBef>
              <a:spcAft>
                <a:spcPts val="0"/>
              </a:spcAft>
              <a:buSzPts val="1400"/>
              <a:buFont typeface="Arimo"/>
              <a:buNone/>
              <a:defRPr sz="1400"/>
            </a:lvl2pPr>
            <a:lvl3pPr indent="-228600" lvl="2" marL="1371600" algn="l">
              <a:spcBef>
                <a:spcPts val="240"/>
              </a:spcBef>
              <a:spcAft>
                <a:spcPts val="0"/>
              </a:spcAft>
              <a:buSzPts val="1200"/>
              <a:buNone/>
              <a:defRPr sz="1200"/>
            </a:lvl3pPr>
            <a:lvl4pPr indent="-228600" lvl="3" marL="1828800" algn="l">
              <a:spcBef>
                <a:spcPts val="200"/>
              </a:spcBef>
              <a:spcAft>
                <a:spcPts val="0"/>
              </a:spcAft>
              <a:buSzPts val="1000"/>
              <a:buNone/>
              <a:defRPr sz="1000"/>
            </a:lvl4pPr>
            <a:lvl5pPr indent="-228600" lvl="4" marL="2286000" algn="l">
              <a:spcBef>
                <a:spcPts val="2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7" name="Google Shape;197;p55"/>
          <p:cNvSpPr txBox="1"/>
          <p:nvPr>
            <p:ph idx="11" type="ftr"/>
          </p:nvPr>
        </p:nvSpPr>
        <p:spPr>
          <a:xfrm>
            <a:off x="1905000" y="6324600"/>
            <a:ext cx="6324600" cy="53340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p55"/>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7 -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09" name="Shape 209"/>
        <p:cNvGrpSpPr/>
        <p:nvPr/>
      </p:nvGrpSpPr>
      <p:grpSpPr>
        <a:xfrm>
          <a:off x="0" y="0"/>
          <a:ext cx="0" cy="0"/>
          <a:chOff x="0" y="0"/>
          <a:chExt cx="0" cy="0"/>
        </a:xfrm>
      </p:grpSpPr>
      <p:sp>
        <p:nvSpPr>
          <p:cNvPr id="210" name="Google Shape;210;p57"/>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1" name="Google Shape;211;p57"/>
          <p:cNvSpPr/>
          <p:nvPr>
            <p:ph idx="2" type="pic"/>
          </p:nvPr>
        </p:nvSpPr>
        <p:spPr>
          <a:xfrm>
            <a:off x="3887788" y="987425"/>
            <a:ext cx="4629150" cy="4873625"/>
          </a:xfrm>
          <a:prstGeom prst="rect">
            <a:avLst/>
          </a:prstGeom>
          <a:noFill/>
          <a:ln>
            <a:noFill/>
          </a:ln>
        </p:spPr>
      </p:sp>
      <p:sp>
        <p:nvSpPr>
          <p:cNvPr id="212" name="Google Shape;212;p57"/>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760"/>
              <a:buFont typeface="Arimo"/>
              <a:buNone/>
              <a:defRPr sz="1600"/>
            </a:lvl1pPr>
            <a:lvl2pPr indent="-228600" lvl="1" marL="914400" algn="l">
              <a:spcBef>
                <a:spcPts val="280"/>
              </a:spcBef>
              <a:spcAft>
                <a:spcPts val="0"/>
              </a:spcAft>
              <a:buSzPts val="1400"/>
              <a:buFont typeface="Arimo"/>
              <a:buNone/>
              <a:defRPr sz="1400"/>
            </a:lvl2pPr>
            <a:lvl3pPr indent="-228600" lvl="2" marL="1371600" algn="l">
              <a:spcBef>
                <a:spcPts val="240"/>
              </a:spcBef>
              <a:spcAft>
                <a:spcPts val="0"/>
              </a:spcAft>
              <a:buSzPts val="1200"/>
              <a:buNone/>
              <a:defRPr sz="1200"/>
            </a:lvl3pPr>
            <a:lvl4pPr indent="-228600" lvl="3" marL="1828800" algn="l">
              <a:spcBef>
                <a:spcPts val="200"/>
              </a:spcBef>
              <a:spcAft>
                <a:spcPts val="0"/>
              </a:spcAft>
              <a:buSzPts val="1000"/>
              <a:buNone/>
              <a:defRPr sz="1000"/>
            </a:lvl4pPr>
            <a:lvl5pPr indent="-228600" lvl="4" marL="2286000" algn="l">
              <a:spcBef>
                <a:spcPts val="2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13" name="Google Shape;213;p57"/>
          <p:cNvSpPr txBox="1"/>
          <p:nvPr>
            <p:ph idx="11" type="ftr"/>
          </p:nvPr>
        </p:nvSpPr>
        <p:spPr>
          <a:xfrm>
            <a:off x="1905000" y="6324600"/>
            <a:ext cx="6324600" cy="53340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4" name="Google Shape;214;p57"/>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7 -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5" name="Shape 225"/>
        <p:cNvGrpSpPr/>
        <p:nvPr/>
      </p:nvGrpSpPr>
      <p:grpSpPr>
        <a:xfrm>
          <a:off x="0" y="0"/>
          <a:ext cx="0" cy="0"/>
          <a:chOff x="0" y="0"/>
          <a:chExt cx="0" cy="0"/>
        </a:xfrm>
      </p:grpSpPr>
      <p:sp>
        <p:nvSpPr>
          <p:cNvPr id="226" name="Google Shape;226;p59"/>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59"/>
          <p:cNvSpPr txBox="1"/>
          <p:nvPr>
            <p:ph idx="1" type="body"/>
          </p:nvPr>
        </p:nvSpPr>
        <p:spPr>
          <a:xfrm rot="5400000">
            <a:off x="2324100" y="-76200"/>
            <a:ext cx="4495800" cy="800100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8" name="Google Shape;228;p59"/>
          <p:cNvSpPr txBox="1"/>
          <p:nvPr>
            <p:ph idx="11" type="ftr"/>
          </p:nvPr>
        </p:nvSpPr>
        <p:spPr>
          <a:xfrm>
            <a:off x="1905000" y="6324600"/>
            <a:ext cx="6324600" cy="53340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9" name="Google Shape;229;p59"/>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7 -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40" name="Shape 240"/>
        <p:cNvGrpSpPr/>
        <p:nvPr/>
      </p:nvGrpSpPr>
      <p:grpSpPr>
        <a:xfrm>
          <a:off x="0" y="0"/>
          <a:ext cx="0" cy="0"/>
          <a:chOff x="0" y="0"/>
          <a:chExt cx="0" cy="0"/>
        </a:xfrm>
      </p:grpSpPr>
      <p:sp>
        <p:nvSpPr>
          <p:cNvPr id="241" name="Google Shape;241;p61"/>
          <p:cNvSpPr txBox="1"/>
          <p:nvPr>
            <p:ph type="title"/>
          </p:nvPr>
        </p:nvSpPr>
        <p:spPr>
          <a:xfrm rot="5400000">
            <a:off x="4638675" y="2238375"/>
            <a:ext cx="5867400" cy="2000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61"/>
          <p:cNvSpPr txBox="1"/>
          <p:nvPr>
            <p:ph idx="1" type="body"/>
          </p:nvPr>
        </p:nvSpPr>
        <p:spPr>
          <a:xfrm rot="5400000">
            <a:off x="561975" y="314325"/>
            <a:ext cx="5867400" cy="584835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3" name="Google Shape;243;p61"/>
          <p:cNvSpPr txBox="1"/>
          <p:nvPr>
            <p:ph idx="11" type="ftr"/>
          </p:nvPr>
        </p:nvSpPr>
        <p:spPr>
          <a:xfrm>
            <a:off x="1905000" y="6324600"/>
            <a:ext cx="6324600" cy="53340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4" name="Google Shape;244;p61"/>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7 -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6" name="Shape 256"/>
        <p:cNvGrpSpPr/>
        <p:nvPr/>
      </p:nvGrpSpPr>
      <p:grpSpPr>
        <a:xfrm>
          <a:off x="0" y="0"/>
          <a:ext cx="0" cy="0"/>
          <a:chOff x="0" y="0"/>
          <a:chExt cx="0" cy="0"/>
        </a:xfrm>
      </p:grpSpPr>
      <p:sp>
        <p:nvSpPr>
          <p:cNvPr id="257" name="Google Shape;257;p63"/>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8" name="Google Shape;258;p63"/>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59" name="Google Shape;259;p6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D1EAE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0" name="Google Shape;260;p6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1" name="Google Shape;261;p6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1pPr>
            <a:lvl2pPr indent="0" lvl="1" marL="0" marR="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2pPr>
            <a:lvl3pPr indent="0" lvl="2" marL="0" marR="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3pPr>
            <a:lvl4pPr indent="0" lvl="3" marL="0" marR="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4pPr>
            <a:lvl5pPr indent="0" lvl="4" marL="0" marR="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5pPr>
            <a:lvl6pPr indent="0" lvl="5" marL="0" marR="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6pPr>
            <a:lvl7pPr indent="0" lvl="6" marL="0" marR="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7pPr>
            <a:lvl8pPr indent="0" lvl="7" marL="0" marR="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8pPr>
            <a:lvl9pPr indent="0" lvl="8" marL="0" marR="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3" name="Shape 273"/>
        <p:cNvGrpSpPr/>
        <p:nvPr/>
      </p:nvGrpSpPr>
      <p:grpSpPr>
        <a:xfrm>
          <a:off x="0" y="0"/>
          <a:ext cx="0" cy="0"/>
          <a:chOff x="0" y="0"/>
          <a:chExt cx="0" cy="0"/>
        </a:xfrm>
      </p:grpSpPr>
      <p:sp>
        <p:nvSpPr>
          <p:cNvPr id="274" name="Google Shape;274;p65"/>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5" name="Google Shape;275;p65"/>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Autofit/>
          </a:bodyPr>
          <a:lstStyle>
            <a:lvl1pPr indent="-228600" lvl="0" marL="457200" algn="l">
              <a:spcBef>
                <a:spcPts val="440"/>
              </a:spcBef>
              <a:spcAft>
                <a:spcPts val="0"/>
              </a:spcAft>
              <a:buSzPts val="2090"/>
              <a:buNone/>
              <a:defRPr sz="2200">
                <a:solidFill>
                  <a:schemeClr val="lt1"/>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10"/>
              <a:buNone/>
              <a:defRPr sz="1400">
                <a:solidFill>
                  <a:schemeClr val="lt1"/>
                </a:solidFill>
              </a:defRPr>
            </a:lvl4pPr>
            <a:lvl5pPr indent="-228600" lvl="4" marL="2286000" algn="l">
              <a:spcBef>
                <a:spcPts val="280"/>
              </a:spcBef>
              <a:spcAft>
                <a:spcPts val="0"/>
              </a:spcAft>
              <a:buSzPts val="910"/>
              <a:buNone/>
              <a:defRPr sz="1400">
                <a:solidFill>
                  <a:schemeClr val="lt1"/>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76" name="Google Shape;276;p6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D1EAE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7" name="Google Shape;277;p6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8" name="Google Shape;278;p6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1pPr>
            <a:lvl2pPr indent="0" lvl="1" marL="0" marR="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2pPr>
            <a:lvl3pPr indent="0" lvl="2" marL="0" marR="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3pPr>
            <a:lvl4pPr indent="0" lvl="3" marL="0" marR="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4pPr>
            <a:lvl5pPr indent="0" lvl="4" marL="0" marR="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5pPr>
            <a:lvl6pPr indent="0" lvl="5" marL="0" marR="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6pPr>
            <a:lvl7pPr indent="0" lvl="6" marL="0" marR="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7pPr>
            <a:lvl8pPr indent="0" lvl="7" marL="0" marR="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8pPr>
            <a:lvl9pPr indent="0" lvl="8" marL="0" marR="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0" name="Shape 290"/>
        <p:cNvGrpSpPr/>
        <p:nvPr/>
      </p:nvGrpSpPr>
      <p:grpSpPr>
        <a:xfrm>
          <a:off x="0" y="0"/>
          <a:ext cx="0" cy="0"/>
          <a:chOff x="0" y="0"/>
          <a:chExt cx="0" cy="0"/>
        </a:xfrm>
      </p:grpSpPr>
      <p:sp>
        <p:nvSpPr>
          <p:cNvPr id="291" name="Google Shape;291;p67"/>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2" name="Google Shape;292;p67"/>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93" name="Google Shape;293;p67"/>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94" name="Google Shape;294;p6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5" name="Google Shape;295;p6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6" name="Google Shape;296;p6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1pPr>
            <a:lvl2pPr indent="0" lvl="1"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2pPr>
            <a:lvl3pPr indent="0" lvl="2"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3pPr>
            <a:lvl4pPr indent="0" lvl="3"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4pPr>
            <a:lvl5pPr indent="0" lvl="4"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5pPr>
            <a:lvl6pPr indent="0" lvl="5"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6pPr>
            <a:lvl7pPr indent="0" lvl="6"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7pPr>
            <a:lvl8pPr indent="0" lvl="7"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8pPr>
            <a:lvl9pPr indent="0" lvl="8"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8" name="Shape 308"/>
        <p:cNvGrpSpPr/>
        <p:nvPr/>
      </p:nvGrpSpPr>
      <p:grpSpPr>
        <a:xfrm>
          <a:off x="0" y="0"/>
          <a:ext cx="0" cy="0"/>
          <a:chOff x="0" y="0"/>
          <a:chExt cx="0" cy="0"/>
        </a:xfrm>
      </p:grpSpPr>
      <p:sp>
        <p:nvSpPr>
          <p:cNvPr id="309" name="Google Shape;309;p69"/>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0" name="Google Shape;310;p69"/>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11" name="Google Shape;311;p69"/>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12" name="Google Shape;312;p69"/>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13" name="Google Shape;313;p69"/>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14" name="Google Shape;314;p6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5" name="Google Shape;315;p6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6" name="Google Shape;316;p6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1pPr>
            <a:lvl2pPr indent="0" lvl="1"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2pPr>
            <a:lvl3pPr indent="0" lvl="2"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3pPr>
            <a:lvl4pPr indent="0" lvl="3"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4pPr>
            <a:lvl5pPr indent="0" lvl="4"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5pPr>
            <a:lvl6pPr indent="0" lvl="5"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6pPr>
            <a:lvl7pPr indent="0" lvl="6"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7pPr>
            <a:lvl8pPr indent="0" lvl="7"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8pPr>
            <a:lvl9pPr indent="0" lvl="8"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8" name="Shape 328"/>
        <p:cNvGrpSpPr/>
        <p:nvPr/>
      </p:nvGrpSpPr>
      <p:grpSpPr>
        <a:xfrm>
          <a:off x="0" y="0"/>
          <a:ext cx="0" cy="0"/>
          <a:chOff x="0" y="0"/>
          <a:chExt cx="0" cy="0"/>
        </a:xfrm>
      </p:grpSpPr>
      <p:sp>
        <p:nvSpPr>
          <p:cNvPr id="329" name="Google Shape;329;p71"/>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0" name="Google Shape;330;p7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1" name="Google Shape;331;p7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2" name="Google Shape;332;p7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1pPr>
            <a:lvl2pPr indent="0" lvl="1"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2pPr>
            <a:lvl3pPr indent="0" lvl="2"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3pPr>
            <a:lvl4pPr indent="0" lvl="3"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4pPr>
            <a:lvl5pPr indent="0" lvl="4"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5pPr>
            <a:lvl6pPr indent="0" lvl="5"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6pPr>
            <a:lvl7pPr indent="0" lvl="6"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7pPr>
            <a:lvl8pPr indent="0" lvl="7"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8pPr>
            <a:lvl9pPr indent="0" lvl="8"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4" name="Shape 344"/>
        <p:cNvGrpSpPr/>
        <p:nvPr/>
      </p:nvGrpSpPr>
      <p:grpSpPr>
        <a:xfrm>
          <a:off x="0" y="0"/>
          <a:ext cx="0" cy="0"/>
          <a:chOff x="0" y="0"/>
          <a:chExt cx="0" cy="0"/>
        </a:xfrm>
      </p:grpSpPr>
      <p:sp>
        <p:nvSpPr>
          <p:cNvPr id="345" name="Google Shape;345;p7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6" name="Google Shape;346;p7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7" name="Google Shape;347;p7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1pPr>
            <a:lvl2pPr indent="0" lvl="1"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2pPr>
            <a:lvl3pPr indent="0" lvl="2"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3pPr>
            <a:lvl4pPr indent="0" lvl="3"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4pPr>
            <a:lvl5pPr indent="0" lvl="4"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5pPr>
            <a:lvl6pPr indent="0" lvl="5"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6pPr>
            <a:lvl7pPr indent="0" lvl="6"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7pPr>
            <a:lvl8pPr indent="0" lvl="7"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8pPr>
            <a:lvl9pPr indent="0" lvl="8"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6" name="Shape 36"/>
        <p:cNvGrpSpPr/>
        <p:nvPr/>
      </p:nvGrpSpPr>
      <p:grpSpPr>
        <a:xfrm>
          <a:off x="0" y="0"/>
          <a:ext cx="0" cy="0"/>
          <a:chOff x="0" y="0"/>
          <a:chExt cx="0" cy="0"/>
        </a:xfrm>
      </p:grpSpPr>
      <p:sp>
        <p:nvSpPr>
          <p:cNvPr id="37" name="Google Shape;37;p36"/>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6"/>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6"/>
          <p:cNvSpPr txBox="1"/>
          <p:nvPr>
            <p:ph idx="11" type="ftr"/>
          </p:nvPr>
        </p:nvSpPr>
        <p:spPr>
          <a:xfrm>
            <a:off x="1905000" y="6324600"/>
            <a:ext cx="6324600" cy="53340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6"/>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7 -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59" name="Shape 359"/>
        <p:cNvGrpSpPr/>
        <p:nvPr/>
      </p:nvGrpSpPr>
      <p:grpSpPr>
        <a:xfrm>
          <a:off x="0" y="0"/>
          <a:ext cx="0" cy="0"/>
          <a:chOff x="0" y="0"/>
          <a:chExt cx="0" cy="0"/>
        </a:xfrm>
      </p:grpSpPr>
      <p:sp>
        <p:nvSpPr>
          <p:cNvPr id="360" name="Google Shape;360;p75"/>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1" name="Google Shape;361;p75"/>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Autofit/>
          </a:bodyPr>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62" name="Google Shape;362;p75"/>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Autofit/>
          </a:bodyPr>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63" name="Google Shape;363;p7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4" name="Google Shape;364;p7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5" name="Google Shape;365;p7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1pPr>
            <a:lvl2pPr indent="0" lvl="1"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2pPr>
            <a:lvl3pPr indent="0" lvl="2"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3pPr>
            <a:lvl4pPr indent="0" lvl="3"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4pPr>
            <a:lvl5pPr indent="0" lvl="4"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5pPr>
            <a:lvl6pPr indent="0" lvl="5"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6pPr>
            <a:lvl7pPr indent="0" lvl="6"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7pPr>
            <a:lvl8pPr indent="0" lvl="7"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8pPr>
            <a:lvl9pPr indent="0" lvl="8"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376" name="Shape 376"/>
        <p:cNvGrpSpPr/>
        <p:nvPr/>
      </p:nvGrpSpPr>
      <p:grpSpPr>
        <a:xfrm>
          <a:off x="0" y="0"/>
          <a:ext cx="0" cy="0"/>
          <a:chOff x="0" y="0"/>
          <a:chExt cx="0" cy="0"/>
        </a:xfrm>
      </p:grpSpPr>
      <p:sp>
        <p:nvSpPr>
          <p:cNvPr id="377" name="Google Shape;377;p77"/>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Autofit/>
          </a:bodyPr>
          <a:lstStyle>
            <a:lvl1pPr lvl="0" algn="l">
              <a:spcBef>
                <a:spcPts val="0"/>
              </a:spcBef>
              <a:spcAft>
                <a:spcPts val="0"/>
              </a:spcAft>
              <a:buClr>
                <a:schemeClr val="dk2"/>
              </a:buClr>
              <a:buSzPts val="2000"/>
              <a:buFont typeface="Calibri"/>
              <a:buNone/>
              <a:defRPr b="1" sz="20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8" name="Google Shape;378;p77"/>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Autofit/>
          </a:bodyPr>
          <a:lstStyle>
            <a:lvl1pPr indent="-228600" lvl="0" marL="457200" algn="l">
              <a:spcBef>
                <a:spcPts val="250"/>
              </a:spcBef>
              <a:spcAft>
                <a:spcPts val="0"/>
              </a:spcAft>
              <a:buSzPts val="1235"/>
              <a:buFont typeface="Constantia"/>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79" name="Google Shape;379;p77"/>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sp>
      <p:sp>
        <p:nvSpPr>
          <p:cNvPr id="380" name="Google Shape;380;p7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1" name="Google Shape;381;p7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2" name="Google Shape;382;p77"/>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1pPr>
            <a:lvl2pPr indent="0" lvl="1"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2pPr>
            <a:lvl3pPr indent="0" lvl="2"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3pPr>
            <a:lvl4pPr indent="0" lvl="3"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4pPr>
            <a:lvl5pPr indent="0" lvl="4"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5pPr>
            <a:lvl6pPr indent="0" lvl="5"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6pPr>
            <a:lvl7pPr indent="0" lvl="6"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7pPr>
            <a:lvl8pPr indent="0" lvl="7"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8pPr>
            <a:lvl9pPr indent="0" lvl="8"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94" name="Shape 394"/>
        <p:cNvGrpSpPr/>
        <p:nvPr/>
      </p:nvGrpSpPr>
      <p:grpSpPr>
        <a:xfrm>
          <a:off x="0" y="0"/>
          <a:ext cx="0" cy="0"/>
          <a:chOff x="0" y="0"/>
          <a:chExt cx="0" cy="0"/>
        </a:xfrm>
      </p:grpSpPr>
      <p:sp>
        <p:nvSpPr>
          <p:cNvPr id="395" name="Google Shape;395;p79"/>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6" name="Google Shape;396;p79"/>
          <p:cNvSpPr txBox="1"/>
          <p:nvPr>
            <p:ph idx="1" type="body"/>
          </p:nvPr>
        </p:nvSpPr>
        <p:spPr>
          <a:xfrm rot="5400000">
            <a:off x="2377281" y="15081"/>
            <a:ext cx="4389437" cy="822960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97" name="Google Shape;397;p7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8" name="Google Shape;398;p7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9" name="Google Shape;399;p7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1pPr>
            <a:lvl2pPr indent="0" lvl="1"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2pPr>
            <a:lvl3pPr indent="0" lvl="2"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3pPr>
            <a:lvl4pPr indent="0" lvl="3"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4pPr>
            <a:lvl5pPr indent="0" lvl="4"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5pPr>
            <a:lvl6pPr indent="0" lvl="5"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6pPr>
            <a:lvl7pPr indent="0" lvl="6"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7pPr>
            <a:lvl8pPr indent="0" lvl="7"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8pPr>
            <a:lvl9pPr indent="0" lvl="8"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11" name="Shape 411"/>
        <p:cNvGrpSpPr/>
        <p:nvPr/>
      </p:nvGrpSpPr>
      <p:grpSpPr>
        <a:xfrm>
          <a:off x="0" y="0"/>
          <a:ext cx="0" cy="0"/>
          <a:chOff x="0" y="0"/>
          <a:chExt cx="0" cy="0"/>
        </a:xfrm>
      </p:grpSpPr>
      <p:sp>
        <p:nvSpPr>
          <p:cNvPr id="412" name="Google Shape;412;p81"/>
          <p:cNvSpPr txBox="1"/>
          <p:nvPr>
            <p:ph type="title"/>
          </p:nvPr>
        </p:nvSpPr>
        <p:spPr>
          <a:xfrm rot="5400000">
            <a:off x="5052219" y="2491582"/>
            <a:ext cx="5211763" cy="20574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3" name="Google Shape;413;p81"/>
          <p:cNvSpPr txBox="1"/>
          <p:nvPr>
            <p:ph idx="1" type="body"/>
          </p:nvPr>
        </p:nvSpPr>
        <p:spPr>
          <a:xfrm rot="5400000">
            <a:off x="861219" y="510382"/>
            <a:ext cx="5211763" cy="6019800"/>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14" name="Google Shape;414;p8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5" name="Google Shape;415;p8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6" name="Google Shape;416;p8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1pPr>
            <a:lvl2pPr indent="0" lvl="1"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2pPr>
            <a:lvl3pPr indent="0" lvl="2"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3pPr>
            <a:lvl4pPr indent="0" lvl="3"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4pPr>
            <a:lvl5pPr indent="0" lvl="4"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5pPr>
            <a:lvl6pPr indent="0" lvl="5"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6pPr>
            <a:lvl7pPr indent="0" lvl="6"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7pPr>
            <a:lvl8pPr indent="0" lvl="7"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8pPr>
            <a:lvl9pPr indent="0" lvl="8"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28" name="Shape 428"/>
        <p:cNvGrpSpPr/>
        <p:nvPr/>
      </p:nvGrpSpPr>
      <p:grpSpPr>
        <a:xfrm>
          <a:off x="0" y="0"/>
          <a:ext cx="0" cy="0"/>
          <a:chOff x="0" y="0"/>
          <a:chExt cx="0" cy="0"/>
        </a:xfrm>
      </p:grpSpPr>
      <p:sp>
        <p:nvSpPr>
          <p:cNvPr id="429" name="Google Shape;429;p83"/>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0" name="Google Shape;430;p83"/>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431" name="Google Shape;431;p8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D1EAE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2" name="Google Shape;432;p8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3" name="Google Shape;433;p8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1pPr>
            <a:lvl2pPr indent="0" lvl="1" marL="0" marR="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2pPr>
            <a:lvl3pPr indent="0" lvl="2" marL="0" marR="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3pPr>
            <a:lvl4pPr indent="0" lvl="3" marL="0" marR="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4pPr>
            <a:lvl5pPr indent="0" lvl="4" marL="0" marR="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5pPr>
            <a:lvl6pPr indent="0" lvl="5" marL="0" marR="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6pPr>
            <a:lvl7pPr indent="0" lvl="6" marL="0" marR="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7pPr>
            <a:lvl8pPr indent="0" lvl="7" marL="0" marR="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8pPr>
            <a:lvl9pPr indent="0" lvl="8" marL="0" marR="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5" name="Shape 445"/>
        <p:cNvGrpSpPr/>
        <p:nvPr/>
      </p:nvGrpSpPr>
      <p:grpSpPr>
        <a:xfrm>
          <a:off x="0" y="0"/>
          <a:ext cx="0" cy="0"/>
          <a:chOff x="0" y="0"/>
          <a:chExt cx="0" cy="0"/>
        </a:xfrm>
      </p:grpSpPr>
      <p:sp>
        <p:nvSpPr>
          <p:cNvPr id="446" name="Google Shape;446;p85"/>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7" name="Google Shape;447;p85"/>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Autofit/>
          </a:bodyPr>
          <a:lstStyle>
            <a:lvl1pPr indent="-228600" lvl="0" marL="457200" algn="l">
              <a:spcBef>
                <a:spcPts val="440"/>
              </a:spcBef>
              <a:spcAft>
                <a:spcPts val="0"/>
              </a:spcAft>
              <a:buSzPts val="2090"/>
              <a:buNone/>
              <a:defRPr sz="2200">
                <a:solidFill>
                  <a:schemeClr val="lt1"/>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10"/>
              <a:buNone/>
              <a:defRPr sz="1400">
                <a:solidFill>
                  <a:schemeClr val="lt1"/>
                </a:solidFill>
              </a:defRPr>
            </a:lvl4pPr>
            <a:lvl5pPr indent="-228600" lvl="4" marL="2286000" algn="l">
              <a:spcBef>
                <a:spcPts val="280"/>
              </a:spcBef>
              <a:spcAft>
                <a:spcPts val="0"/>
              </a:spcAft>
              <a:buSzPts val="910"/>
              <a:buNone/>
              <a:defRPr sz="1400">
                <a:solidFill>
                  <a:schemeClr val="lt1"/>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48" name="Google Shape;448;p8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D1EAE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9" name="Google Shape;449;p8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0" name="Google Shape;450;p8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1pPr>
            <a:lvl2pPr indent="0" lvl="1" marL="0" marR="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2pPr>
            <a:lvl3pPr indent="0" lvl="2" marL="0" marR="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3pPr>
            <a:lvl4pPr indent="0" lvl="3" marL="0" marR="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4pPr>
            <a:lvl5pPr indent="0" lvl="4" marL="0" marR="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5pPr>
            <a:lvl6pPr indent="0" lvl="5" marL="0" marR="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6pPr>
            <a:lvl7pPr indent="0" lvl="6" marL="0" marR="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7pPr>
            <a:lvl8pPr indent="0" lvl="7" marL="0" marR="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8pPr>
            <a:lvl9pPr indent="0" lvl="8" marL="0" marR="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2" name="Shape 462"/>
        <p:cNvGrpSpPr/>
        <p:nvPr/>
      </p:nvGrpSpPr>
      <p:grpSpPr>
        <a:xfrm>
          <a:off x="0" y="0"/>
          <a:ext cx="0" cy="0"/>
          <a:chOff x="0" y="0"/>
          <a:chExt cx="0" cy="0"/>
        </a:xfrm>
      </p:grpSpPr>
      <p:sp>
        <p:nvSpPr>
          <p:cNvPr id="463" name="Google Shape;463;p87"/>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4" name="Google Shape;464;p87"/>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65" name="Google Shape;465;p87"/>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66" name="Google Shape;466;p8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7" name="Google Shape;467;p8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8" name="Google Shape;468;p8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1pPr>
            <a:lvl2pPr indent="0" lvl="1"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2pPr>
            <a:lvl3pPr indent="0" lvl="2"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3pPr>
            <a:lvl4pPr indent="0" lvl="3"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4pPr>
            <a:lvl5pPr indent="0" lvl="4"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5pPr>
            <a:lvl6pPr indent="0" lvl="5"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6pPr>
            <a:lvl7pPr indent="0" lvl="6"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7pPr>
            <a:lvl8pPr indent="0" lvl="7"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8pPr>
            <a:lvl9pPr indent="0" lvl="8"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0" name="Shape 480"/>
        <p:cNvGrpSpPr/>
        <p:nvPr/>
      </p:nvGrpSpPr>
      <p:grpSpPr>
        <a:xfrm>
          <a:off x="0" y="0"/>
          <a:ext cx="0" cy="0"/>
          <a:chOff x="0" y="0"/>
          <a:chExt cx="0" cy="0"/>
        </a:xfrm>
      </p:grpSpPr>
      <p:sp>
        <p:nvSpPr>
          <p:cNvPr id="481" name="Google Shape;481;p89"/>
          <p:cNvSpPr txBox="1"/>
          <p:nvPr>
            <p:ph type="title"/>
          </p:nvPr>
        </p:nvSpPr>
        <p:spPr>
          <a:xfrm>
            <a:off x="457200" y="704088"/>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2" name="Google Shape;482;p89"/>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83" name="Google Shape;483;p89"/>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84" name="Google Shape;484;p89"/>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85" name="Google Shape;485;p89"/>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86" name="Google Shape;486;p8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7" name="Google Shape;487;p8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8" name="Google Shape;488;p8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1pPr>
            <a:lvl2pPr indent="0" lvl="1"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2pPr>
            <a:lvl3pPr indent="0" lvl="2"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3pPr>
            <a:lvl4pPr indent="0" lvl="3"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4pPr>
            <a:lvl5pPr indent="0" lvl="4"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5pPr>
            <a:lvl6pPr indent="0" lvl="5"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6pPr>
            <a:lvl7pPr indent="0" lvl="6"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7pPr>
            <a:lvl8pPr indent="0" lvl="7"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8pPr>
            <a:lvl9pPr indent="0" lvl="8"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0" name="Shape 500"/>
        <p:cNvGrpSpPr/>
        <p:nvPr/>
      </p:nvGrpSpPr>
      <p:grpSpPr>
        <a:xfrm>
          <a:off x="0" y="0"/>
          <a:ext cx="0" cy="0"/>
          <a:chOff x="0" y="0"/>
          <a:chExt cx="0" cy="0"/>
        </a:xfrm>
      </p:grpSpPr>
      <p:sp>
        <p:nvSpPr>
          <p:cNvPr id="501" name="Google Shape;501;p91"/>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2" name="Google Shape;502;p9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3" name="Google Shape;503;p9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4" name="Google Shape;504;p9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1pPr>
            <a:lvl2pPr indent="0" lvl="1"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2pPr>
            <a:lvl3pPr indent="0" lvl="2"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3pPr>
            <a:lvl4pPr indent="0" lvl="3"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4pPr>
            <a:lvl5pPr indent="0" lvl="4"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5pPr>
            <a:lvl6pPr indent="0" lvl="5"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6pPr>
            <a:lvl7pPr indent="0" lvl="6"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7pPr>
            <a:lvl8pPr indent="0" lvl="7"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8pPr>
            <a:lvl9pPr indent="0" lvl="8"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6" name="Shape 516"/>
        <p:cNvGrpSpPr/>
        <p:nvPr/>
      </p:nvGrpSpPr>
      <p:grpSpPr>
        <a:xfrm>
          <a:off x="0" y="0"/>
          <a:ext cx="0" cy="0"/>
          <a:chOff x="0" y="0"/>
          <a:chExt cx="0" cy="0"/>
        </a:xfrm>
      </p:grpSpPr>
      <p:sp>
        <p:nvSpPr>
          <p:cNvPr id="517" name="Google Shape;517;p9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8" name="Google Shape;518;p9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9" name="Google Shape;519;p9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1pPr>
            <a:lvl2pPr indent="0" lvl="1"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2pPr>
            <a:lvl3pPr indent="0" lvl="2"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3pPr>
            <a:lvl4pPr indent="0" lvl="3"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4pPr>
            <a:lvl5pPr indent="0" lvl="4"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5pPr>
            <a:lvl6pPr indent="0" lvl="5"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6pPr>
            <a:lvl7pPr indent="0" lvl="6"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7pPr>
            <a:lvl8pPr indent="0" lvl="7"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8pPr>
            <a:lvl9pPr indent="0" lvl="8"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38"/>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8"/>
          <p:cNvSpPr txBox="1"/>
          <p:nvPr>
            <p:ph idx="11" type="ftr"/>
          </p:nvPr>
        </p:nvSpPr>
        <p:spPr>
          <a:xfrm>
            <a:off x="1905000" y="6324600"/>
            <a:ext cx="6324600" cy="53340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8"/>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7 -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40"/>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0"/>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9" name="Google Shape;69;p4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1pPr>
            <a:lvl2pPr indent="0" lvl="1"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2pPr>
            <a:lvl3pPr indent="0" lvl="2"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3pPr>
            <a:lvl4pPr indent="0" lvl="3"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4pPr>
            <a:lvl5pPr indent="0" lvl="4"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5pPr>
            <a:lvl6pPr indent="0" lvl="5"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6pPr>
            <a:lvl7pPr indent="0" lvl="6"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7pPr>
            <a:lvl8pPr indent="0" lvl="7"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8pPr>
            <a:lvl9pPr indent="0" lvl="8"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3" name="Shape 83"/>
        <p:cNvGrpSpPr/>
        <p:nvPr/>
      </p:nvGrpSpPr>
      <p:grpSpPr>
        <a:xfrm>
          <a:off x="0" y="0"/>
          <a:ext cx="0" cy="0"/>
          <a:chOff x="0" y="0"/>
          <a:chExt cx="0" cy="0"/>
        </a:xfrm>
      </p:grpSpPr>
      <p:sp>
        <p:nvSpPr>
          <p:cNvPr id="84" name="Google Shape;84;p42"/>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2"/>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6" name="Google Shape;86;p4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sz="1200">
                <a:solidFill>
                  <a:srgbClr val="045C7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4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4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1pPr>
            <a:lvl2pPr indent="0" lvl="1"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2pPr>
            <a:lvl3pPr indent="0" lvl="2"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3pPr>
            <a:lvl4pPr indent="0" lvl="3"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4pPr>
            <a:lvl5pPr indent="0" lvl="4"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5pPr>
            <a:lvl6pPr indent="0" lvl="5"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6pPr>
            <a:lvl7pPr indent="0" lvl="6"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7pPr>
            <a:lvl8pPr indent="0" lvl="7"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8pPr>
            <a:lvl9pPr indent="0" lvl="8" marL="0" marR="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1" name="Shape 131"/>
        <p:cNvGrpSpPr/>
        <p:nvPr/>
      </p:nvGrpSpPr>
      <p:grpSpPr>
        <a:xfrm>
          <a:off x="0" y="0"/>
          <a:ext cx="0" cy="0"/>
          <a:chOff x="0" y="0"/>
          <a:chExt cx="0" cy="0"/>
        </a:xfrm>
      </p:grpSpPr>
      <p:sp>
        <p:nvSpPr>
          <p:cNvPr id="132" name="Google Shape;132;p47"/>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47"/>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SzPts val="2640"/>
              <a:buFont typeface="Arimo"/>
              <a:buNone/>
              <a:defRPr sz="2400"/>
            </a:lvl1pPr>
            <a:lvl2pPr indent="-228600" lvl="1" marL="914400" algn="l">
              <a:spcBef>
                <a:spcPts val="400"/>
              </a:spcBef>
              <a:spcAft>
                <a:spcPts val="0"/>
              </a:spcAft>
              <a:buSzPts val="2000"/>
              <a:buFont typeface="Arimo"/>
              <a:buNone/>
              <a:defRPr sz="2000"/>
            </a:lvl2pPr>
            <a:lvl3pPr indent="-228600" lvl="2" marL="1371600" algn="l">
              <a:spcBef>
                <a:spcPts val="360"/>
              </a:spcBef>
              <a:spcAft>
                <a:spcPts val="0"/>
              </a:spcAft>
              <a:buSzPts val="1800"/>
              <a:buNone/>
              <a:defRPr sz="1800"/>
            </a:lvl3pPr>
            <a:lvl4pPr indent="-228600" lvl="3" marL="1828800" algn="l">
              <a:spcBef>
                <a:spcPts val="320"/>
              </a:spcBef>
              <a:spcAft>
                <a:spcPts val="0"/>
              </a:spcAft>
              <a:buSzPts val="1600"/>
              <a:buNone/>
              <a:defRPr sz="1600"/>
            </a:lvl4pPr>
            <a:lvl5pPr indent="-228600" lvl="4" marL="2286000" algn="l">
              <a:spcBef>
                <a:spcPts val="320"/>
              </a:spcBef>
              <a:spcAft>
                <a:spcPts val="0"/>
              </a:spcAft>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134" name="Google Shape;134;p47"/>
          <p:cNvSpPr txBox="1"/>
          <p:nvPr>
            <p:ph idx="11" type="ftr"/>
          </p:nvPr>
        </p:nvSpPr>
        <p:spPr>
          <a:xfrm>
            <a:off x="1905000" y="6324600"/>
            <a:ext cx="6324600" cy="53340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47"/>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7 -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46" name="Shape 146"/>
        <p:cNvGrpSpPr/>
        <p:nvPr/>
      </p:nvGrpSpPr>
      <p:grpSpPr>
        <a:xfrm>
          <a:off x="0" y="0"/>
          <a:ext cx="0" cy="0"/>
          <a:chOff x="0" y="0"/>
          <a:chExt cx="0" cy="0"/>
        </a:xfrm>
      </p:grpSpPr>
      <p:sp>
        <p:nvSpPr>
          <p:cNvPr id="147" name="Google Shape;147;p49"/>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49"/>
          <p:cNvSpPr txBox="1"/>
          <p:nvPr>
            <p:ph idx="1" type="body"/>
          </p:nvPr>
        </p:nvSpPr>
        <p:spPr>
          <a:xfrm>
            <a:off x="571500" y="1676400"/>
            <a:ext cx="3924300" cy="449580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49"/>
          <p:cNvSpPr txBox="1"/>
          <p:nvPr>
            <p:ph idx="2" type="body"/>
          </p:nvPr>
        </p:nvSpPr>
        <p:spPr>
          <a:xfrm>
            <a:off x="4648200" y="1676400"/>
            <a:ext cx="3924300" cy="449580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49"/>
          <p:cNvSpPr txBox="1"/>
          <p:nvPr>
            <p:ph idx="11" type="ftr"/>
          </p:nvPr>
        </p:nvSpPr>
        <p:spPr>
          <a:xfrm>
            <a:off x="1905000" y="6324600"/>
            <a:ext cx="6324600" cy="53340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49"/>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7 -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2" name="Shape 162"/>
        <p:cNvGrpSpPr/>
        <p:nvPr/>
      </p:nvGrpSpPr>
      <p:grpSpPr>
        <a:xfrm>
          <a:off x="0" y="0"/>
          <a:ext cx="0" cy="0"/>
          <a:chOff x="0" y="0"/>
          <a:chExt cx="0" cy="0"/>
        </a:xfrm>
      </p:grpSpPr>
      <p:sp>
        <p:nvSpPr>
          <p:cNvPr id="163" name="Google Shape;163;p51"/>
          <p:cNvSpPr txBox="1"/>
          <p:nvPr>
            <p:ph type="title"/>
          </p:nvPr>
        </p:nvSpPr>
        <p:spPr>
          <a:xfrm>
            <a:off x="630238" y="365125"/>
            <a:ext cx="7886700" cy="132556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51"/>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640"/>
              <a:buFont typeface="Arimo"/>
              <a:buNone/>
              <a:defRPr b="1" sz="2400"/>
            </a:lvl1pPr>
            <a:lvl2pPr indent="-228600" lvl="1" marL="914400" algn="l">
              <a:spcBef>
                <a:spcPts val="400"/>
              </a:spcBef>
              <a:spcAft>
                <a:spcPts val="0"/>
              </a:spcAft>
              <a:buSzPts val="2000"/>
              <a:buFont typeface="Arimo"/>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65" name="Google Shape;165;p51"/>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51"/>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640"/>
              <a:buFont typeface="Arimo"/>
              <a:buNone/>
              <a:defRPr b="1" sz="2400"/>
            </a:lvl1pPr>
            <a:lvl2pPr indent="-228600" lvl="1" marL="914400" algn="l">
              <a:spcBef>
                <a:spcPts val="400"/>
              </a:spcBef>
              <a:spcAft>
                <a:spcPts val="0"/>
              </a:spcAft>
              <a:buSzPts val="2000"/>
              <a:buFont typeface="Arimo"/>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67" name="Google Shape;167;p51"/>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8" name="Google Shape;168;p51"/>
          <p:cNvSpPr txBox="1"/>
          <p:nvPr>
            <p:ph idx="11" type="ftr"/>
          </p:nvPr>
        </p:nvSpPr>
        <p:spPr>
          <a:xfrm>
            <a:off x="1905000" y="6324600"/>
            <a:ext cx="6324600" cy="53340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p51"/>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7 -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0" name="Shape 180"/>
        <p:cNvGrpSpPr/>
        <p:nvPr/>
      </p:nvGrpSpPr>
      <p:grpSpPr>
        <a:xfrm>
          <a:off x="0" y="0"/>
          <a:ext cx="0" cy="0"/>
          <a:chOff x="0" y="0"/>
          <a:chExt cx="0" cy="0"/>
        </a:xfrm>
      </p:grpSpPr>
      <p:sp>
        <p:nvSpPr>
          <p:cNvPr id="181" name="Google Shape;181;p53"/>
          <p:cNvSpPr txBox="1"/>
          <p:nvPr>
            <p:ph idx="11" type="ftr"/>
          </p:nvPr>
        </p:nvSpPr>
        <p:spPr>
          <a:xfrm>
            <a:off x="1905000" y="6324600"/>
            <a:ext cx="6324600" cy="53340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53"/>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7 -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theme" Target="../theme/theme28.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4.png"/><Relationship Id="rId3" Type="http://schemas.openxmlformats.org/officeDocument/2006/relationships/slideLayout" Target="../slideLayouts/slideLayout7.xml"/><Relationship Id="rId4" Type="http://schemas.openxmlformats.org/officeDocument/2006/relationships/theme" Target="../theme/theme23.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4.png"/><Relationship Id="rId3" Type="http://schemas.openxmlformats.org/officeDocument/2006/relationships/slideLayout" Target="../slideLayouts/slideLayout8.xml"/><Relationship Id="rId4" Type="http://schemas.openxmlformats.org/officeDocument/2006/relationships/theme" Target="../theme/theme24.xml"/></Relationships>
</file>

<file path=ppt/slideMasters/_rels/slideMaster1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4.png"/><Relationship Id="rId3" Type="http://schemas.openxmlformats.org/officeDocument/2006/relationships/slideLayout" Target="../slideLayouts/slideLayout9.xml"/><Relationship Id="rId4" Type="http://schemas.openxmlformats.org/officeDocument/2006/relationships/theme" Target="../theme/theme7.xml"/></Relationships>
</file>

<file path=ppt/slideMasters/_rels/slideMaster1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4.png"/><Relationship Id="rId3" Type="http://schemas.openxmlformats.org/officeDocument/2006/relationships/slideLayout" Target="../slideLayouts/slideLayout10.xml"/><Relationship Id="rId4" Type="http://schemas.openxmlformats.org/officeDocument/2006/relationships/theme" Target="../theme/theme19.xml"/></Relationships>
</file>

<file path=ppt/slideMasters/_rels/slideMaster14.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4.png"/><Relationship Id="rId3" Type="http://schemas.openxmlformats.org/officeDocument/2006/relationships/slideLayout" Target="../slideLayouts/slideLayout11.xml"/><Relationship Id="rId4" Type="http://schemas.openxmlformats.org/officeDocument/2006/relationships/theme" Target="../theme/theme29.xml"/></Relationships>
</file>

<file path=ppt/slideMasters/_rels/slideMaster15.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4.png"/><Relationship Id="rId3" Type="http://schemas.openxmlformats.org/officeDocument/2006/relationships/slideLayout" Target="../slideLayouts/slideLayout12.xml"/><Relationship Id="rId4" Type="http://schemas.openxmlformats.org/officeDocument/2006/relationships/theme" Target="../theme/theme30.xml"/></Relationships>
</file>

<file path=ppt/slideMasters/_rels/slideMaster16.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theme" Target="../theme/theme20.xml"/></Relationships>
</file>

<file path=ppt/slideMasters/_rels/slideMaster17.xml.rels><?xml version="1.0" encoding="UTF-8" standalone="yes"?><Relationships xmlns="http://schemas.openxmlformats.org/package/2006/relationships"><Relationship Id="rId1" Type="http://schemas.openxmlformats.org/officeDocument/2006/relationships/image" Target="../media/image7.jpg"/><Relationship Id="rId2" Type="http://schemas.openxmlformats.org/officeDocument/2006/relationships/slideLayout" Target="../slideLayouts/slideLayout14.xml"/><Relationship Id="rId3" Type="http://schemas.openxmlformats.org/officeDocument/2006/relationships/theme" Target="../theme/theme12.xml"/></Relationships>
</file>

<file path=ppt/slideMasters/_rels/slideMaster18.xml.rels><?xml version="1.0" encoding="UTF-8" standalone="yes"?><Relationships xmlns="http://schemas.openxmlformats.org/package/2006/relationships"><Relationship Id="rId1" Type="http://schemas.openxmlformats.org/officeDocument/2006/relationships/image" Target="../media/image7.jpg"/><Relationship Id="rId2" Type="http://schemas.openxmlformats.org/officeDocument/2006/relationships/slideLayout" Target="../slideLayouts/slideLayout15.xml"/><Relationship Id="rId3" Type="http://schemas.openxmlformats.org/officeDocument/2006/relationships/theme" Target="../theme/theme14.xml"/></Relationships>
</file>

<file path=ppt/slideMasters/_rels/slideMaster19.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slideLayout" Target="../slideLayouts/slideLayout16.xml"/><Relationship Id="rId3" Type="http://schemas.openxmlformats.org/officeDocument/2006/relationships/theme" Target="../theme/theme3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theme" Target="../theme/theme4.xml"/></Relationships>
</file>

<file path=ppt/slideMasters/_rels/slideMaster20.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slideLayout" Target="../slideLayouts/slideLayout17.xml"/><Relationship Id="rId3" Type="http://schemas.openxmlformats.org/officeDocument/2006/relationships/theme" Target="../theme/theme16.xml"/></Relationships>
</file>

<file path=ppt/slideMasters/_rels/slideMaster21.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slideLayout" Target="../slideLayouts/slideLayout18.xml"/><Relationship Id="rId3" Type="http://schemas.openxmlformats.org/officeDocument/2006/relationships/theme" Target="../theme/theme31.xml"/></Relationships>
</file>

<file path=ppt/slideMasters/_rels/slideMaster22.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slideLayout" Target="../slideLayouts/slideLayout19.xml"/><Relationship Id="rId3" Type="http://schemas.openxmlformats.org/officeDocument/2006/relationships/theme" Target="../theme/theme17.xml"/></Relationships>
</file>

<file path=ppt/slideMasters/_rels/slideMaster23.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slideLayout" Target="../slideLayouts/slideLayout20.xml"/><Relationship Id="rId3" Type="http://schemas.openxmlformats.org/officeDocument/2006/relationships/theme" Target="../theme/theme6.xml"/></Relationships>
</file>

<file path=ppt/slideMasters/_rels/slideMaster24.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slideLayout" Target="../slideLayouts/slideLayout21.xml"/><Relationship Id="rId3" Type="http://schemas.openxmlformats.org/officeDocument/2006/relationships/theme" Target="../theme/theme8.xml"/></Relationships>
</file>

<file path=ppt/slideMasters/_rels/slideMaster25.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slideLayout" Target="../slideLayouts/slideLayout22.xml"/><Relationship Id="rId3" Type="http://schemas.openxmlformats.org/officeDocument/2006/relationships/theme" Target="../theme/theme22.xml"/></Relationships>
</file>

<file path=ppt/slideMasters/_rels/slideMaster26.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slideLayout" Target="../slideLayouts/slideLayout23.xml"/><Relationship Id="rId3" Type="http://schemas.openxmlformats.org/officeDocument/2006/relationships/theme" Target="../theme/theme21.xml"/></Relationships>
</file>

<file path=ppt/slideMasters/_rels/slideMaster27.xml.rels><?xml version="1.0" encoding="UTF-8" standalone="yes"?><Relationships xmlns="http://schemas.openxmlformats.org/package/2006/relationships"><Relationship Id="rId1" Type="http://schemas.openxmlformats.org/officeDocument/2006/relationships/image" Target="../media/image7.jpg"/><Relationship Id="rId2" Type="http://schemas.openxmlformats.org/officeDocument/2006/relationships/slideLayout" Target="../slideLayouts/slideLayout24.xml"/><Relationship Id="rId3" Type="http://schemas.openxmlformats.org/officeDocument/2006/relationships/theme" Target="../theme/theme18.xml"/></Relationships>
</file>

<file path=ppt/slideMasters/_rels/slideMaster28.xml.rels><?xml version="1.0" encoding="UTF-8" standalone="yes"?><Relationships xmlns="http://schemas.openxmlformats.org/package/2006/relationships"><Relationship Id="rId1" Type="http://schemas.openxmlformats.org/officeDocument/2006/relationships/image" Target="../media/image7.jpg"/><Relationship Id="rId2" Type="http://schemas.openxmlformats.org/officeDocument/2006/relationships/slideLayout" Target="../slideLayouts/slideLayout25.xml"/><Relationship Id="rId3" Type="http://schemas.openxmlformats.org/officeDocument/2006/relationships/theme" Target="../theme/theme10.xml"/></Relationships>
</file>

<file path=ppt/slideMasters/_rels/slideMaster29.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slideLayout" Target="../slideLayouts/slideLayout26.xml"/><Relationship Id="rId3"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4.png"/><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_rels/slideMaster30.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slideLayout" Target="../slideLayouts/slideLayout27.xml"/><Relationship Id="rId3" Type="http://schemas.openxmlformats.org/officeDocument/2006/relationships/theme" Target="../theme/theme32.xml"/></Relationships>
</file>

<file path=ppt/slideMasters/_rels/slideMaster31.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slideLayout" Target="../slideLayouts/slideLayout28.xml"/><Relationship Id="rId3" Type="http://schemas.openxmlformats.org/officeDocument/2006/relationships/theme" Target="../theme/theme25.xml"/></Relationships>
</file>

<file path=ppt/slideMasters/_rels/slideMaster32.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slideLayout" Target="../slideLayouts/slideLayout29.xml"/><Relationship Id="rId3"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slideLayout" Target="../slideLayouts/slideLayout4.xml"/><Relationship Id="rId3" Type="http://schemas.openxmlformats.org/officeDocument/2006/relationships/theme" Target="../theme/theme5.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slideLayout" Target="../slideLayouts/slideLayout5.xml"/><Relationship Id="rId3" Type="http://schemas.openxmlformats.org/officeDocument/2006/relationships/theme" Target="../theme/theme27.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4.png"/><Relationship Id="rId3" Type="http://schemas.openxmlformats.org/officeDocument/2006/relationships/theme" Target="../theme/theme26.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theme" Target="../theme/theme9.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theme" Target="../theme/theme15.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4.png"/><Relationship Id="rId3" Type="http://schemas.openxmlformats.org/officeDocument/2006/relationships/slideLayout" Target="../slideLayouts/slideLayout6.xml"/><Relationship Id="rId4" Type="http://schemas.openxmlformats.org/officeDocument/2006/relationships/theme" Target="../theme/theme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33"/>
          <p:cNvGrpSpPr/>
          <p:nvPr/>
        </p:nvGrpSpPr>
        <p:grpSpPr>
          <a:xfrm>
            <a:off x="2349500" y="3098800"/>
            <a:ext cx="6045200" cy="3271837"/>
            <a:chOff x="1480" y="1952"/>
            <a:chExt cx="3808" cy="2061"/>
          </a:xfrm>
        </p:grpSpPr>
        <p:cxnSp>
          <p:nvCxnSpPr>
            <p:cNvPr id="11" name="Google Shape;11;p33"/>
            <p:cNvCxnSpPr/>
            <p:nvPr/>
          </p:nvCxnSpPr>
          <p:spPr>
            <a:xfrm>
              <a:off x="1480" y="3442"/>
              <a:ext cx="3808" cy="0"/>
            </a:xfrm>
            <a:prstGeom prst="straightConnector1">
              <a:avLst/>
            </a:prstGeom>
            <a:noFill/>
            <a:ln cap="flat" cmpd="sng" w="9525">
              <a:solidFill>
                <a:schemeClr val="lt1"/>
              </a:solidFill>
              <a:prstDash val="solid"/>
              <a:miter lim="800000"/>
              <a:headEnd len="med" w="med" type="none"/>
              <a:tailEnd len="med" w="med" type="none"/>
            </a:ln>
          </p:spPr>
        </p:cxnSp>
        <p:cxnSp>
          <p:nvCxnSpPr>
            <p:cNvPr id="12" name="Google Shape;12;p33"/>
            <p:cNvCxnSpPr/>
            <p:nvPr/>
          </p:nvCxnSpPr>
          <p:spPr>
            <a:xfrm>
              <a:off x="5172" y="1952"/>
              <a:ext cx="0" cy="2061"/>
            </a:xfrm>
            <a:prstGeom prst="straightConnector1">
              <a:avLst/>
            </a:prstGeom>
            <a:noFill/>
            <a:ln cap="flat" cmpd="sng" w="9525">
              <a:solidFill>
                <a:schemeClr val="lt1"/>
              </a:solidFill>
              <a:prstDash val="solid"/>
              <a:miter lim="800000"/>
              <a:headEnd len="med" w="med" type="none"/>
              <a:tailEnd len="med" w="med" type="none"/>
            </a:ln>
          </p:spPr>
        </p:cxnSp>
        <p:sp>
          <p:nvSpPr>
            <p:cNvPr id="13" name="Google Shape;13;p33"/>
            <p:cNvSpPr/>
            <p:nvPr/>
          </p:nvSpPr>
          <p:spPr>
            <a:xfrm rot="5400000">
              <a:off x="5096" y="3346"/>
              <a:ext cx="156" cy="157"/>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pic>
        <p:nvPicPr>
          <p:cNvPr descr="global" id="14" name="Google Shape;14;p33"/>
          <p:cNvPicPr preferRelativeResize="0"/>
          <p:nvPr/>
        </p:nvPicPr>
        <p:blipFill rotWithShape="1">
          <a:blip r:embed="rId1">
            <a:alphaModFix/>
          </a:blip>
          <a:srcRect b="13512" l="13482" r="12358" t="5404"/>
          <a:stretch/>
        </p:blipFill>
        <p:spPr>
          <a:xfrm>
            <a:off x="8420100" y="6045200"/>
            <a:ext cx="558800" cy="762000"/>
          </a:xfrm>
          <a:prstGeom prst="rect">
            <a:avLst/>
          </a:prstGeom>
          <a:noFill/>
          <a:ln>
            <a:noFill/>
          </a:ln>
        </p:spPr>
      </p:pic>
      <p:cxnSp>
        <p:nvCxnSpPr>
          <p:cNvPr id="15" name="Google Shape;15;p33"/>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arrow" id="16" name="Google Shape;16;p33"/>
          <p:cNvPicPr preferRelativeResize="0"/>
          <p:nvPr/>
        </p:nvPicPr>
        <p:blipFill rotWithShape="1">
          <a:blip r:embed="rId2">
            <a:alphaModFix/>
          </a:blip>
          <a:srcRect b="0" l="0" r="0" t="0"/>
          <a:stretch/>
        </p:blipFill>
        <p:spPr>
          <a:xfrm>
            <a:off x="244475" y="2819400"/>
            <a:ext cx="8899525" cy="400050"/>
          </a:xfrm>
          <a:prstGeom prst="rect">
            <a:avLst/>
          </a:prstGeom>
          <a:noFill/>
          <a:ln>
            <a:noFill/>
          </a:ln>
        </p:spPr>
      </p:pic>
      <p:sp>
        <p:nvSpPr>
          <p:cNvPr id="17" name="Google Shape;17;p33"/>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1pPr>
            <a:lvl2pPr lvl="1"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2pPr>
            <a:lvl3pPr lvl="2"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3pPr>
            <a:lvl4pPr lvl="3"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4pPr>
            <a:lvl5pPr lvl="4"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5pPr>
            <a:lvl6pPr lvl="5"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6pPr>
            <a:lvl7pPr lvl="6"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7pPr>
            <a:lvl8pPr lvl="7"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8pPr>
            <a:lvl9pPr lvl="8"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9pPr>
          </a:lstStyle>
          <a:p/>
        </p:txBody>
      </p:sp>
      <p:sp>
        <p:nvSpPr>
          <p:cNvPr descr="Rectangle: Click to edit Master text styles &#10;Second level &#10;Third level &#10;Fourth level &#10;Fifth level" id="18" name="Google Shape;18;p33"/>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Arimo"/>
              <a:buChar char="•"/>
              <a:defRPr b="0" i="0" sz="3600" u="none" cap="none" strike="noStrike">
                <a:solidFill>
                  <a:srgbClr val="000099"/>
                </a:solidFill>
                <a:latin typeface="Arimo"/>
                <a:ea typeface="Arimo"/>
                <a:cs typeface="Arimo"/>
                <a:sym typeface="Arimo"/>
              </a:defRPr>
            </a:lvl1pPr>
            <a:lvl2pPr indent="-431800" lvl="1" marL="914400" marR="0" rtl="0" algn="l">
              <a:spcBef>
                <a:spcPts val="640"/>
              </a:spcBef>
              <a:spcAft>
                <a:spcPts val="0"/>
              </a:spcAft>
              <a:buClr>
                <a:srgbClr val="CCECFF"/>
              </a:buClr>
              <a:buSzPts val="3200"/>
              <a:buFont typeface="Arimo"/>
              <a:buChar char="•"/>
              <a:defRPr b="0" i="0" sz="3200" u="none" cap="none" strike="noStrike">
                <a:solidFill>
                  <a:srgbClr val="000099"/>
                </a:solidFill>
                <a:latin typeface="Arimo"/>
                <a:ea typeface="Arimo"/>
                <a:cs typeface="Arimo"/>
                <a:sym typeface="Arimo"/>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rgbClr val="000099"/>
                </a:solidFill>
                <a:latin typeface="Arimo"/>
                <a:ea typeface="Arimo"/>
                <a:cs typeface="Arimo"/>
                <a:sym typeface="Arimo"/>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rgbClr val="000099"/>
                </a:solidFill>
                <a:latin typeface="Arimo"/>
                <a:ea typeface="Arimo"/>
                <a:cs typeface="Arimo"/>
                <a:sym typeface="Arimo"/>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rgbClr val="000099"/>
                </a:solidFill>
                <a:latin typeface="Arimo"/>
                <a:ea typeface="Arimo"/>
                <a:cs typeface="Arimo"/>
                <a:sym typeface="Arim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9pPr>
          </a:lstStyle>
          <a:p/>
        </p:txBody>
      </p:sp>
      <p:sp>
        <p:nvSpPr>
          <p:cNvPr id="19" name="Google Shape;19;p33"/>
          <p:cNvSpPr txBox="1"/>
          <p:nvPr>
            <p:ph idx="11" type="ftr"/>
          </p:nvPr>
        </p:nvSpPr>
        <p:spPr>
          <a:xfrm>
            <a:off x="1371600" y="6324600"/>
            <a:ext cx="6705600" cy="5334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0" name="Google Shape;20;p33"/>
          <p:cNvSpPr txBox="1"/>
          <p:nvPr>
            <p:ph idx="12" type="sldNum"/>
          </p:nvPr>
        </p:nvSpPr>
        <p:spPr>
          <a:xfrm>
            <a:off x="0" y="6400800"/>
            <a:ext cx="9144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7 -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 accent1="accent1" accent2="accent2" accent3="accent3" accent4="accent4" accent5="accent5" accent6="accent6" bg1="lt1" bg2="dk2" tx1="dk1" tx2="lt2" folHlink="folHlink" hlink="hlink"/>
  <p:sldLayoutIdLst>
    <p:sldLayoutId id="2147483649"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6" name="Shape 136"/>
        <p:cNvGrpSpPr/>
        <p:nvPr/>
      </p:nvGrpSpPr>
      <p:grpSpPr>
        <a:xfrm>
          <a:off x="0" y="0"/>
          <a:ext cx="0" cy="0"/>
          <a:chOff x="0" y="0"/>
          <a:chExt cx="0" cy="0"/>
        </a:xfrm>
      </p:grpSpPr>
      <p:cxnSp>
        <p:nvCxnSpPr>
          <p:cNvPr id="137" name="Google Shape;137;p48"/>
          <p:cNvCxnSpPr/>
          <p:nvPr/>
        </p:nvCxnSpPr>
        <p:spPr>
          <a:xfrm rot="10800000">
            <a:off x="8593137" y="3427412"/>
            <a:ext cx="0" cy="3286125"/>
          </a:xfrm>
          <a:prstGeom prst="straightConnector1">
            <a:avLst/>
          </a:prstGeom>
          <a:noFill/>
          <a:ln cap="flat" cmpd="sng" w="9525">
            <a:solidFill>
              <a:schemeClr val="lt1"/>
            </a:solidFill>
            <a:prstDash val="solid"/>
            <a:miter lim="800000"/>
            <a:headEnd len="med" w="med" type="none"/>
            <a:tailEnd len="med" w="med" type="none"/>
          </a:ln>
        </p:spPr>
      </p:cxnSp>
      <p:sp>
        <p:nvSpPr>
          <p:cNvPr id="138" name="Google Shape;138;p48"/>
          <p:cNvSpPr/>
          <p:nvPr/>
        </p:nvSpPr>
        <p:spPr>
          <a:xfrm flipH="1" rot="10800000">
            <a:off x="8494712" y="6034087"/>
            <a:ext cx="192087" cy="193675"/>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39" name="Google Shape;139;p48"/>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global" id="140" name="Google Shape;140;p48"/>
          <p:cNvPicPr preferRelativeResize="0"/>
          <p:nvPr/>
        </p:nvPicPr>
        <p:blipFill rotWithShape="1">
          <a:blip r:embed="rId1">
            <a:alphaModFix/>
          </a:blip>
          <a:srcRect b="13512" l="13482" r="12358" t="5404"/>
          <a:stretch/>
        </p:blipFill>
        <p:spPr>
          <a:xfrm>
            <a:off x="8420100" y="6045200"/>
            <a:ext cx="558800" cy="762000"/>
          </a:xfrm>
          <a:prstGeom prst="rect">
            <a:avLst/>
          </a:prstGeom>
          <a:noFill/>
          <a:ln>
            <a:noFill/>
          </a:ln>
        </p:spPr>
      </p:pic>
      <p:pic>
        <p:nvPicPr>
          <p:cNvPr descr="arrow" id="141" name="Google Shape;141;p48"/>
          <p:cNvPicPr preferRelativeResize="0"/>
          <p:nvPr/>
        </p:nvPicPr>
        <p:blipFill rotWithShape="1">
          <a:blip r:embed="rId2">
            <a:alphaModFix/>
          </a:blip>
          <a:srcRect b="0" l="0" r="0" t="0"/>
          <a:stretch/>
        </p:blipFill>
        <p:spPr>
          <a:xfrm>
            <a:off x="152400" y="1371600"/>
            <a:ext cx="8809037" cy="400050"/>
          </a:xfrm>
          <a:prstGeom prst="rect">
            <a:avLst/>
          </a:prstGeom>
          <a:noFill/>
          <a:ln>
            <a:noFill/>
          </a:ln>
        </p:spPr>
      </p:pic>
      <p:sp>
        <p:nvSpPr>
          <p:cNvPr id="142" name="Google Shape;142;p48"/>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1pPr>
            <a:lvl2pPr lvl="1"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2pPr>
            <a:lvl3pPr lvl="2"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3pPr>
            <a:lvl4pPr lvl="3"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4pPr>
            <a:lvl5pPr lvl="4"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5pPr>
            <a:lvl6pPr lvl="5"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6pPr>
            <a:lvl7pPr lvl="6"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7pPr>
            <a:lvl8pPr lvl="7"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8pPr>
            <a:lvl9pPr lvl="8"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9pPr>
          </a:lstStyle>
          <a:p/>
        </p:txBody>
      </p:sp>
      <p:sp>
        <p:nvSpPr>
          <p:cNvPr descr="Rectangle: Click to edit Master text styles &#10;Second level &#10;Third level &#10;Fourth level &#10;Fifth level" id="143" name="Google Shape;143;p48"/>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Arimo"/>
              <a:buChar char="•"/>
              <a:defRPr b="0" i="0" sz="3600" u="none" cap="none" strike="noStrike">
                <a:solidFill>
                  <a:srgbClr val="000099"/>
                </a:solidFill>
                <a:latin typeface="Arimo"/>
                <a:ea typeface="Arimo"/>
                <a:cs typeface="Arimo"/>
                <a:sym typeface="Arimo"/>
              </a:defRPr>
            </a:lvl1pPr>
            <a:lvl2pPr indent="-431800" lvl="1" marL="914400" marR="0" rtl="0" algn="l">
              <a:spcBef>
                <a:spcPts val="640"/>
              </a:spcBef>
              <a:spcAft>
                <a:spcPts val="0"/>
              </a:spcAft>
              <a:buClr>
                <a:srgbClr val="CCECFF"/>
              </a:buClr>
              <a:buSzPts val="3200"/>
              <a:buFont typeface="Arimo"/>
              <a:buChar char="•"/>
              <a:defRPr b="0" i="0" sz="3200" u="none" cap="none" strike="noStrike">
                <a:solidFill>
                  <a:srgbClr val="000099"/>
                </a:solidFill>
                <a:latin typeface="Arimo"/>
                <a:ea typeface="Arimo"/>
                <a:cs typeface="Arimo"/>
                <a:sym typeface="Arimo"/>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rgbClr val="000099"/>
                </a:solidFill>
                <a:latin typeface="Arimo"/>
                <a:ea typeface="Arimo"/>
                <a:cs typeface="Arimo"/>
                <a:sym typeface="Arimo"/>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rgbClr val="000099"/>
                </a:solidFill>
                <a:latin typeface="Arimo"/>
                <a:ea typeface="Arimo"/>
                <a:cs typeface="Arimo"/>
                <a:sym typeface="Arimo"/>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rgbClr val="000099"/>
                </a:solidFill>
                <a:latin typeface="Arimo"/>
                <a:ea typeface="Arimo"/>
                <a:cs typeface="Arimo"/>
                <a:sym typeface="Arim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9pPr>
          </a:lstStyle>
          <a:p/>
        </p:txBody>
      </p:sp>
      <p:sp>
        <p:nvSpPr>
          <p:cNvPr id="144" name="Google Shape;144;p48"/>
          <p:cNvSpPr txBox="1"/>
          <p:nvPr>
            <p:ph idx="11" type="ftr"/>
          </p:nvPr>
        </p:nvSpPr>
        <p:spPr>
          <a:xfrm>
            <a:off x="1905000" y="6324600"/>
            <a:ext cx="6324600" cy="5334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45" name="Google Shape;145;p48"/>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7 -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 accent1="accent1" accent2="accent2" accent3="accent3" accent4="accent4" accent5="accent5" accent6="accent6" bg1="lt1" bg2="dk2" tx1="dk1" tx2="lt2" folHlink="folHlink" hlink="hlink"/>
  <p:sldLayoutIdLst>
    <p:sldLayoutId id="2147483664"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 name="Shape 152"/>
        <p:cNvGrpSpPr/>
        <p:nvPr/>
      </p:nvGrpSpPr>
      <p:grpSpPr>
        <a:xfrm>
          <a:off x="0" y="0"/>
          <a:ext cx="0" cy="0"/>
          <a:chOff x="0" y="0"/>
          <a:chExt cx="0" cy="0"/>
        </a:xfrm>
      </p:grpSpPr>
      <p:cxnSp>
        <p:nvCxnSpPr>
          <p:cNvPr id="153" name="Google Shape;153;p50"/>
          <p:cNvCxnSpPr/>
          <p:nvPr/>
        </p:nvCxnSpPr>
        <p:spPr>
          <a:xfrm rot="10800000">
            <a:off x="8593137" y="3427412"/>
            <a:ext cx="0" cy="3286125"/>
          </a:xfrm>
          <a:prstGeom prst="straightConnector1">
            <a:avLst/>
          </a:prstGeom>
          <a:noFill/>
          <a:ln cap="flat" cmpd="sng" w="9525">
            <a:solidFill>
              <a:schemeClr val="lt1"/>
            </a:solidFill>
            <a:prstDash val="solid"/>
            <a:miter lim="800000"/>
            <a:headEnd len="med" w="med" type="none"/>
            <a:tailEnd len="med" w="med" type="none"/>
          </a:ln>
        </p:spPr>
      </p:cxnSp>
      <p:sp>
        <p:nvSpPr>
          <p:cNvPr id="154" name="Google Shape;154;p50"/>
          <p:cNvSpPr/>
          <p:nvPr/>
        </p:nvSpPr>
        <p:spPr>
          <a:xfrm flipH="1" rot="10800000">
            <a:off x="8494712" y="6034087"/>
            <a:ext cx="192087" cy="193675"/>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55" name="Google Shape;155;p50"/>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global" id="156" name="Google Shape;156;p50"/>
          <p:cNvPicPr preferRelativeResize="0"/>
          <p:nvPr/>
        </p:nvPicPr>
        <p:blipFill rotWithShape="1">
          <a:blip r:embed="rId1">
            <a:alphaModFix/>
          </a:blip>
          <a:srcRect b="13512" l="13482" r="12358" t="5404"/>
          <a:stretch/>
        </p:blipFill>
        <p:spPr>
          <a:xfrm>
            <a:off x="8420100" y="6045200"/>
            <a:ext cx="558800" cy="762000"/>
          </a:xfrm>
          <a:prstGeom prst="rect">
            <a:avLst/>
          </a:prstGeom>
          <a:noFill/>
          <a:ln>
            <a:noFill/>
          </a:ln>
        </p:spPr>
      </p:pic>
      <p:pic>
        <p:nvPicPr>
          <p:cNvPr descr="arrow" id="157" name="Google Shape;157;p50"/>
          <p:cNvPicPr preferRelativeResize="0"/>
          <p:nvPr/>
        </p:nvPicPr>
        <p:blipFill rotWithShape="1">
          <a:blip r:embed="rId2">
            <a:alphaModFix/>
          </a:blip>
          <a:srcRect b="0" l="0" r="0" t="0"/>
          <a:stretch/>
        </p:blipFill>
        <p:spPr>
          <a:xfrm>
            <a:off x="152400" y="1371600"/>
            <a:ext cx="8809037" cy="400050"/>
          </a:xfrm>
          <a:prstGeom prst="rect">
            <a:avLst/>
          </a:prstGeom>
          <a:noFill/>
          <a:ln>
            <a:noFill/>
          </a:ln>
        </p:spPr>
      </p:pic>
      <p:sp>
        <p:nvSpPr>
          <p:cNvPr id="158" name="Google Shape;158;p50"/>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1pPr>
            <a:lvl2pPr lvl="1"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2pPr>
            <a:lvl3pPr lvl="2"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3pPr>
            <a:lvl4pPr lvl="3"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4pPr>
            <a:lvl5pPr lvl="4"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5pPr>
            <a:lvl6pPr lvl="5"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6pPr>
            <a:lvl7pPr lvl="6"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7pPr>
            <a:lvl8pPr lvl="7"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8pPr>
            <a:lvl9pPr lvl="8"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9pPr>
          </a:lstStyle>
          <a:p/>
        </p:txBody>
      </p:sp>
      <p:sp>
        <p:nvSpPr>
          <p:cNvPr descr="Rectangle: Click to edit Master text styles &#10;Second level &#10;Third level &#10;Fourth level &#10;Fifth level" id="159" name="Google Shape;159;p50"/>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Arimo"/>
              <a:buChar char="•"/>
              <a:defRPr b="0" i="0" sz="3600" u="none" cap="none" strike="noStrike">
                <a:solidFill>
                  <a:srgbClr val="000099"/>
                </a:solidFill>
                <a:latin typeface="Arimo"/>
                <a:ea typeface="Arimo"/>
                <a:cs typeface="Arimo"/>
                <a:sym typeface="Arimo"/>
              </a:defRPr>
            </a:lvl1pPr>
            <a:lvl2pPr indent="-431800" lvl="1" marL="914400" marR="0" rtl="0" algn="l">
              <a:spcBef>
                <a:spcPts val="640"/>
              </a:spcBef>
              <a:spcAft>
                <a:spcPts val="0"/>
              </a:spcAft>
              <a:buClr>
                <a:srgbClr val="CCECFF"/>
              </a:buClr>
              <a:buSzPts val="3200"/>
              <a:buFont typeface="Arimo"/>
              <a:buChar char="•"/>
              <a:defRPr b="0" i="0" sz="3200" u="none" cap="none" strike="noStrike">
                <a:solidFill>
                  <a:srgbClr val="000099"/>
                </a:solidFill>
                <a:latin typeface="Arimo"/>
                <a:ea typeface="Arimo"/>
                <a:cs typeface="Arimo"/>
                <a:sym typeface="Arimo"/>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rgbClr val="000099"/>
                </a:solidFill>
                <a:latin typeface="Arimo"/>
                <a:ea typeface="Arimo"/>
                <a:cs typeface="Arimo"/>
                <a:sym typeface="Arimo"/>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rgbClr val="000099"/>
                </a:solidFill>
                <a:latin typeface="Arimo"/>
                <a:ea typeface="Arimo"/>
                <a:cs typeface="Arimo"/>
                <a:sym typeface="Arimo"/>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rgbClr val="000099"/>
                </a:solidFill>
                <a:latin typeface="Arimo"/>
                <a:ea typeface="Arimo"/>
                <a:cs typeface="Arimo"/>
                <a:sym typeface="Arim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9pPr>
          </a:lstStyle>
          <a:p/>
        </p:txBody>
      </p:sp>
      <p:sp>
        <p:nvSpPr>
          <p:cNvPr id="160" name="Google Shape;160;p50"/>
          <p:cNvSpPr txBox="1"/>
          <p:nvPr>
            <p:ph idx="11" type="ftr"/>
          </p:nvPr>
        </p:nvSpPr>
        <p:spPr>
          <a:xfrm>
            <a:off x="1905000" y="6324600"/>
            <a:ext cx="6324600" cy="5334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61" name="Google Shape;161;p50"/>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7 -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 accent1="accent1" accent2="accent2" accent3="accent3" accent4="accent4" accent5="accent5" accent6="accent6" bg1="lt1" bg2="dk2" tx1="dk1" tx2="lt2" folHlink="folHlink" hlink="hlink"/>
  <p:sldLayoutIdLst>
    <p:sldLayoutId id="2147483666"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 name="Shape 170"/>
        <p:cNvGrpSpPr/>
        <p:nvPr/>
      </p:nvGrpSpPr>
      <p:grpSpPr>
        <a:xfrm>
          <a:off x="0" y="0"/>
          <a:ext cx="0" cy="0"/>
          <a:chOff x="0" y="0"/>
          <a:chExt cx="0" cy="0"/>
        </a:xfrm>
      </p:grpSpPr>
      <p:cxnSp>
        <p:nvCxnSpPr>
          <p:cNvPr id="171" name="Google Shape;171;p52"/>
          <p:cNvCxnSpPr/>
          <p:nvPr/>
        </p:nvCxnSpPr>
        <p:spPr>
          <a:xfrm rot="10800000">
            <a:off x="8593137" y="3427412"/>
            <a:ext cx="0" cy="3286125"/>
          </a:xfrm>
          <a:prstGeom prst="straightConnector1">
            <a:avLst/>
          </a:prstGeom>
          <a:noFill/>
          <a:ln cap="flat" cmpd="sng" w="9525">
            <a:solidFill>
              <a:schemeClr val="lt1"/>
            </a:solidFill>
            <a:prstDash val="solid"/>
            <a:miter lim="800000"/>
            <a:headEnd len="med" w="med" type="none"/>
            <a:tailEnd len="med" w="med" type="none"/>
          </a:ln>
        </p:spPr>
      </p:cxnSp>
      <p:sp>
        <p:nvSpPr>
          <p:cNvPr id="172" name="Google Shape;172;p52"/>
          <p:cNvSpPr/>
          <p:nvPr/>
        </p:nvSpPr>
        <p:spPr>
          <a:xfrm flipH="1" rot="10800000">
            <a:off x="8494712" y="6034087"/>
            <a:ext cx="192087" cy="193675"/>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73" name="Google Shape;173;p52"/>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global" id="174" name="Google Shape;174;p52"/>
          <p:cNvPicPr preferRelativeResize="0"/>
          <p:nvPr/>
        </p:nvPicPr>
        <p:blipFill rotWithShape="1">
          <a:blip r:embed="rId1">
            <a:alphaModFix/>
          </a:blip>
          <a:srcRect b="13512" l="13482" r="12358" t="5404"/>
          <a:stretch/>
        </p:blipFill>
        <p:spPr>
          <a:xfrm>
            <a:off x="8420100" y="6045200"/>
            <a:ext cx="558800" cy="762000"/>
          </a:xfrm>
          <a:prstGeom prst="rect">
            <a:avLst/>
          </a:prstGeom>
          <a:noFill/>
          <a:ln>
            <a:noFill/>
          </a:ln>
        </p:spPr>
      </p:pic>
      <p:pic>
        <p:nvPicPr>
          <p:cNvPr descr="arrow" id="175" name="Google Shape;175;p52"/>
          <p:cNvPicPr preferRelativeResize="0"/>
          <p:nvPr/>
        </p:nvPicPr>
        <p:blipFill rotWithShape="1">
          <a:blip r:embed="rId2">
            <a:alphaModFix/>
          </a:blip>
          <a:srcRect b="0" l="0" r="0" t="0"/>
          <a:stretch/>
        </p:blipFill>
        <p:spPr>
          <a:xfrm>
            <a:off x="152400" y="1371600"/>
            <a:ext cx="8809037" cy="400050"/>
          </a:xfrm>
          <a:prstGeom prst="rect">
            <a:avLst/>
          </a:prstGeom>
          <a:noFill/>
          <a:ln>
            <a:noFill/>
          </a:ln>
        </p:spPr>
      </p:pic>
      <p:sp>
        <p:nvSpPr>
          <p:cNvPr id="176" name="Google Shape;176;p52"/>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1pPr>
            <a:lvl2pPr lvl="1"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2pPr>
            <a:lvl3pPr lvl="2"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3pPr>
            <a:lvl4pPr lvl="3"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4pPr>
            <a:lvl5pPr lvl="4"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5pPr>
            <a:lvl6pPr lvl="5"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6pPr>
            <a:lvl7pPr lvl="6"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7pPr>
            <a:lvl8pPr lvl="7"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8pPr>
            <a:lvl9pPr lvl="8"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9pPr>
          </a:lstStyle>
          <a:p/>
        </p:txBody>
      </p:sp>
      <p:sp>
        <p:nvSpPr>
          <p:cNvPr descr="Rectangle: Click to edit Master text styles &#10;Second level &#10;Third level &#10;Fourth level &#10;Fifth level" id="177" name="Google Shape;177;p52"/>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Arimo"/>
              <a:buChar char="•"/>
              <a:defRPr b="0" i="0" sz="3600" u="none" cap="none" strike="noStrike">
                <a:solidFill>
                  <a:srgbClr val="000099"/>
                </a:solidFill>
                <a:latin typeface="Arimo"/>
                <a:ea typeface="Arimo"/>
                <a:cs typeface="Arimo"/>
                <a:sym typeface="Arimo"/>
              </a:defRPr>
            </a:lvl1pPr>
            <a:lvl2pPr indent="-431800" lvl="1" marL="914400" marR="0" rtl="0" algn="l">
              <a:spcBef>
                <a:spcPts val="640"/>
              </a:spcBef>
              <a:spcAft>
                <a:spcPts val="0"/>
              </a:spcAft>
              <a:buClr>
                <a:srgbClr val="CCECFF"/>
              </a:buClr>
              <a:buSzPts val="3200"/>
              <a:buFont typeface="Arimo"/>
              <a:buChar char="•"/>
              <a:defRPr b="0" i="0" sz="3200" u="none" cap="none" strike="noStrike">
                <a:solidFill>
                  <a:srgbClr val="000099"/>
                </a:solidFill>
                <a:latin typeface="Arimo"/>
                <a:ea typeface="Arimo"/>
                <a:cs typeface="Arimo"/>
                <a:sym typeface="Arimo"/>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rgbClr val="000099"/>
                </a:solidFill>
                <a:latin typeface="Arimo"/>
                <a:ea typeface="Arimo"/>
                <a:cs typeface="Arimo"/>
                <a:sym typeface="Arimo"/>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rgbClr val="000099"/>
                </a:solidFill>
                <a:latin typeface="Arimo"/>
                <a:ea typeface="Arimo"/>
                <a:cs typeface="Arimo"/>
                <a:sym typeface="Arimo"/>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rgbClr val="000099"/>
                </a:solidFill>
                <a:latin typeface="Arimo"/>
                <a:ea typeface="Arimo"/>
                <a:cs typeface="Arimo"/>
                <a:sym typeface="Arim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9pPr>
          </a:lstStyle>
          <a:p/>
        </p:txBody>
      </p:sp>
      <p:sp>
        <p:nvSpPr>
          <p:cNvPr id="178" name="Google Shape;178;p52"/>
          <p:cNvSpPr txBox="1"/>
          <p:nvPr>
            <p:ph idx="11" type="ftr"/>
          </p:nvPr>
        </p:nvSpPr>
        <p:spPr>
          <a:xfrm>
            <a:off x="1905000" y="6324600"/>
            <a:ext cx="6324600" cy="5334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79" name="Google Shape;179;p52"/>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7 -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 accent1="accent1" accent2="accent2" accent3="accent3" accent4="accent4" accent5="accent5" accent6="accent6" bg1="lt1" bg2="dk2" tx1="dk1" tx2="lt2" folHlink="folHlink" hlink="hlink"/>
  <p:sldLayoutIdLst>
    <p:sldLayoutId id="214748366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cxnSp>
        <p:nvCxnSpPr>
          <p:cNvPr id="184" name="Google Shape;184;p54"/>
          <p:cNvCxnSpPr/>
          <p:nvPr/>
        </p:nvCxnSpPr>
        <p:spPr>
          <a:xfrm rot="10800000">
            <a:off x="8593137" y="3427412"/>
            <a:ext cx="0" cy="3286125"/>
          </a:xfrm>
          <a:prstGeom prst="straightConnector1">
            <a:avLst/>
          </a:prstGeom>
          <a:noFill/>
          <a:ln cap="flat" cmpd="sng" w="9525">
            <a:solidFill>
              <a:schemeClr val="lt1"/>
            </a:solidFill>
            <a:prstDash val="solid"/>
            <a:miter lim="800000"/>
            <a:headEnd len="med" w="med" type="none"/>
            <a:tailEnd len="med" w="med" type="none"/>
          </a:ln>
        </p:spPr>
      </p:cxnSp>
      <p:sp>
        <p:nvSpPr>
          <p:cNvPr id="185" name="Google Shape;185;p54"/>
          <p:cNvSpPr/>
          <p:nvPr/>
        </p:nvSpPr>
        <p:spPr>
          <a:xfrm flipH="1" rot="10800000">
            <a:off x="8494712" y="6034087"/>
            <a:ext cx="192087" cy="193675"/>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86" name="Google Shape;186;p54"/>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global" id="187" name="Google Shape;187;p54"/>
          <p:cNvPicPr preferRelativeResize="0"/>
          <p:nvPr/>
        </p:nvPicPr>
        <p:blipFill rotWithShape="1">
          <a:blip r:embed="rId1">
            <a:alphaModFix/>
          </a:blip>
          <a:srcRect b="13512" l="13482" r="12358" t="5404"/>
          <a:stretch/>
        </p:blipFill>
        <p:spPr>
          <a:xfrm>
            <a:off x="8420100" y="6045200"/>
            <a:ext cx="558800" cy="762000"/>
          </a:xfrm>
          <a:prstGeom prst="rect">
            <a:avLst/>
          </a:prstGeom>
          <a:noFill/>
          <a:ln>
            <a:noFill/>
          </a:ln>
        </p:spPr>
      </p:pic>
      <p:pic>
        <p:nvPicPr>
          <p:cNvPr descr="arrow" id="188" name="Google Shape;188;p54"/>
          <p:cNvPicPr preferRelativeResize="0"/>
          <p:nvPr/>
        </p:nvPicPr>
        <p:blipFill rotWithShape="1">
          <a:blip r:embed="rId2">
            <a:alphaModFix/>
          </a:blip>
          <a:srcRect b="0" l="0" r="0" t="0"/>
          <a:stretch/>
        </p:blipFill>
        <p:spPr>
          <a:xfrm>
            <a:off x="152400" y="1371600"/>
            <a:ext cx="8809037" cy="400050"/>
          </a:xfrm>
          <a:prstGeom prst="rect">
            <a:avLst/>
          </a:prstGeom>
          <a:noFill/>
          <a:ln>
            <a:noFill/>
          </a:ln>
        </p:spPr>
      </p:pic>
      <p:sp>
        <p:nvSpPr>
          <p:cNvPr id="189" name="Google Shape;189;p54"/>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1pPr>
            <a:lvl2pPr lvl="1"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2pPr>
            <a:lvl3pPr lvl="2"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3pPr>
            <a:lvl4pPr lvl="3"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4pPr>
            <a:lvl5pPr lvl="4"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5pPr>
            <a:lvl6pPr lvl="5"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6pPr>
            <a:lvl7pPr lvl="6"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7pPr>
            <a:lvl8pPr lvl="7"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8pPr>
            <a:lvl9pPr lvl="8"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9pPr>
          </a:lstStyle>
          <a:p/>
        </p:txBody>
      </p:sp>
      <p:sp>
        <p:nvSpPr>
          <p:cNvPr descr="Rectangle: Click to edit Master text styles &#10;Second level &#10;Third level &#10;Fourth level &#10;Fifth level" id="190" name="Google Shape;190;p54"/>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Arimo"/>
              <a:buChar char="•"/>
              <a:defRPr b="0" i="0" sz="3600" u="none" cap="none" strike="noStrike">
                <a:solidFill>
                  <a:srgbClr val="000099"/>
                </a:solidFill>
                <a:latin typeface="Arimo"/>
                <a:ea typeface="Arimo"/>
                <a:cs typeface="Arimo"/>
                <a:sym typeface="Arimo"/>
              </a:defRPr>
            </a:lvl1pPr>
            <a:lvl2pPr indent="-431800" lvl="1" marL="914400" marR="0" rtl="0" algn="l">
              <a:spcBef>
                <a:spcPts val="640"/>
              </a:spcBef>
              <a:spcAft>
                <a:spcPts val="0"/>
              </a:spcAft>
              <a:buClr>
                <a:srgbClr val="CCECFF"/>
              </a:buClr>
              <a:buSzPts val="3200"/>
              <a:buFont typeface="Arimo"/>
              <a:buChar char="•"/>
              <a:defRPr b="0" i="0" sz="3200" u="none" cap="none" strike="noStrike">
                <a:solidFill>
                  <a:srgbClr val="000099"/>
                </a:solidFill>
                <a:latin typeface="Arimo"/>
                <a:ea typeface="Arimo"/>
                <a:cs typeface="Arimo"/>
                <a:sym typeface="Arimo"/>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rgbClr val="000099"/>
                </a:solidFill>
                <a:latin typeface="Arimo"/>
                <a:ea typeface="Arimo"/>
                <a:cs typeface="Arimo"/>
                <a:sym typeface="Arimo"/>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rgbClr val="000099"/>
                </a:solidFill>
                <a:latin typeface="Arimo"/>
                <a:ea typeface="Arimo"/>
                <a:cs typeface="Arimo"/>
                <a:sym typeface="Arimo"/>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rgbClr val="000099"/>
                </a:solidFill>
                <a:latin typeface="Arimo"/>
                <a:ea typeface="Arimo"/>
                <a:cs typeface="Arimo"/>
                <a:sym typeface="Arim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9pPr>
          </a:lstStyle>
          <a:p/>
        </p:txBody>
      </p:sp>
      <p:sp>
        <p:nvSpPr>
          <p:cNvPr id="191" name="Google Shape;191;p54"/>
          <p:cNvSpPr txBox="1"/>
          <p:nvPr>
            <p:ph idx="11" type="ftr"/>
          </p:nvPr>
        </p:nvSpPr>
        <p:spPr>
          <a:xfrm>
            <a:off x="1905000" y="6324600"/>
            <a:ext cx="6324600" cy="5334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92" name="Google Shape;192;p54"/>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7 -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 accent1="accent1" accent2="accent2" accent3="accent3" accent4="accent4" accent5="accent5" accent6="accent6" bg1="lt1" bg2="dk2" tx1="dk1" tx2="lt2" folHlink="folHlink" hlink="hlink"/>
  <p:sldLayoutIdLst>
    <p:sldLayoutId id="214748367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 name="Shape 199"/>
        <p:cNvGrpSpPr/>
        <p:nvPr/>
      </p:nvGrpSpPr>
      <p:grpSpPr>
        <a:xfrm>
          <a:off x="0" y="0"/>
          <a:ext cx="0" cy="0"/>
          <a:chOff x="0" y="0"/>
          <a:chExt cx="0" cy="0"/>
        </a:xfrm>
      </p:grpSpPr>
      <p:cxnSp>
        <p:nvCxnSpPr>
          <p:cNvPr id="200" name="Google Shape;200;p56"/>
          <p:cNvCxnSpPr/>
          <p:nvPr/>
        </p:nvCxnSpPr>
        <p:spPr>
          <a:xfrm rot="10800000">
            <a:off x="8593137" y="3427412"/>
            <a:ext cx="0" cy="3286125"/>
          </a:xfrm>
          <a:prstGeom prst="straightConnector1">
            <a:avLst/>
          </a:prstGeom>
          <a:noFill/>
          <a:ln cap="flat" cmpd="sng" w="9525">
            <a:solidFill>
              <a:schemeClr val="lt1"/>
            </a:solidFill>
            <a:prstDash val="solid"/>
            <a:miter lim="800000"/>
            <a:headEnd len="med" w="med" type="none"/>
            <a:tailEnd len="med" w="med" type="none"/>
          </a:ln>
        </p:spPr>
      </p:cxnSp>
      <p:sp>
        <p:nvSpPr>
          <p:cNvPr id="201" name="Google Shape;201;p56"/>
          <p:cNvSpPr/>
          <p:nvPr/>
        </p:nvSpPr>
        <p:spPr>
          <a:xfrm flipH="1" rot="10800000">
            <a:off x="8494712" y="6034087"/>
            <a:ext cx="192087" cy="193675"/>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02" name="Google Shape;202;p56"/>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global" id="203" name="Google Shape;203;p56"/>
          <p:cNvPicPr preferRelativeResize="0"/>
          <p:nvPr/>
        </p:nvPicPr>
        <p:blipFill rotWithShape="1">
          <a:blip r:embed="rId1">
            <a:alphaModFix/>
          </a:blip>
          <a:srcRect b="13512" l="13482" r="12358" t="5404"/>
          <a:stretch/>
        </p:blipFill>
        <p:spPr>
          <a:xfrm>
            <a:off x="8420100" y="6045200"/>
            <a:ext cx="558800" cy="762000"/>
          </a:xfrm>
          <a:prstGeom prst="rect">
            <a:avLst/>
          </a:prstGeom>
          <a:noFill/>
          <a:ln>
            <a:noFill/>
          </a:ln>
        </p:spPr>
      </p:pic>
      <p:pic>
        <p:nvPicPr>
          <p:cNvPr descr="arrow" id="204" name="Google Shape;204;p56"/>
          <p:cNvPicPr preferRelativeResize="0"/>
          <p:nvPr/>
        </p:nvPicPr>
        <p:blipFill rotWithShape="1">
          <a:blip r:embed="rId2">
            <a:alphaModFix/>
          </a:blip>
          <a:srcRect b="0" l="0" r="0" t="0"/>
          <a:stretch/>
        </p:blipFill>
        <p:spPr>
          <a:xfrm>
            <a:off x="152400" y="1371600"/>
            <a:ext cx="8809037" cy="400050"/>
          </a:xfrm>
          <a:prstGeom prst="rect">
            <a:avLst/>
          </a:prstGeom>
          <a:noFill/>
          <a:ln>
            <a:noFill/>
          </a:ln>
        </p:spPr>
      </p:pic>
      <p:sp>
        <p:nvSpPr>
          <p:cNvPr id="205" name="Google Shape;205;p56"/>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1pPr>
            <a:lvl2pPr lvl="1"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2pPr>
            <a:lvl3pPr lvl="2"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3pPr>
            <a:lvl4pPr lvl="3"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4pPr>
            <a:lvl5pPr lvl="4"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5pPr>
            <a:lvl6pPr lvl="5"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6pPr>
            <a:lvl7pPr lvl="6"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7pPr>
            <a:lvl8pPr lvl="7"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8pPr>
            <a:lvl9pPr lvl="8"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9pPr>
          </a:lstStyle>
          <a:p/>
        </p:txBody>
      </p:sp>
      <p:sp>
        <p:nvSpPr>
          <p:cNvPr descr="Rectangle: Click to edit Master text styles &#10;Second level &#10;Third level &#10;Fourth level &#10;Fifth level" id="206" name="Google Shape;206;p56"/>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Arimo"/>
              <a:buChar char="•"/>
              <a:defRPr b="0" i="0" sz="3600" u="none" cap="none" strike="noStrike">
                <a:solidFill>
                  <a:srgbClr val="000099"/>
                </a:solidFill>
                <a:latin typeface="Arimo"/>
                <a:ea typeface="Arimo"/>
                <a:cs typeface="Arimo"/>
                <a:sym typeface="Arimo"/>
              </a:defRPr>
            </a:lvl1pPr>
            <a:lvl2pPr indent="-431800" lvl="1" marL="914400" marR="0" rtl="0" algn="l">
              <a:spcBef>
                <a:spcPts val="640"/>
              </a:spcBef>
              <a:spcAft>
                <a:spcPts val="0"/>
              </a:spcAft>
              <a:buClr>
                <a:srgbClr val="CCECFF"/>
              </a:buClr>
              <a:buSzPts val="3200"/>
              <a:buFont typeface="Arimo"/>
              <a:buChar char="•"/>
              <a:defRPr b="0" i="0" sz="3200" u="none" cap="none" strike="noStrike">
                <a:solidFill>
                  <a:srgbClr val="000099"/>
                </a:solidFill>
                <a:latin typeface="Arimo"/>
                <a:ea typeface="Arimo"/>
                <a:cs typeface="Arimo"/>
                <a:sym typeface="Arimo"/>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rgbClr val="000099"/>
                </a:solidFill>
                <a:latin typeface="Arimo"/>
                <a:ea typeface="Arimo"/>
                <a:cs typeface="Arimo"/>
                <a:sym typeface="Arimo"/>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rgbClr val="000099"/>
                </a:solidFill>
                <a:latin typeface="Arimo"/>
                <a:ea typeface="Arimo"/>
                <a:cs typeface="Arimo"/>
                <a:sym typeface="Arimo"/>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rgbClr val="000099"/>
                </a:solidFill>
                <a:latin typeface="Arimo"/>
                <a:ea typeface="Arimo"/>
                <a:cs typeface="Arimo"/>
                <a:sym typeface="Arim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9pPr>
          </a:lstStyle>
          <a:p/>
        </p:txBody>
      </p:sp>
      <p:sp>
        <p:nvSpPr>
          <p:cNvPr id="207" name="Google Shape;207;p56"/>
          <p:cNvSpPr txBox="1"/>
          <p:nvPr>
            <p:ph idx="11" type="ftr"/>
          </p:nvPr>
        </p:nvSpPr>
        <p:spPr>
          <a:xfrm>
            <a:off x="1905000" y="6324600"/>
            <a:ext cx="6324600" cy="5334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08" name="Google Shape;208;p56"/>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7 -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 accent1="accent1" accent2="accent2" accent3="accent3" accent4="accent4" accent5="accent5" accent6="accent6" bg1="lt1" bg2="dk2" tx1="dk1" tx2="lt2" folHlink="folHlink" hlink="hlink"/>
  <p:sldLayoutIdLst>
    <p:sldLayoutId id="2147483672"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5" name="Shape 215"/>
        <p:cNvGrpSpPr/>
        <p:nvPr/>
      </p:nvGrpSpPr>
      <p:grpSpPr>
        <a:xfrm>
          <a:off x="0" y="0"/>
          <a:ext cx="0" cy="0"/>
          <a:chOff x="0" y="0"/>
          <a:chExt cx="0" cy="0"/>
        </a:xfrm>
      </p:grpSpPr>
      <p:cxnSp>
        <p:nvCxnSpPr>
          <p:cNvPr id="216" name="Google Shape;216;p58"/>
          <p:cNvCxnSpPr/>
          <p:nvPr/>
        </p:nvCxnSpPr>
        <p:spPr>
          <a:xfrm rot="10800000">
            <a:off x="8593137" y="3427412"/>
            <a:ext cx="0" cy="3286125"/>
          </a:xfrm>
          <a:prstGeom prst="straightConnector1">
            <a:avLst/>
          </a:prstGeom>
          <a:noFill/>
          <a:ln cap="flat" cmpd="sng" w="9525">
            <a:solidFill>
              <a:schemeClr val="lt1"/>
            </a:solidFill>
            <a:prstDash val="solid"/>
            <a:miter lim="800000"/>
            <a:headEnd len="med" w="med" type="none"/>
            <a:tailEnd len="med" w="med" type="none"/>
          </a:ln>
        </p:spPr>
      </p:cxnSp>
      <p:sp>
        <p:nvSpPr>
          <p:cNvPr id="217" name="Google Shape;217;p58"/>
          <p:cNvSpPr/>
          <p:nvPr/>
        </p:nvSpPr>
        <p:spPr>
          <a:xfrm flipH="1" rot="10800000">
            <a:off x="8494712" y="6034087"/>
            <a:ext cx="192087" cy="193675"/>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18" name="Google Shape;218;p58"/>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global" id="219" name="Google Shape;219;p58"/>
          <p:cNvPicPr preferRelativeResize="0"/>
          <p:nvPr/>
        </p:nvPicPr>
        <p:blipFill rotWithShape="1">
          <a:blip r:embed="rId1">
            <a:alphaModFix/>
          </a:blip>
          <a:srcRect b="13512" l="13482" r="12358" t="5404"/>
          <a:stretch/>
        </p:blipFill>
        <p:spPr>
          <a:xfrm>
            <a:off x="8420100" y="6045200"/>
            <a:ext cx="558800" cy="762000"/>
          </a:xfrm>
          <a:prstGeom prst="rect">
            <a:avLst/>
          </a:prstGeom>
          <a:noFill/>
          <a:ln>
            <a:noFill/>
          </a:ln>
        </p:spPr>
      </p:pic>
      <p:pic>
        <p:nvPicPr>
          <p:cNvPr descr="arrow" id="220" name="Google Shape;220;p58"/>
          <p:cNvPicPr preferRelativeResize="0"/>
          <p:nvPr/>
        </p:nvPicPr>
        <p:blipFill rotWithShape="1">
          <a:blip r:embed="rId2">
            <a:alphaModFix/>
          </a:blip>
          <a:srcRect b="0" l="0" r="0" t="0"/>
          <a:stretch/>
        </p:blipFill>
        <p:spPr>
          <a:xfrm>
            <a:off x="152400" y="1371600"/>
            <a:ext cx="8809037" cy="400050"/>
          </a:xfrm>
          <a:prstGeom prst="rect">
            <a:avLst/>
          </a:prstGeom>
          <a:noFill/>
          <a:ln>
            <a:noFill/>
          </a:ln>
        </p:spPr>
      </p:pic>
      <p:sp>
        <p:nvSpPr>
          <p:cNvPr id="221" name="Google Shape;221;p58"/>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1pPr>
            <a:lvl2pPr lvl="1"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2pPr>
            <a:lvl3pPr lvl="2"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3pPr>
            <a:lvl4pPr lvl="3"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4pPr>
            <a:lvl5pPr lvl="4"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5pPr>
            <a:lvl6pPr lvl="5"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6pPr>
            <a:lvl7pPr lvl="6"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7pPr>
            <a:lvl8pPr lvl="7"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8pPr>
            <a:lvl9pPr lvl="8"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9pPr>
          </a:lstStyle>
          <a:p/>
        </p:txBody>
      </p:sp>
      <p:sp>
        <p:nvSpPr>
          <p:cNvPr descr="Rectangle: Click to edit Master text styles &#10;Second level &#10;Third level &#10;Fourth level &#10;Fifth level" id="222" name="Google Shape;222;p58"/>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Arimo"/>
              <a:buChar char="•"/>
              <a:defRPr b="0" i="0" sz="3600" u="none" cap="none" strike="noStrike">
                <a:solidFill>
                  <a:srgbClr val="000099"/>
                </a:solidFill>
                <a:latin typeface="Arimo"/>
                <a:ea typeface="Arimo"/>
                <a:cs typeface="Arimo"/>
                <a:sym typeface="Arimo"/>
              </a:defRPr>
            </a:lvl1pPr>
            <a:lvl2pPr indent="-431800" lvl="1" marL="914400" marR="0" rtl="0" algn="l">
              <a:spcBef>
                <a:spcPts val="640"/>
              </a:spcBef>
              <a:spcAft>
                <a:spcPts val="0"/>
              </a:spcAft>
              <a:buClr>
                <a:srgbClr val="CCECFF"/>
              </a:buClr>
              <a:buSzPts val="3200"/>
              <a:buFont typeface="Arimo"/>
              <a:buChar char="•"/>
              <a:defRPr b="0" i="0" sz="3200" u="none" cap="none" strike="noStrike">
                <a:solidFill>
                  <a:srgbClr val="000099"/>
                </a:solidFill>
                <a:latin typeface="Arimo"/>
                <a:ea typeface="Arimo"/>
                <a:cs typeface="Arimo"/>
                <a:sym typeface="Arimo"/>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rgbClr val="000099"/>
                </a:solidFill>
                <a:latin typeface="Arimo"/>
                <a:ea typeface="Arimo"/>
                <a:cs typeface="Arimo"/>
                <a:sym typeface="Arimo"/>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rgbClr val="000099"/>
                </a:solidFill>
                <a:latin typeface="Arimo"/>
                <a:ea typeface="Arimo"/>
                <a:cs typeface="Arimo"/>
                <a:sym typeface="Arimo"/>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rgbClr val="000099"/>
                </a:solidFill>
                <a:latin typeface="Arimo"/>
                <a:ea typeface="Arimo"/>
                <a:cs typeface="Arimo"/>
                <a:sym typeface="Arim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9pPr>
          </a:lstStyle>
          <a:p/>
        </p:txBody>
      </p:sp>
      <p:sp>
        <p:nvSpPr>
          <p:cNvPr id="223" name="Google Shape;223;p58"/>
          <p:cNvSpPr txBox="1"/>
          <p:nvPr>
            <p:ph idx="11" type="ftr"/>
          </p:nvPr>
        </p:nvSpPr>
        <p:spPr>
          <a:xfrm>
            <a:off x="1905000" y="6324600"/>
            <a:ext cx="6324600" cy="5334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24" name="Google Shape;224;p58"/>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7 -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 accent1="accent1" accent2="accent2" accent3="accent3" accent4="accent4" accent5="accent5" accent6="accent6" bg1="lt1" bg2="dk2" tx1="dk1" tx2="lt2" folHlink="folHlink" hlink="hlink"/>
  <p:sldLayoutIdLst>
    <p:sldLayoutId id="2147483674"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0" name="Shape 230"/>
        <p:cNvGrpSpPr/>
        <p:nvPr/>
      </p:nvGrpSpPr>
      <p:grpSpPr>
        <a:xfrm>
          <a:off x="0" y="0"/>
          <a:ext cx="0" cy="0"/>
          <a:chOff x="0" y="0"/>
          <a:chExt cx="0" cy="0"/>
        </a:xfrm>
      </p:grpSpPr>
      <p:cxnSp>
        <p:nvCxnSpPr>
          <p:cNvPr id="231" name="Google Shape;231;p60"/>
          <p:cNvCxnSpPr/>
          <p:nvPr/>
        </p:nvCxnSpPr>
        <p:spPr>
          <a:xfrm rot="10800000">
            <a:off x="8593137" y="3427412"/>
            <a:ext cx="0" cy="3286125"/>
          </a:xfrm>
          <a:prstGeom prst="straightConnector1">
            <a:avLst/>
          </a:prstGeom>
          <a:noFill/>
          <a:ln cap="flat" cmpd="sng" w="9525">
            <a:solidFill>
              <a:schemeClr val="lt1"/>
            </a:solidFill>
            <a:prstDash val="solid"/>
            <a:miter lim="800000"/>
            <a:headEnd len="med" w="med" type="none"/>
            <a:tailEnd len="med" w="med" type="none"/>
          </a:ln>
        </p:spPr>
      </p:cxnSp>
      <p:sp>
        <p:nvSpPr>
          <p:cNvPr id="232" name="Google Shape;232;p60"/>
          <p:cNvSpPr/>
          <p:nvPr/>
        </p:nvSpPr>
        <p:spPr>
          <a:xfrm flipH="1" rot="10800000">
            <a:off x="8494712" y="6034087"/>
            <a:ext cx="192087" cy="193675"/>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33" name="Google Shape;233;p60"/>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global" id="234" name="Google Shape;234;p60"/>
          <p:cNvPicPr preferRelativeResize="0"/>
          <p:nvPr/>
        </p:nvPicPr>
        <p:blipFill rotWithShape="1">
          <a:blip r:embed="rId1">
            <a:alphaModFix/>
          </a:blip>
          <a:srcRect b="13512" l="13482" r="12358" t="5404"/>
          <a:stretch/>
        </p:blipFill>
        <p:spPr>
          <a:xfrm>
            <a:off x="8420100" y="6045200"/>
            <a:ext cx="558800" cy="762000"/>
          </a:xfrm>
          <a:prstGeom prst="rect">
            <a:avLst/>
          </a:prstGeom>
          <a:noFill/>
          <a:ln>
            <a:noFill/>
          </a:ln>
        </p:spPr>
      </p:pic>
      <p:pic>
        <p:nvPicPr>
          <p:cNvPr descr="arrow" id="235" name="Google Shape;235;p60"/>
          <p:cNvPicPr preferRelativeResize="0"/>
          <p:nvPr/>
        </p:nvPicPr>
        <p:blipFill rotWithShape="1">
          <a:blip r:embed="rId2">
            <a:alphaModFix/>
          </a:blip>
          <a:srcRect b="0" l="0" r="0" t="0"/>
          <a:stretch/>
        </p:blipFill>
        <p:spPr>
          <a:xfrm>
            <a:off x="152400" y="1371600"/>
            <a:ext cx="8809037" cy="400050"/>
          </a:xfrm>
          <a:prstGeom prst="rect">
            <a:avLst/>
          </a:prstGeom>
          <a:noFill/>
          <a:ln>
            <a:noFill/>
          </a:ln>
        </p:spPr>
      </p:pic>
      <p:sp>
        <p:nvSpPr>
          <p:cNvPr id="236" name="Google Shape;236;p60"/>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1pPr>
            <a:lvl2pPr lvl="1"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2pPr>
            <a:lvl3pPr lvl="2"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3pPr>
            <a:lvl4pPr lvl="3"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4pPr>
            <a:lvl5pPr lvl="4"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5pPr>
            <a:lvl6pPr lvl="5"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6pPr>
            <a:lvl7pPr lvl="6"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7pPr>
            <a:lvl8pPr lvl="7"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8pPr>
            <a:lvl9pPr lvl="8"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9pPr>
          </a:lstStyle>
          <a:p/>
        </p:txBody>
      </p:sp>
      <p:sp>
        <p:nvSpPr>
          <p:cNvPr descr="Rectangle: Click to edit Master text styles &#10;Second level &#10;Third level &#10;Fourth level &#10;Fifth level" id="237" name="Google Shape;237;p60"/>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Arimo"/>
              <a:buChar char="•"/>
              <a:defRPr b="0" i="0" sz="3600" u="none" cap="none" strike="noStrike">
                <a:solidFill>
                  <a:srgbClr val="000099"/>
                </a:solidFill>
                <a:latin typeface="Arimo"/>
                <a:ea typeface="Arimo"/>
                <a:cs typeface="Arimo"/>
                <a:sym typeface="Arimo"/>
              </a:defRPr>
            </a:lvl1pPr>
            <a:lvl2pPr indent="-431800" lvl="1" marL="914400" marR="0" rtl="0" algn="l">
              <a:spcBef>
                <a:spcPts val="640"/>
              </a:spcBef>
              <a:spcAft>
                <a:spcPts val="0"/>
              </a:spcAft>
              <a:buClr>
                <a:srgbClr val="CCECFF"/>
              </a:buClr>
              <a:buSzPts val="3200"/>
              <a:buFont typeface="Arimo"/>
              <a:buChar char="•"/>
              <a:defRPr b="0" i="0" sz="3200" u="none" cap="none" strike="noStrike">
                <a:solidFill>
                  <a:srgbClr val="000099"/>
                </a:solidFill>
                <a:latin typeface="Arimo"/>
                <a:ea typeface="Arimo"/>
                <a:cs typeface="Arimo"/>
                <a:sym typeface="Arimo"/>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rgbClr val="000099"/>
                </a:solidFill>
                <a:latin typeface="Arimo"/>
                <a:ea typeface="Arimo"/>
                <a:cs typeface="Arimo"/>
                <a:sym typeface="Arimo"/>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rgbClr val="000099"/>
                </a:solidFill>
                <a:latin typeface="Arimo"/>
                <a:ea typeface="Arimo"/>
                <a:cs typeface="Arimo"/>
                <a:sym typeface="Arimo"/>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rgbClr val="000099"/>
                </a:solidFill>
                <a:latin typeface="Arimo"/>
                <a:ea typeface="Arimo"/>
                <a:cs typeface="Arimo"/>
                <a:sym typeface="Arim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9pPr>
          </a:lstStyle>
          <a:p/>
        </p:txBody>
      </p:sp>
      <p:sp>
        <p:nvSpPr>
          <p:cNvPr id="238" name="Google Shape;238;p60"/>
          <p:cNvSpPr txBox="1"/>
          <p:nvPr>
            <p:ph idx="11" type="ftr"/>
          </p:nvPr>
        </p:nvSpPr>
        <p:spPr>
          <a:xfrm>
            <a:off x="1905000" y="6324600"/>
            <a:ext cx="6324600" cy="5334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39" name="Google Shape;239;p60"/>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7 -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 accent1="accent1" accent2="accent2" accent3="accent3" accent4="accent4" accent5="accent5" accent6="accent6" bg1="lt1" bg2="dk2" tx1="dk1" tx2="lt2" folHlink="folHlink" hlink="hlink"/>
  <p:sldLayoutIdLst>
    <p:sldLayoutId id="2147483676"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45" name="Shape 245"/>
        <p:cNvGrpSpPr/>
        <p:nvPr/>
      </p:nvGrpSpPr>
      <p:grpSpPr>
        <a:xfrm>
          <a:off x="0" y="0"/>
          <a:ext cx="0" cy="0"/>
          <a:chOff x="0" y="0"/>
          <a:chExt cx="0" cy="0"/>
        </a:xfrm>
      </p:grpSpPr>
      <p:sp>
        <p:nvSpPr>
          <p:cNvPr id="246" name="Google Shape;246;p62"/>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ahoma"/>
              <a:ea typeface="Tahoma"/>
              <a:cs typeface="Tahoma"/>
              <a:sym typeface="Tahoma"/>
            </a:endParaRPr>
          </a:p>
        </p:txBody>
      </p:sp>
      <p:sp>
        <p:nvSpPr>
          <p:cNvPr id="247" name="Google Shape;247;p62"/>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ahoma"/>
              <a:ea typeface="Tahoma"/>
              <a:cs typeface="Tahoma"/>
              <a:sym typeface="Tahoma"/>
            </a:endParaRPr>
          </a:p>
        </p:txBody>
      </p:sp>
      <p:grpSp>
        <p:nvGrpSpPr>
          <p:cNvPr id="248" name="Google Shape;248;p62"/>
          <p:cNvGrpSpPr/>
          <p:nvPr/>
        </p:nvGrpSpPr>
        <p:grpSpPr>
          <a:xfrm>
            <a:off x="-29327" y="-14808"/>
            <a:ext cx="9198219" cy="1083716"/>
            <a:chOff x="-29322" y="-1971"/>
            <a:chExt cx="9198255" cy="1086266"/>
          </a:xfrm>
        </p:grpSpPr>
        <p:sp>
          <p:nvSpPr>
            <p:cNvPr id="249" name="Google Shape;249;p62"/>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Tahoma"/>
                <a:buNone/>
              </a:pPr>
              <a:r>
                <a:t/>
              </a:r>
              <a:endParaRPr b="0" i="0" sz="1400" u="none" cap="none" strike="noStrike">
                <a:solidFill>
                  <a:srgbClr val="000000"/>
                </a:solidFill>
                <a:latin typeface="Arial"/>
                <a:ea typeface="Arial"/>
                <a:cs typeface="Arial"/>
                <a:sym typeface="Arial"/>
              </a:endParaRPr>
            </a:p>
          </p:txBody>
        </p:sp>
        <p:sp>
          <p:nvSpPr>
            <p:cNvPr id="250" name="Google Shape;250;p62"/>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Tahoma"/>
                <a:buNone/>
              </a:pPr>
              <a:r>
                <a:t/>
              </a:r>
              <a:endParaRPr b="0" i="0" sz="1400" u="none" cap="none" strike="noStrike">
                <a:solidFill>
                  <a:srgbClr val="000000"/>
                </a:solidFill>
                <a:latin typeface="Arial"/>
                <a:ea typeface="Arial"/>
                <a:cs typeface="Arial"/>
                <a:sym typeface="Arial"/>
              </a:endParaRPr>
            </a:p>
          </p:txBody>
        </p:sp>
      </p:grpSp>
      <p:sp>
        <p:nvSpPr>
          <p:cNvPr id="251" name="Google Shape;251;p62"/>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9pPr>
          </a:lstStyle>
          <a:p/>
        </p:txBody>
      </p:sp>
      <p:sp>
        <p:nvSpPr>
          <p:cNvPr id="252" name="Google Shape;252;p62"/>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253" name="Google Shape;253;p6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D1EAEE"/>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9pPr>
          </a:lstStyle>
          <a:p/>
        </p:txBody>
      </p:sp>
      <p:sp>
        <p:nvSpPr>
          <p:cNvPr id="254" name="Google Shape;254;p6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2400" u="none">
                <a:solidFill>
                  <a:schemeClr val="lt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9pPr>
          </a:lstStyle>
          <a:p/>
        </p:txBody>
      </p:sp>
      <p:sp>
        <p:nvSpPr>
          <p:cNvPr id="255" name="Google Shape;255;p6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1pPr>
            <a:lvl2pPr indent="0" lvl="1" marL="0" marR="0" rtl="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2pPr>
            <a:lvl3pPr indent="0" lvl="2" marL="0" marR="0" rtl="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3pPr>
            <a:lvl4pPr indent="0" lvl="3" marL="0" marR="0" rtl="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4pPr>
            <a:lvl5pPr indent="0" lvl="4" marL="0" marR="0" rtl="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5pPr>
            <a:lvl6pPr indent="0" lvl="5" marL="0" marR="0" rtl="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6pPr>
            <a:lvl7pPr indent="0" lvl="6" marL="0" marR="0" rtl="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7pPr>
            <a:lvl8pPr indent="0" lvl="7" marL="0" marR="0" rtl="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8pPr>
            <a:lvl9pPr indent="0" lvl="8" marL="0" marR="0" rtl="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62" name="Shape 262"/>
        <p:cNvGrpSpPr/>
        <p:nvPr/>
      </p:nvGrpSpPr>
      <p:grpSpPr>
        <a:xfrm>
          <a:off x="0" y="0"/>
          <a:ext cx="0" cy="0"/>
          <a:chOff x="0" y="0"/>
          <a:chExt cx="0" cy="0"/>
        </a:xfrm>
      </p:grpSpPr>
      <p:sp>
        <p:nvSpPr>
          <p:cNvPr id="263" name="Google Shape;263;p64"/>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ahoma"/>
              <a:ea typeface="Tahoma"/>
              <a:cs typeface="Tahoma"/>
              <a:sym typeface="Tahoma"/>
            </a:endParaRPr>
          </a:p>
        </p:txBody>
      </p:sp>
      <p:sp>
        <p:nvSpPr>
          <p:cNvPr id="264" name="Google Shape;264;p64"/>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ahoma"/>
              <a:ea typeface="Tahoma"/>
              <a:cs typeface="Tahoma"/>
              <a:sym typeface="Tahoma"/>
            </a:endParaRPr>
          </a:p>
        </p:txBody>
      </p:sp>
      <p:grpSp>
        <p:nvGrpSpPr>
          <p:cNvPr id="265" name="Google Shape;265;p64"/>
          <p:cNvGrpSpPr/>
          <p:nvPr/>
        </p:nvGrpSpPr>
        <p:grpSpPr>
          <a:xfrm>
            <a:off x="-29327" y="-14808"/>
            <a:ext cx="9198219" cy="1083716"/>
            <a:chOff x="-29322" y="-1971"/>
            <a:chExt cx="9198255" cy="1086266"/>
          </a:xfrm>
        </p:grpSpPr>
        <p:sp>
          <p:nvSpPr>
            <p:cNvPr id="266" name="Google Shape;266;p64"/>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Tahoma"/>
                <a:buNone/>
              </a:pPr>
              <a:r>
                <a:t/>
              </a:r>
              <a:endParaRPr b="0" i="0" sz="1400" u="none" cap="none" strike="noStrike">
                <a:solidFill>
                  <a:srgbClr val="000000"/>
                </a:solidFill>
                <a:latin typeface="Arial"/>
                <a:ea typeface="Arial"/>
                <a:cs typeface="Arial"/>
                <a:sym typeface="Arial"/>
              </a:endParaRPr>
            </a:p>
          </p:txBody>
        </p:sp>
        <p:sp>
          <p:nvSpPr>
            <p:cNvPr id="267" name="Google Shape;267;p64"/>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Tahoma"/>
                <a:buNone/>
              </a:pPr>
              <a:r>
                <a:t/>
              </a:r>
              <a:endParaRPr b="0" i="0" sz="1400" u="none" cap="none" strike="noStrike">
                <a:solidFill>
                  <a:srgbClr val="000000"/>
                </a:solidFill>
                <a:latin typeface="Arial"/>
                <a:ea typeface="Arial"/>
                <a:cs typeface="Arial"/>
                <a:sym typeface="Arial"/>
              </a:endParaRPr>
            </a:p>
          </p:txBody>
        </p:sp>
      </p:grpSp>
      <p:sp>
        <p:nvSpPr>
          <p:cNvPr id="268" name="Google Shape;268;p64"/>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9pPr>
          </a:lstStyle>
          <a:p/>
        </p:txBody>
      </p:sp>
      <p:sp>
        <p:nvSpPr>
          <p:cNvPr id="269" name="Google Shape;269;p64"/>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270" name="Google Shape;270;p6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D1EAEE"/>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9pPr>
          </a:lstStyle>
          <a:p/>
        </p:txBody>
      </p:sp>
      <p:sp>
        <p:nvSpPr>
          <p:cNvPr id="271" name="Google Shape;271;p6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2400" u="none">
                <a:solidFill>
                  <a:schemeClr val="lt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9pPr>
          </a:lstStyle>
          <a:p/>
        </p:txBody>
      </p:sp>
      <p:sp>
        <p:nvSpPr>
          <p:cNvPr id="272" name="Google Shape;272;p6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1pPr>
            <a:lvl2pPr indent="0" lvl="1" marL="0" marR="0" rtl="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2pPr>
            <a:lvl3pPr indent="0" lvl="2" marL="0" marR="0" rtl="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3pPr>
            <a:lvl4pPr indent="0" lvl="3" marL="0" marR="0" rtl="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4pPr>
            <a:lvl5pPr indent="0" lvl="4" marL="0" marR="0" rtl="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5pPr>
            <a:lvl6pPr indent="0" lvl="5" marL="0" marR="0" rtl="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6pPr>
            <a:lvl7pPr indent="0" lvl="6" marL="0" marR="0" rtl="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7pPr>
            <a:lvl8pPr indent="0" lvl="7" marL="0" marR="0" rtl="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8pPr>
            <a:lvl9pPr indent="0" lvl="8" marL="0" marR="0" rtl="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79" name="Shape 279"/>
        <p:cNvGrpSpPr/>
        <p:nvPr/>
      </p:nvGrpSpPr>
      <p:grpSpPr>
        <a:xfrm>
          <a:off x="0" y="0"/>
          <a:ext cx="0" cy="0"/>
          <a:chOff x="0" y="0"/>
          <a:chExt cx="0" cy="0"/>
        </a:xfrm>
      </p:grpSpPr>
      <p:sp>
        <p:nvSpPr>
          <p:cNvPr id="280" name="Google Shape;280;p66"/>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1" name="Google Shape;281;p66"/>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nvGrpSpPr>
          <p:cNvPr id="282" name="Google Shape;282;p66"/>
          <p:cNvGrpSpPr/>
          <p:nvPr/>
        </p:nvGrpSpPr>
        <p:grpSpPr>
          <a:xfrm>
            <a:off x="-29327" y="-14808"/>
            <a:ext cx="9198219" cy="1083716"/>
            <a:chOff x="-29322" y="-1971"/>
            <a:chExt cx="9198255" cy="1086266"/>
          </a:xfrm>
        </p:grpSpPr>
        <p:sp>
          <p:nvSpPr>
            <p:cNvPr id="283" name="Google Shape;283;p66"/>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r>
                <a:t/>
              </a:r>
              <a:endParaRPr b="0" i="0" sz="1400" u="none" cap="none" strike="noStrike">
                <a:solidFill>
                  <a:srgbClr val="000000"/>
                </a:solidFill>
                <a:latin typeface="Arial"/>
                <a:ea typeface="Arial"/>
                <a:cs typeface="Arial"/>
                <a:sym typeface="Arial"/>
              </a:endParaRPr>
            </a:p>
          </p:txBody>
        </p:sp>
        <p:sp>
          <p:nvSpPr>
            <p:cNvPr id="284" name="Google Shape;284;p66"/>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r>
                <a:t/>
              </a:r>
              <a:endParaRPr b="0" i="0" sz="1400" u="none" cap="none" strike="noStrike">
                <a:solidFill>
                  <a:srgbClr val="000000"/>
                </a:solidFill>
                <a:latin typeface="Arial"/>
                <a:ea typeface="Arial"/>
                <a:cs typeface="Arial"/>
                <a:sym typeface="Arial"/>
              </a:endParaRPr>
            </a:p>
          </p:txBody>
        </p:sp>
      </p:grpSp>
      <p:sp>
        <p:nvSpPr>
          <p:cNvPr id="285" name="Google Shape;285;p66"/>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286" name="Google Shape;286;p66"/>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287" name="Google Shape;287;p6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045C75"/>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88" name="Google Shape;288;p6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89" name="Google Shape;289;p6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1pPr>
            <a:lvl2pPr indent="0" lvl="1"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2pPr>
            <a:lvl3pPr indent="0" lvl="2"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3pPr>
            <a:lvl4pPr indent="0" lvl="3"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4pPr>
            <a:lvl5pPr indent="0" lvl="4"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5pPr>
            <a:lvl6pPr indent="0" lvl="5"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6pPr>
            <a:lvl7pPr indent="0" lvl="6"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7pPr>
            <a:lvl8pPr indent="0" lvl="7"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8pPr>
            <a:lvl9pPr indent="0" lvl="8"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2"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 name="Shape 26"/>
        <p:cNvGrpSpPr/>
        <p:nvPr/>
      </p:nvGrpSpPr>
      <p:grpSpPr>
        <a:xfrm>
          <a:off x="0" y="0"/>
          <a:ext cx="0" cy="0"/>
          <a:chOff x="0" y="0"/>
          <a:chExt cx="0" cy="0"/>
        </a:xfrm>
      </p:grpSpPr>
      <p:cxnSp>
        <p:nvCxnSpPr>
          <p:cNvPr id="27" name="Google Shape;27;p35"/>
          <p:cNvCxnSpPr/>
          <p:nvPr/>
        </p:nvCxnSpPr>
        <p:spPr>
          <a:xfrm rot="10800000">
            <a:off x="8593137" y="3427412"/>
            <a:ext cx="0" cy="3286125"/>
          </a:xfrm>
          <a:prstGeom prst="straightConnector1">
            <a:avLst/>
          </a:prstGeom>
          <a:noFill/>
          <a:ln cap="flat" cmpd="sng" w="9525">
            <a:solidFill>
              <a:schemeClr val="lt1"/>
            </a:solidFill>
            <a:prstDash val="solid"/>
            <a:miter lim="800000"/>
            <a:headEnd len="med" w="med" type="none"/>
            <a:tailEnd len="med" w="med" type="none"/>
          </a:ln>
        </p:spPr>
      </p:cxnSp>
      <p:sp>
        <p:nvSpPr>
          <p:cNvPr id="28" name="Google Shape;28;p35"/>
          <p:cNvSpPr/>
          <p:nvPr/>
        </p:nvSpPr>
        <p:spPr>
          <a:xfrm flipH="1" rot="10800000">
            <a:off x="8494712" y="6034087"/>
            <a:ext cx="192087" cy="193675"/>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9" name="Google Shape;29;p35"/>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global" id="30" name="Google Shape;30;p35"/>
          <p:cNvPicPr preferRelativeResize="0"/>
          <p:nvPr/>
        </p:nvPicPr>
        <p:blipFill rotWithShape="1">
          <a:blip r:embed="rId1">
            <a:alphaModFix/>
          </a:blip>
          <a:srcRect b="13512" l="13482" r="12358" t="5404"/>
          <a:stretch/>
        </p:blipFill>
        <p:spPr>
          <a:xfrm>
            <a:off x="8420100" y="6045200"/>
            <a:ext cx="558800" cy="762000"/>
          </a:xfrm>
          <a:prstGeom prst="rect">
            <a:avLst/>
          </a:prstGeom>
          <a:noFill/>
          <a:ln>
            <a:noFill/>
          </a:ln>
        </p:spPr>
      </p:pic>
      <p:pic>
        <p:nvPicPr>
          <p:cNvPr descr="arrow" id="31" name="Google Shape;31;p35"/>
          <p:cNvPicPr preferRelativeResize="0"/>
          <p:nvPr/>
        </p:nvPicPr>
        <p:blipFill rotWithShape="1">
          <a:blip r:embed="rId2">
            <a:alphaModFix/>
          </a:blip>
          <a:srcRect b="0" l="0" r="0" t="0"/>
          <a:stretch/>
        </p:blipFill>
        <p:spPr>
          <a:xfrm>
            <a:off x="152400" y="1371600"/>
            <a:ext cx="8809037" cy="400050"/>
          </a:xfrm>
          <a:prstGeom prst="rect">
            <a:avLst/>
          </a:prstGeom>
          <a:noFill/>
          <a:ln>
            <a:noFill/>
          </a:ln>
        </p:spPr>
      </p:pic>
      <p:sp>
        <p:nvSpPr>
          <p:cNvPr id="32" name="Google Shape;32;p35"/>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1pPr>
            <a:lvl2pPr lvl="1"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2pPr>
            <a:lvl3pPr lvl="2"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3pPr>
            <a:lvl4pPr lvl="3"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4pPr>
            <a:lvl5pPr lvl="4"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5pPr>
            <a:lvl6pPr lvl="5"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6pPr>
            <a:lvl7pPr lvl="6"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7pPr>
            <a:lvl8pPr lvl="7"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8pPr>
            <a:lvl9pPr lvl="8"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9pPr>
          </a:lstStyle>
          <a:p/>
        </p:txBody>
      </p:sp>
      <p:sp>
        <p:nvSpPr>
          <p:cNvPr descr="Rectangle: Click to edit Master text styles &#10;Second level &#10;Third level &#10;Fourth level &#10;Fifth level" id="33" name="Google Shape;33;p35"/>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Arimo"/>
              <a:buChar char="•"/>
              <a:defRPr b="0" i="0" sz="3600" u="none" cap="none" strike="noStrike">
                <a:solidFill>
                  <a:srgbClr val="000099"/>
                </a:solidFill>
                <a:latin typeface="Arimo"/>
                <a:ea typeface="Arimo"/>
                <a:cs typeface="Arimo"/>
                <a:sym typeface="Arimo"/>
              </a:defRPr>
            </a:lvl1pPr>
            <a:lvl2pPr indent="-431800" lvl="1" marL="914400" marR="0" rtl="0" algn="l">
              <a:spcBef>
                <a:spcPts val="640"/>
              </a:spcBef>
              <a:spcAft>
                <a:spcPts val="0"/>
              </a:spcAft>
              <a:buClr>
                <a:srgbClr val="CCECFF"/>
              </a:buClr>
              <a:buSzPts val="3200"/>
              <a:buFont typeface="Arimo"/>
              <a:buChar char="•"/>
              <a:defRPr b="0" i="0" sz="3200" u="none" cap="none" strike="noStrike">
                <a:solidFill>
                  <a:srgbClr val="000099"/>
                </a:solidFill>
                <a:latin typeface="Arimo"/>
                <a:ea typeface="Arimo"/>
                <a:cs typeface="Arimo"/>
                <a:sym typeface="Arimo"/>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rgbClr val="000099"/>
                </a:solidFill>
                <a:latin typeface="Arimo"/>
                <a:ea typeface="Arimo"/>
                <a:cs typeface="Arimo"/>
                <a:sym typeface="Arimo"/>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rgbClr val="000099"/>
                </a:solidFill>
                <a:latin typeface="Arimo"/>
                <a:ea typeface="Arimo"/>
                <a:cs typeface="Arimo"/>
                <a:sym typeface="Arimo"/>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rgbClr val="000099"/>
                </a:solidFill>
                <a:latin typeface="Arimo"/>
                <a:ea typeface="Arimo"/>
                <a:cs typeface="Arimo"/>
                <a:sym typeface="Arim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9pPr>
          </a:lstStyle>
          <a:p/>
        </p:txBody>
      </p:sp>
      <p:sp>
        <p:nvSpPr>
          <p:cNvPr id="34" name="Google Shape;34;p35"/>
          <p:cNvSpPr txBox="1"/>
          <p:nvPr>
            <p:ph idx="11" type="ftr"/>
          </p:nvPr>
        </p:nvSpPr>
        <p:spPr>
          <a:xfrm>
            <a:off x="1905000" y="6324600"/>
            <a:ext cx="6324600" cy="5334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5" name="Google Shape;35;p35"/>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7 -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 accent1="accent1" accent2="accent2" accent3="accent3" accent4="accent4" accent5="accent5" accent6="accent6" bg1="lt1" bg2="dk2" tx1="dk1" tx2="lt2" folHlink="folHlink" hlink="hlink"/>
  <p:sldLayoutIdLst>
    <p:sldLayoutId id="2147483651"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97" name="Shape 297"/>
        <p:cNvGrpSpPr/>
        <p:nvPr/>
      </p:nvGrpSpPr>
      <p:grpSpPr>
        <a:xfrm>
          <a:off x="0" y="0"/>
          <a:ext cx="0" cy="0"/>
          <a:chOff x="0" y="0"/>
          <a:chExt cx="0" cy="0"/>
        </a:xfrm>
      </p:grpSpPr>
      <p:sp>
        <p:nvSpPr>
          <p:cNvPr id="298" name="Google Shape;298;p68"/>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9" name="Google Shape;299;p68"/>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nvGrpSpPr>
          <p:cNvPr id="300" name="Google Shape;300;p68"/>
          <p:cNvGrpSpPr/>
          <p:nvPr/>
        </p:nvGrpSpPr>
        <p:grpSpPr>
          <a:xfrm>
            <a:off x="-29327" y="-14808"/>
            <a:ext cx="9198219" cy="1083716"/>
            <a:chOff x="-29322" y="-1971"/>
            <a:chExt cx="9198255" cy="1086266"/>
          </a:xfrm>
        </p:grpSpPr>
        <p:sp>
          <p:nvSpPr>
            <p:cNvPr id="301" name="Google Shape;301;p68"/>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r>
                <a:t/>
              </a:r>
              <a:endParaRPr b="0" i="0" sz="1400" u="none" cap="none" strike="noStrike">
                <a:solidFill>
                  <a:srgbClr val="000000"/>
                </a:solidFill>
                <a:latin typeface="Arial"/>
                <a:ea typeface="Arial"/>
                <a:cs typeface="Arial"/>
                <a:sym typeface="Arial"/>
              </a:endParaRPr>
            </a:p>
          </p:txBody>
        </p:sp>
        <p:sp>
          <p:nvSpPr>
            <p:cNvPr id="302" name="Google Shape;302;p68"/>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r>
                <a:t/>
              </a:r>
              <a:endParaRPr b="0" i="0" sz="1400" u="none" cap="none" strike="noStrike">
                <a:solidFill>
                  <a:srgbClr val="000000"/>
                </a:solidFill>
                <a:latin typeface="Arial"/>
                <a:ea typeface="Arial"/>
                <a:cs typeface="Arial"/>
                <a:sym typeface="Arial"/>
              </a:endParaRPr>
            </a:p>
          </p:txBody>
        </p:sp>
      </p:grpSp>
      <p:sp>
        <p:nvSpPr>
          <p:cNvPr id="303" name="Google Shape;303;p68"/>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304" name="Google Shape;304;p68"/>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305" name="Google Shape;305;p6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045C75"/>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06" name="Google Shape;306;p6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07" name="Google Shape;307;p6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1pPr>
            <a:lvl2pPr indent="0" lvl="1"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2pPr>
            <a:lvl3pPr indent="0" lvl="2"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3pPr>
            <a:lvl4pPr indent="0" lvl="3"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4pPr>
            <a:lvl5pPr indent="0" lvl="4"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5pPr>
            <a:lvl6pPr indent="0" lvl="5"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6pPr>
            <a:lvl7pPr indent="0" lvl="6"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7pPr>
            <a:lvl8pPr indent="0" lvl="7"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8pPr>
            <a:lvl9pPr indent="0" lvl="8"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4"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17" name="Shape 317"/>
        <p:cNvGrpSpPr/>
        <p:nvPr/>
      </p:nvGrpSpPr>
      <p:grpSpPr>
        <a:xfrm>
          <a:off x="0" y="0"/>
          <a:ext cx="0" cy="0"/>
          <a:chOff x="0" y="0"/>
          <a:chExt cx="0" cy="0"/>
        </a:xfrm>
      </p:grpSpPr>
      <p:sp>
        <p:nvSpPr>
          <p:cNvPr id="318" name="Google Shape;318;p70"/>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9" name="Google Shape;319;p70"/>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nvGrpSpPr>
          <p:cNvPr id="320" name="Google Shape;320;p70"/>
          <p:cNvGrpSpPr/>
          <p:nvPr/>
        </p:nvGrpSpPr>
        <p:grpSpPr>
          <a:xfrm>
            <a:off x="-29327" y="-14808"/>
            <a:ext cx="9198219" cy="1083716"/>
            <a:chOff x="-29322" y="-1971"/>
            <a:chExt cx="9198255" cy="1086266"/>
          </a:xfrm>
        </p:grpSpPr>
        <p:sp>
          <p:nvSpPr>
            <p:cNvPr id="321" name="Google Shape;321;p70"/>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r>
                <a:t/>
              </a:r>
              <a:endParaRPr b="0" i="0" sz="1400" u="none" cap="none" strike="noStrike">
                <a:solidFill>
                  <a:srgbClr val="000000"/>
                </a:solidFill>
                <a:latin typeface="Arial"/>
                <a:ea typeface="Arial"/>
                <a:cs typeface="Arial"/>
                <a:sym typeface="Arial"/>
              </a:endParaRPr>
            </a:p>
          </p:txBody>
        </p:sp>
        <p:sp>
          <p:nvSpPr>
            <p:cNvPr id="322" name="Google Shape;322;p70"/>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r>
                <a:t/>
              </a:r>
              <a:endParaRPr b="0" i="0" sz="1400" u="none" cap="none" strike="noStrike">
                <a:solidFill>
                  <a:srgbClr val="000000"/>
                </a:solidFill>
                <a:latin typeface="Arial"/>
                <a:ea typeface="Arial"/>
                <a:cs typeface="Arial"/>
                <a:sym typeface="Arial"/>
              </a:endParaRPr>
            </a:p>
          </p:txBody>
        </p:sp>
      </p:grpSp>
      <p:sp>
        <p:nvSpPr>
          <p:cNvPr id="323" name="Google Shape;323;p70"/>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324" name="Google Shape;324;p70"/>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325" name="Google Shape;325;p7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045C75"/>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26" name="Google Shape;326;p7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27" name="Google Shape;327;p7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1pPr>
            <a:lvl2pPr indent="0" lvl="1"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2pPr>
            <a:lvl3pPr indent="0" lvl="2"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3pPr>
            <a:lvl4pPr indent="0" lvl="3"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4pPr>
            <a:lvl5pPr indent="0" lvl="4"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5pPr>
            <a:lvl6pPr indent="0" lvl="5"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6pPr>
            <a:lvl7pPr indent="0" lvl="6"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7pPr>
            <a:lvl8pPr indent="0" lvl="7"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8pPr>
            <a:lvl9pPr indent="0" lvl="8"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6"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33" name="Shape 333"/>
        <p:cNvGrpSpPr/>
        <p:nvPr/>
      </p:nvGrpSpPr>
      <p:grpSpPr>
        <a:xfrm>
          <a:off x="0" y="0"/>
          <a:ext cx="0" cy="0"/>
          <a:chOff x="0" y="0"/>
          <a:chExt cx="0" cy="0"/>
        </a:xfrm>
      </p:grpSpPr>
      <p:sp>
        <p:nvSpPr>
          <p:cNvPr id="334" name="Google Shape;334;p72"/>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35" name="Google Shape;335;p72"/>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nvGrpSpPr>
          <p:cNvPr id="336" name="Google Shape;336;p72"/>
          <p:cNvGrpSpPr/>
          <p:nvPr/>
        </p:nvGrpSpPr>
        <p:grpSpPr>
          <a:xfrm>
            <a:off x="-29327" y="-14808"/>
            <a:ext cx="9198219" cy="1083716"/>
            <a:chOff x="-29322" y="-1971"/>
            <a:chExt cx="9198255" cy="1086266"/>
          </a:xfrm>
        </p:grpSpPr>
        <p:sp>
          <p:nvSpPr>
            <p:cNvPr id="337" name="Google Shape;337;p72"/>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r>
                <a:t/>
              </a:r>
              <a:endParaRPr b="0" i="0" sz="1400" u="none" cap="none" strike="noStrike">
                <a:solidFill>
                  <a:srgbClr val="000000"/>
                </a:solidFill>
                <a:latin typeface="Arial"/>
                <a:ea typeface="Arial"/>
                <a:cs typeface="Arial"/>
                <a:sym typeface="Arial"/>
              </a:endParaRPr>
            </a:p>
          </p:txBody>
        </p:sp>
        <p:sp>
          <p:nvSpPr>
            <p:cNvPr id="338" name="Google Shape;338;p72"/>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r>
                <a:t/>
              </a:r>
              <a:endParaRPr b="0" i="0" sz="1400" u="none" cap="none" strike="noStrike">
                <a:solidFill>
                  <a:srgbClr val="000000"/>
                </a:solidFill>
                <a:latin typeface="Arial"/>
                <a:ea typeface="Arial"/>
                <a:cs typeface="Arial"/>
                <a:sym typeface="Arial"/>
              </a:endParaRPr>
            </a:p>
          </p:txBody>
        </p:sp>
      </p:grpSp>
      <p:sp>
        <p:nvSpPr>
          <p:cNvPr id="339" name="Google Shape;339;p72"/>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340" name="Google Shape;340;p72"/>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341" name="Google Shape;341;p7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045C75"/>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42" name="Google Shape;342;p7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43" name="Google Shape;343;p7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1pPr>
            <a:lvl2pPr indent="0" lvl="1"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2pPr>
            <a:lvl3pPr indent="0" lvl="2"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3pPr>
            <a:lvl4pPr indent="0" lvl="3"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4pPr>
            <a:lvl5pPr indent="0" lvl="4"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5pPr>
            <a:lvl6pPr indent="0" lvl="5"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6pPr>
            <a:lvl7pPr indent="0" lvl="6"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7pPr>
            <a:lvl8pPr indent="0" lvl="7"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8pPr>
            <a:lvl9pPr indent="0" lvl="8"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48" name="Shape 348"/>
        <p:cNvGrpSpPr/>
        <p:nvPr/>
      </p:nvGrpSpPr>
      <p:grpSpPr>
        <a:xfrm>
          <a:off x="0" y="0"/>
          <a:ext cx="0" cy="0"/>
          <a:chOff x="0" y="0"/>
          <a:chExt cx="0" cy="0"/>
        </a:xfrm>
      </p:grpSpPr>
      <p:sp>
        <p:nvSpPr>
          <p:cNvPr id="349" name="Google Shape;349;p74"/>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50" name="Google Shape;350;p74"/>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nvGrpSpPr>
          <p:cNvPr id="351" name="Google Shape;351;p74"/>
          <p:cNvGrpSpPr/>
          <p:nvPr/>
        </p:nvGrpSpPr>
        <p:grpSpPr>
          <a:xfrm>
            <a:off x="-29327" y="-14808"/>
            <a:ext cx="9198219" cy="1083716"/>
            <a:chOff x="-29322" y="-1971"/>
            <a:chExt cx="9198255" cy="1086266"/>
          </a:xfrm>
        </p:grpSpPr>
        <p:sp>
          <p:nvSpPr>
            <p:cNvPr id="352" name="Google Shape;352;p74"/>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r>
                <a:t/>
              </a:r>
              <a:endParaRPr b="0" i="0" sz="1400" u="none" cap="none" strike="noStrike">
                <a:solidFill>
                  <a:srgbClr val="000000"/>
                </a:solidFill>
                <a:latin typeface="Arial"/>
                <a:ea typeface="Arial"/>
                <a:cs typeface="Arial"/>
                <a:sym typeface="Arial"/>
              </a:endParaRPr>
            </a:p>
          </p:txBody>
        </p:sp>
        <p:sp>
          <p:nvSpPr>
            <p:cNvPr id="353" name="Google Shape;353;p74"/>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r>
                <a:t/>
              </a:r>
              <a:endParaRPr b="0" i="0" sz="1400" u="none" cap="none" strike="noStrike">
                <a:solidFill>
                  <a:srgbClr val="000000"/>
                </a:solidFill>
                <a:latin typeface="Arial"/>
                <a:ea typeface="Arial"/>
                <a:cs typeface="Arial"/>
                <a:sym typeface="Arial"/>
              </a:endParaRPr>
            </a:p>
          </p:txBody>
        </p:sp>
      </p:grpSp>
      <p:sp>
        <p:nvSpPr>
          <p:cNvPr id="354" name="Google Shape;354;p74"/>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355" name="Google Shape;355;p74"/>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356" name="Google Shape;356;p7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045C75"/>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57" name="Google Shape;357;p7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58" name="Google Shape;358;p7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1pPr>
            <a:lvl2pPr indent="0" lvl="1"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2pPr>
            <a:lvl3pPr indent="0" lvl="2"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3pPr>
            <a:lvl4pPr indent="0" lvl="3"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4pPr>
            <a:lvl5pPr indent="0" lvl="4"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5pPr>
            <a:lvl6pPr indent="0" lvl="5"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6pPr>
            <a:lvl7pPr indent="0" lvl="6"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7pPr>
            <a:lvl8pPr indent="0" lvl="7"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8pPr>
            <a:lvl9pPr indent="0" lvl="8"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66" name="Shape 366"/>
        <p:cNvGrpSpPr/>
        <p:nvPr/>
      </p:nvGrpSpPr>
      <p:grpSpPr>
        <a:xfrm>
          <a:off x="0" y="0"/>
          <a:ext cx="0" cy="0"/>
          <a:chOff x="0" y="0"/>
          <a:chExt cx="0" cy="0"/>
        </a:xfrm>
      </p:grpSpPr>
      <p:sp>
        <p:nvSpPr>
          <p:cNvPr id="367" name="Google Shape;367;p76"/>
          <p:cNvSpPr/>
          <p:nvPr/>
        </p:nvSpPr>
        <p:spPr>
          <a:xfrm flipH="1" rot="-10380000">
            <a:off x="3165475" y="1108075"/>
            <a:ext cx="5257800" cy="4114800"/>
          </a:xfrm>
          <a:custGeom>
            <a:rect b="b" l="l" r="r" t="t"/>
            <a:pathLst>
              <a:path extrusionOk="0" h="4114800" w="5257800">
                <a:moveTo>
                  <a:pt x="0" y="0"/>
                </a:moveTo>
                <a:lnTo>
                  <a:pt x="5107774" y="0"/>
                </a:lnTo>
                <a:lnTo>
                  <a:pt x="5257800" y="150026"/>
                </a:lnTo>
                <a:lnTo>
                  <a:pt x="5257800" y="4114800"/>
                </a:lnTo>
                <a:lnTo>
                  <a:pt x="0" y="4114800"/>
                </a:lnTo>
                <a:lnTo>
                  <a:pt x="0" y="0"/>
                </a:lnTo>
                <a:lnTo>
                  <a:pt x="0" y="0"/>
                </a:lnTo>
                <a:close/>
              </a:path>
            </a:pathLst>
          </a:custGeom>
          <a:solidFill>
            <a:srgbClr val="FFFFFF"/>
          </a:solidFill>
          <a:ln cap="rnd" cmpd="sng" w="9525">
            <a:solidFill>
              <a:srgbClr val="C0C0C0"/>
            </a:solidFill>
            <a:prstDash val="solid"/>
            <a:miter lim="800000"/>
            <a:headEnd len="sm" w="sm" type="none"/>
            <a:tailEnd len="sm" w="sm" type="none"/>
          </a:ln>
          <a:effectLst>
            <a:outerShdw blurRad="63500" sx="98500" kx="98485" dir="7500041" dist="38499" sy="100079">
              <a:srgbClr val="000000">
                <a:alpha val="2470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68" name="Google Shape;368;p76"/>
          <p:cNvSpPr/>
          <p:nvPr/>
        </p:nvSpPr>
        <p:spPr>
          <a:xfrm flipH="1" rot="-10380000">
            <a:off x="8004175" y="5359400"/>
            <a:ext cx="155575" cy="155575"/>
          </a:xfrm>
          <a:prstGeom prst="rtTriangle">
            <a:avLst/>
          </a:prstGeom>
          <a:solidFill>
            <a:srgbClr val="FFFFFF"/>
          </a:solidFill>
          <a:ln cap="flat" cmpd="sng" w="12700">
            <a:solidFill>
              <a:srgbClr val="FFFFFF"/>
            </a:solidFill>
            <a:prstDash val="solid"/>
            <a:bevel/>
            <a:headEnd len="sm" w="sm" type="none"/>
            <a:tailEnd len="sm" w="sm" type="none"/>
          </a:ln>
          <a:effectLst>
            <a:outerShdw blurRad="63500" dir="12899787" dist="6350">
              <a:srgbClr val="000000">
                <a:alpha val="46666"/>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69" name="Google Shape;369;p76"/>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70" name="Google Shape;370;p76"/>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71" name="Google Shape;371;p76"/>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372" name="Google Shape;372;p76"/>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373" name="Google Shape;373;p7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045C75"/>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74" name="Google Shape;374;p7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75" name="Google Shape;375;p76"/>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1pPr>
            <a:lvl2pPr indent="0" lvl="1"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2pPr>
            <a:lvl3pPr indent="0" lvl="2"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3pPr>
            <a:lvl4pPr indent="0" lvl="3"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4pPr>
            <a:lvl5pPr indent="0" lvl="4"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5pPr>
            <a:lvl6pPr indent="0" lvl="5"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6pPr>
            <a:lvl7pPr indent="0" lvl="6"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7pPr>
            <a:lvl8pPr indent="0" lvl="7"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8pPr>
            <a:lvl9pPr indent="0" lvl="8"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2"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83" name="Shape 383"/>
        <p:cNvGrpSpPr/>
        <p:nvPr/>
      </p:nvGrpSpPr>
      <p:grpSpPr>
        <a:xfrm>
          <a:off x="0" y="0"/>
          <a:ext cx="0" cy="0"/>
          <a:chOff x="0" y="0"/>
          <a:chExt cx="0" cy="0"/>
        </a:xfrm>
      </p:grpSpPr>
      <p:sp>
        <p:nvSpPr>
          <p:cNvPr id="384" name="Google Shape;384;p78"/>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85" name="Google Shape;385;p78"/>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nvGrpSpPr>
          <p:cNvPr id="386" name="Google Shape;386;p78"/>
          <p:cNvGrpSpPr/>
          <p:nvPr/>
        </p:nvGrpSpPr>
        <p:grpSpPr>
          <a:xfrm>
            <a:off x="-29327" y="-14808"/>
            <a:ext cx="9198219" cy="1083716"/>
            <a:chOff x="-29322" y="-1971"/>
            <a:chExt cx="9198255" cy="1086266"/>
          </a:xfrm>
        </p:grpSpPr>
        <p:sp>
          <p:nvSpPr>
            <p:cNvPr id="387" name="Google Shape;387;p78"/>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r>
                <a:t/>
              </a:r>
              <a:endParaRPr b="0" i="0" sz="1400" u="none" cap="none" strike="noStrike">
                <a:solidFill>
                  <a:srgbClr val="000000"/>
                </a:solidFill>
                <a:latin typeface="Arial"/>
                <a:ea typeface="Arial"/>
                <a:cs typeface="Arial"/>
                <a:sym typeface="Arial"/>
              </a:endParaRPr>
            </a:p>
          </p:txBody>
        </p:sp>
        <p:sp>
          <p:nvSpPr>
            <p:cNvPr id="388" name="Google Shape;388;p78"/>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r>
                <a:t/>
              </a:r>
              <a:endParaRPr b="0" i="0" sz="1400" u="none" cap="none" strike="noStrike">
                <a:solidFill>
                  <a:srgbClr val="000000"/>
                </a:solidFill>
                <a:latin typeface="Arial"/>
                <a:ea typeface="Arial"/>
                <a:cs typeface="Arial"/>
                <a:sym typeface="Arial"/>
              </a:endParaRPr>
            </a:p>
          </p:txBody>
        </p:sp>
      </p:grpSp>
      <p:sp>
        <p:nvSpPr>
          <p:cNvPr id="389" name="Google Shape;389;p78"/>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390" name="Google Shape;390;p78"/>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391" name="Google Shape;391;p7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045C75"/>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92" name="Google Shape;392;p7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93" name="Google Shape;393;p7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1pPr>
            <a:lvl2pPr indent="0" lvl="1"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2pPr>
            <a:lvl3pPr indent="0" lvl="2"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3pPr>
            <a:lvl4pPr indent="0" lvl="3"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4pPr>
            <a:lvl5pPr indent="0" lvl="4"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5pPr>
            <a:lvl6pPr indent="0" lvl="5"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6pPr>
            <a:lvl7pPr indent="0" lvl="6"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7pPr>
            <a:lvl8pPr indent="0" lvl="7"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8pPr>
            <a:lvl9pPr indent="0" lvl="8"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4"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400" name="Shape 400"/>
        <p:cNvGrpSpPr/>
        <p:nvPr/>
      </p:nvGrpSpPr>
      <p:grpSpPr>
        <a:xfrm>
          <a:off x="0" y="0"/>
          <a:ext cx="0" cy="0"/>
          <a:chOff x="0" y="0"/>
          <a:chExt cx="0" cy="0"/>
        </a:xfrm>
      </p:grpSpPr>
      <p:sp>
        <p:nvSpPr>
          <p:cNvPr id="401" name="Google Shape;401;p80"/>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02" name="Google Shape;402;p80"/>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nvGrpSpPr>
          <p:cNvPr id="403" name="Google Shape;403;p80"/>
          <p:cNvGrpSpPr/>
          <p:nvPr/>
        </p:nvGrpSpPr>
        <p:grpSpPr>
          <a:xfrm>
            <a:off x="-29327" y="-14808"/>
            <a:ext cx="9198219" cy="1083716"/>
            <a:chOff x="-29322" y="-1971"/>
            <a:chExt cx="9198255" cy="1086266"/>
          </a:xfrm>
        </p:grpSpPr>
        <p:sp>
          <p:nvSpPr>
            <p:cNvPr id="404" name="Google Shape;404;p80"/>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r>
                <a:t/>
              </a:r>
              <a:endParaRPr b="0" i="0" sz="1400" u="none" cap="none" strike="noStrike">
                <a:solidFill>
                  <a:srgbClr val="000000"/>
                </a:solidFill>
                <a:latin typeface="Arial"/>
                <a:ea typeface="Arial"/>
                <a:cs typeface="Arial"/>
                <a:sym typeface="Arial"/>
              </a:endParaRPr>
            </a:p>
          </p:txBody>
        </p:sp>
        <p:sp>
          <p:nvSpPr>
            <p:cNvPr id="405" name="Google Shape;405;p80"/>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r>
                <a:t/>
              </a:r>
              <a:endParaRPr b="0" i="0" sz="1400" u="none" cap="none" strike="noStrike">
                <a:solidFill>
                  <a:srgbClr val="000000"/>
                </a:solidFill>
                <a:latin typeface="Arial"/>
                <a:ea typeface="Arial"/>
                <a:cs typeface="Arial"/>
                <a:sym typeface="Arial"/>
              </a:endParaRPr>
            </a:p>
          </p:txBody>
        </p:sp>
      </p:grpSp>
      <p:sp>
        <p:nvSpPr>
          <p:cNvPr id="406" name="Google Shape;406;p80"/>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407" name="Google Shape;407;p80"/>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408" name="Google Shape;408;p8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045C75"/>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409" name="Google Shape;409;p8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410" name="Google Shape;410;p8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1pPr>
            <a:lvl2pPr indent="0" lvl="1"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2pPr>
            <a:lvl3pPr indent="0" lvl="2"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3pPr>
            <a:lvl4pPr indent="0" lvl="3"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4pPr>
            <a:lvl5pPr indent="0" lvl="4"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5pPr>
            <a:lvl6pPr indent="0" lvl="5"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6pPr>
            <a:lvl7pPr indent="0" lvl="6"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7pPr>
            <a:lvl8pPr indent="0" lvl="7"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8pPr>
            <a:lvl9pPr indent="0" lvl="8"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6"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417" name="Shape 417"/>
        <p:cNvGrpSpPr/>
        <p:nvPr/>
      </p:nvGrpSpPr>
      <p:grpSpPr>
        <a:xfrm>
          <a:off x="0" y="0"/>
          <a:ext cx="0" cy="0"/>
          <a:chOff x="0" y="0"/>
          <a:chExt cx="0" cy="0"/>
        </a:xfrm>
      </p:grpSpPr>
      <p:sp>
        <p:nvSpPr>
          <p:cNvPr id="418" name="Google Shape;418;p82"/>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ahoma"/>
              <a:ea typeface="Tahoma"/>
              <a:cs typeface="Tahoma"/>
              <a:sym typeface="Tahoma"/>
            </a:endParaRPr>
          </a:p>
        </p:txBody>
      </p:sp>
      <p:sp>
        <p:nvSpPr>
          <p:cNvPr id="419" name="Google Shape;419;p82"/>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ahoma"/>
              <a:ea typeface="Tahoma"/>
              <a:cs typeface="Tahoma"/>
              <a:sym typeface="Tahoma"/>
            </a:endParaRPr>
          </a:p>
        </p:txBody>
      </p:sp>
      <p:grpSp>
        <p:nvGrpSpPr>
          <p:cNvPr id="420" name="Google Shape;420;p82"/>
          <p:cNvGrpSpPr/>
          <p:nvPr/>
        </p:nvGrpSpPr>
        <p:grpSpPr>
          <a:xfrm>
            <a:off x="-29327" y="-14808"/>
            <a:ext cx="9198219" cy="1083716"/>
            <a:chOff x="-29322" y="-1971"/>
            <a:chExt cx="9198255" cy="1086266"/>
          </a:xfrm>
        </p:grpSpPr>
        <p:sp>
          <p:nvSpPr>
            <p:cNvPr id="421" name="Google Shape;421;p82"/>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Tahoma"/>
                <a:buNone/>
              </a:pPr>
              <a:r>
                <a:t/>
              </a:r>
              <a:endParaRPr b="0" i="0" sz="1400" u="none" cap="none" strike="noStrike">
                <a:solidFill>
                  <a:srgbClr val="000000"/>
                </a:solidFill>
                <a:latin typeface="Arial"/>
                <a:ea typeface="Arial"/>
                <a:cs typeface="Arial"/>
                <a:sym typeface="Arial"/>
              </a:endParaRPr>
            </a:p>
          </p:txBody>
        </p:sp>
        <p:sp>
          <p:nvSpPr>
            <p:cNvPr id="422" name="Google Shape;422;p82"/>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Tahoma"/>
                <a:buNone/>
              </a:pPr>
              <a:r>
                <a:t/>
              </a:r>
              <a:endParaRPr b="0" i="0" sz="1400" u="none" cap="none" strike="noStrike">
                <a:solidFill>
                  <a:srgbClr val="000000"/>
                </a:solidFill>
                <a:latin typeface="Arial"/>
                <a:ea typeface="Arial"/>
                <a:cs typeface="Arial"/>
                <a:sym typeface="Arial"/>
              </a:endParaRPr>
            </a:p>
          </p:txBody>
        </p:sp>
      </p:grpSp>
      <p:sp>
        <p:nvSpPr>
          <p:cNvPr id="423" name="Google Shape;423;p82"/>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9pPr>
          </a:lstStyle>
          <a:p/>
        </p:txBody>
      </p:sp>
      <p:sp>
        <p:nvSpPr>
          <p:cNvPr id="424" name="Google Shape;424;p82"/>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425" name="Google Shape;425;p8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D1EAEE"/>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9pPr>
          </a:lstStyle>
          <a:p/>
        </p:txBody>
      </p:sp>
      <p:sp>
        <p:nvSpPr>
          <p:cNvPr id="426" name="Google Shape;426;p8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2400" u="none">
                <a:solidFill>
                  <a:schemeClr val="lt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9pPr>
          </a:lstStyle>
          <a:p/>
        </p:txBody>
      </p:sp>
      <p:sp>
        <p:nvSpPr>
          <p:cNvPr id="427" name="Google Shape;427;p8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1pPr>
            <a:lvl2pPr indent="0" lvl="1" marL="0" marR="0" rtl="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2pPr>
            <a:lvl3pPr indent="0" lvl="2" marL="0" marR="0" rtl="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3pPr>
            <a:lvl4pPr indent="0" lvl="3" marL="0" marR="0" rtl="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4pPr>
            <a:lvl5pPr indent="0" lvl="4" marL="0" marR="0" rtl="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5pPr>
            <a:lvl6pPr indent="0" lvl="5" marL="0" marR="0" rtl="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6pPr>
            <a:lvl7pPr indent="0" lvl="6" marL="0" marR="0" rtl="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7pPr>
            <a:lvl8pPr indent="0" lvl="7" marL="0" marR="0" rtl="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8pPr>
            <a:lvl9pPr indent="0" lvl="8" marL="0" marR="0" rtl="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434" name="Shape 434"/>
        <p:cNvGrpSpPr/>
        <p:nvPr/>
      </p:nvGrpSpPr>
      <p:grpSpPr>
        <a:xfrm>
          <a:off x="0" y="0"/>
          <a:ext cx="0" cy="0"/>
          <a:chOff x="0" y="0"/>
          <a:chExt cx="0" cy="0"/>
        </a:xfrm>
      </p:grpSpPr>
      <p:sp>
        <p:nvSpPr>
          <p:cNvPr id="435" name="Google Shape;435;p84"/>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ahoma"/>
              <a:ea typeface="Tahoma"/>
              <a:cs typeface="Tahoma"/>
              <a:sym typeface="Tahoma"/>
            </a:endParaRPr>
          </a:p>
        </p:txBody>
      </p:sp>
      <p:sp>
        <p:nvSpPr>
          <p:cNvPr id="436" name="Google Shape;436;p84"/>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ahoma"/>
              <a:ea typeface="Tahoma"/>
              <a:cs typeface="Tahoma"/>
              <a:sym typeface="Tahoma"/>
            </a:endParaRPr>
          </a:p>
        </p:txBody>
      </p:sp>
      <p:grpSp>
        <p:nvGrpSpPr>
          <p:cNvPr id="437" name="Google Shape;437;p84"/>
          <p:cNvGrpSpPr/>
          <p:nvPr/>
        </p:nvGrpSpPr>
        <p:grpSpPr>
          <a:xfrm>
            <a:off x="-29327" y="-14808"/>
            <a:ext cx="9198219" cy="1083716"/>
            <a:chOff x="-29322" y="-1971"/>
            <a:chExt cx="9198255" cy="1086266"/>
          </a:xfrm>
        </p:grpSpPr>
        <p:sp>
          <p:nvSpPr>
            <p:cNvPr id="438" name="Google Shape;438;p84"/>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Tahoma"/>
                <a:buNone/>
              </a:pPr>
              <a:r>
                <a:t/>
              </a:r>
              <a:endParaRPr b="0" i="0" sz="1400" u="none" cap="none" strike="noStrike">
                <a:solidFill>
                  <a:srgbClr val="000000"/>
                </a:solidFill>
                <a:latin typeface="Arial"/>
                <a:ea typeface="Arial"/>
                <a:cs typeface="Arial"/>
                <a:sym typeface="Arial"/>
              </a:endParaRPr>
            </a:p>
          </p:txBody>
        </p:sp>
        <p:sp>
          <p:nvSpPr>
            <p:cNvPr id="439" name="Google Shape;439;p84"/>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Tahoma"/>
                <a:buNone/>
              </a:pPr>
              <a:r>
                <a:t/>
              </a:r>
              <a:endParaRPr b="0" i="0" sz="1400" u="none" cap="none" strike="noStrike">
                <a:solidFill>
                  <a:srgbClr val="000000"/>
                </a:solidFill>
                <a:latin typeface="Arial"/>
                <a:ea typeface="Arial"/>
                <a:cs typeface="Arial"/>
                <a:sym typeface="Arial"/>
              </a:endParaRPr>
            </a:p>
          </p:txBody>
        </p:sp>
      </p:grpSp>
      <p:sp>
        <p:nvSpPr>
          <p:cNvPr id="440" name="Google Shape;440;p84"/>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lt2"/>
                </a:solidFill>
                <a:latin typeface="Calibri"/>
                <a:ea typeface="Calibri"/>
                <a:cs typeface="Calibri"/>
                <a:sym typeface="Calibri"/>
              </a:defRPr>
            </a:lvl9pPr>
          </a:lstStyle>
          <a:p/>
        </p:txBody>
      </p:sp>
      <p:sp>
        <p:nvSpPr>
          <p:cNvPr id="441" name="Google Shape;441;p84"/>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442" name="Google Shape;442;p8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D1EAEE"/>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9pPr>
          </a:lstStyle>
          <a:p/>
        </p:txBody>
      </p:sp>
      <p:sp>
        <p:nvSpPr>
          <p:cNvPr id="443" name="Google Shape;443;p8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2400" u="none">
                <a:solidFill>
                  <a:schemeClr val="lt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lt1"/>
                </a:solidFill>
                <a:latin typeface="Tahoma"/>
                <a:ea typeface="Tahoma"/>
                <a:cs typeface="Tahoma"/>
                <a:sym typeface="Tahoma"/>
              </a:defRPr>
            </a:lvl9pPr>
          </a:lstStyle>
          <a:p/>
        </p:txBody>
      </p:sp>
      <p:sp>
        <p:nvSpPr>
          <p:cNvPr id="444" name="Google Shape;444;p8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1pPr>
            <a:lvl2pPr indent="0" lvl="1" marL="0" marR="0" rtl="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2pPr>
            <a:lvl3pPr indent="0" lvl="2" marL="0" marR="0" rtl="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3pPr>
            <a:lvl4pPr indent="0" lvl="3" marL="0" marR="0" rtl="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4pPr>
            <a:lvl5pPr indent="0" lvl="4" marL="0" marR="0" rtl="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5pPr>
            <a:lvl6pPr indent="0" lvl="5" marL="0" marR="0" rtl="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6pPr>
            <a:lvl7pPr indent="0" lvl="6" marL="0" marR="0" rtl="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7pPr>
            <a:lvl8pPr indent="0" lvl="7" marL="0" marR="0" rtl="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8pPr>
            <a:lvl9pPr indent="0" lvl="8" marL="0" marR="0" rtl="0" algn="r">
              <a:lnSpc>
                <a:spcPct val="100000"/>
              </a:lnSpc>
              <a:spcBef>
                <a:spcPts val="0"/>
              </a:spcBef>
              <a:spcAft>
                <a:spcPts val="0"/>
              </a:spcAft>
              <a:buClr>
                <a:srgbClr val="D1EAEE"/>
              </a:buClr>
              <a:buSzPts val="1200"/>
              <a:buFont typeface="Tahoma"/>
              <a:buNone/>
              <a:defRPr b="0" i="0" sz="1200" u="none">
                <a:solidFill>
                  <a:srgbClr val="D1EAEE"/>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0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451" name="Shape 451"/>
        <p:cNvGrpSpPr/>
        <p:nvPr/>
      </p:nvGrpSpPr>
      <p:grpSpPr>
        <a:xfrm>
          <a:off x="0" y="0"/>
          <a:ext cx="0" cy="0"/>
          <a:chOff x="0" y="0"/>
          <a:chExt cx="0" cy="0"/>
        </a:xfrm>
      </p:grpSpPr>
      <p:sp>
        <p:nvSpPr>
          <p:cNvPr id="452" name="Google Shape;452;p86"/>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53" name="Google Shape;453;p86"/>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nvGrpSpPr>
          <p:cNvPr id="454" name="Google Shape;454;p86"/>
          <p:cNvGrpSpPr/>
          <p:nvPr/>
        </p:nvGrpSpPr>
        <p:grpSpPr>
          <a:xfrm>
            <a:off x="-29327" y="-14808"/>
            <a:ext cx="9198219" cy="1083716"/>
            <a:chOff x="-29322" y="-1971"/>
            <a:chExt cx="9198255" cy="1086266"/>
          </a:xfrm>
        </p:grpSpPr>
        <p:sp>
          <p:nvSpPr>
            <p:cNvPr id="455" name="Google Shape;455;p86"/>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r>
                <a:t/>
              </a:r>
              <a:endParaRPr b="0" i="0" sz="1400" u="none" cap="none" strike="noStrike">
                <a:solidFill>
                  <a:srgbClr val="000000"/>
                </a:solidFill>
                <a:latin typeface="Arial"/>
                <a:ea typeface="Arial"/>
                <a:cs typeface="Arial"/>
                <a:sym typeface="Arial"/>
              </a:endParaRPr>
            </a:p>
          </p:txBody>
        </p:sp>
        <p:sp>
          <p:nvSpPr>
            <p:cNvPr id="456" name="Google Shape;456;p86"/>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r>
                <a:t/>
              </a:r>
              <a:endParaRPr b="0" i="0" sz="1400" u="none" cap="none" strike="noStrike">
                <a:solidFill>
                  <a:srgbClr val="000000"/>
                </a:solidFill>
                <a:latin typeface="Arial"/>
                <a:ea typeface="Arial"/>
                <a:cs typeface="Arial"/>
                <a:sym typeface="Arial"/>
              </a:endParaRPr>
            </a:p>
          </p:txBody>
        </p:sp>
      </p:grpSp>
      <p:sp>
        <p:nvSpPr>
          <p:cNvPr id="457" name="Google Shape;457;p86"/>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458" name="Google Shape;458;p86"/>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459" name="Google Shape;459;p8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045C75"/>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460" name="Google Shape;460;p8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461" name="Google Shape;461;p8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1pPr>
            <a:lvl2pPr indent="0" lvl="1"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2pPr>
            <a:lvl3pPr indent="0" lvl="2"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3pPr>
            <a:lvl4pPr indent="0" lvl="3"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4pPr>
            <a:lvl5pPr indent="0" lvl="4"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5pPr>
            <a:lvl6pPr indent="0" lvl="5"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6pPr>
            <a:lvl7pPr indent="0" lvl="6"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7pPr>
            <a:lvl8pPr indent="0" lvl="7"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8pPr>
            <a:lvl9pPr indent="0" lvl="8"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02"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 name="Shape 41"/>
        <p:cNvGrpSpPr/>
        <p:nvPr/>
      </p:nvGrpSpPr>
      <p:grpSpPr>
        <a:xfrm>
          <a:off x="0" y="0"/>
          <a:ext cx="0" cy="0"/>
          <a:chOff x="0" y="0"/>
          <a:chExt cx="0" cy="0"/>
        </a:xfrm>
      </p:grpSpPr>
      <p:cxnSp>
        <p:nvCxnSpPr>
          <p:cNvPr id="42" name="Google Shape;42;p37"/>
          <p:cNvCxnSpPr/>
          <p:nvPr/>
        </p:nvCxnSpPr>
        <p:spPr>
          <a:xfrm rot="10800000">
            <a:off x="8593137" y="3427412"/>
            <a:ext cx="0" cy="3286125"/>
          </a:xfrm>
          <a:prstGeom prst="straightConnector1">
            <a:avLst/>
          </a:prstGeom>
          <a:noFill/>
          <a:ln cap="flat" cmpd="sng" w="9525">
            <a:solidFill>
              <a:schemeClr val="lt1"/>
            </a:solidFill>
            <a:prstDash val="solid"/>
            <a:miter lim="800000"/>
            <a:headEnd len="med" w="med" type="none"/>
            <a:tailEnd len="med" w="med" type="none"/>
          </a:ln>
        </p:spPr>
      </p:cxnSp>
      <p:sp>
        <p:nvSpPr>
          <p:cNvPr id="43" name="Google Shape;43;p37"/>
          <p:cNvSpPr/>
          <p:nvPr/>
        </p:nvSpPr>
        <p:spPr>
          <a:xfrm flipH="1" rot="10800000">
            <a:off x="8494712" y="6034087"/>
            <a:ext cx="192087" cy="193675"/>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44" name="Google Shape;44;p37"/>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global" id="45" name="Google Shape;45;p37"/>
          <p:cNvPicPr preferRelativeResize="0"/>
          <p:nvPr/>
        </p:nvPicPr>
        <p:blipFill rotWithShape="1">
          <a:blip r:embed="rId1">
            <a:alphaModFix/>
          </a:blip>
          <a:srcRect b="13512" l="13482" r="12358" t="5404"/>
          <a:stretch/>
        </p:blipFill>
        <p:spPr>
          <a:xfrm>
            <a:off x="8420100" y="6045200"/>
            <a:ext cx="558800" cy="762000"/>
          </a:xfrm>
          <a:prstGeom prst="rect">
            <a:avLst/>
          </a:prstGeom>
          <a:noFill/>
          <a:ln>
            <a:noFill/>
          </a:ln>
        </p:spPr>
      </p:pic>
      <p:pic>
        <p:nvPicPr>
          <p:cNvPr descr="arrow" id="46" name="Google Shape;46;p37"/>
          <p:cNvPicPr preferRelativeResize="0"/>
          <p:nvPr/>
        </p:nvPicPr>
        <p:blipFill rotWithShape="1">
          <a:blip r:embed="rId2">
            <a:alphaModFix/>
          </a:blip>
          <a:srcRect b="0" l="0" r="0" t="0"/>
          <a:stretch/>
        </p:blipFill>
        <p:spPr>
          <a:xfrm>
            <a:off x="152400" y="1371600"/>
            <a:ext cx="8809037" cy="400050"/>
          </a:xfrm>
          <a:prstGeom prst="rect">
            <a:avLst/>
          </a:prstGeom>
          <a:noFill/>
          <a:ln>
            <a:noFill/>
          </a:ln>
        </p:spPr>
      </p:pic>
      <p:sp>
        <p:nvSpPr>
          <p:cNvPr id="47" name="Google Shape;47;p37"/>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1pPr>
            <a:lvl2pPr lvl="1"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2pPr>
            <a:lvl3pPr lvl="2"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3pPr>
            <a:lvl4pPr lvl="3"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4pPr>
            <a:lvl5pPr lvl="4"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5pPr>
            <a:lvl6pPr lvl="5"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6pPr>
            <a:lvl7pPr lvl="6"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7pPr>
            <a:lvl8pPr lvl="7"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8pPr>
            <a:lvl9pPr lvl="8"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9pPr>
          </a:lstStyle>
          <a:p/>
        </p:txBody>
      </p:sp>
      <p:sp>
        <p:nvSpPr>
          <p:cNvPr descr="Rectangle: Click to edit Master text styles &#10;Second level &#10;Third level &#10;Fourth level &#10;Fifth level" id="48" name="Google Shape;48;p37"/>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Arimo"/>
              <a:buChar char="•"/>
              <a:defRPr b="0" i="0" sz="3600" u="none" cap="none" strike="noStrike">
                <a:solidFill>
                  <a:srgbClr val="000099"/>
                </a:solidFill>
                <a:latin typeface="Arimo"/>
                <a:ea typeface="Arimo"/>
                <a:cs typeface="Arimo"/>
                <a:sym typeface="Arimo"/>
              </a:defRPr>
            </a:lvl1pPr>
            <a:lvl2pPr indent="-431800" lvl="1" marL="914400" marR="0" rtl="0" algn="l">
              <a:spcBef>
                <a:spcPts val="640"/>
              </a:spcBef>
              <a:spcAft>
                <a:spcPts val="0"/>
              </a:spcAft>
              <a:buClr>
                <a:srgbClr val="CCECFF"/>
              </a:buClr>
              <a:buSzPts val="3200"/>
              <a:buFont typeface="Arimo"/>
              <a:buChar char="•"/>
              <a:defRPr b="0" i="0" sz="3200" u="none" cap="none" strike="noStrike">
                <a:solidFill>
                  <a:srgbClr val="000099"/>
                </a:solidFill>
                <a:latin typeface="Arimo"/>
                <a:ea typeface="Arimo"/>
                <a:cs typeface="Arimo"/>
                <a:sym typeface="Arimo"/>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rgbClr val="000099"/>
                </a:solidFill>
                <a:latin typeface="Arimo"/>
                <a:ea typeface="Arimo"/>
                <a:cs typeface="Arimo"/>
                <a:sym typeface="Arimo"/>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rgbClr val="000099"/>
                </a:solidFill>
                <a:latin typeface="Arimo"/>
                <a:ea typeface="Arimo"/>
                <a:cs typeface="Arimo"/>
                <a:sym typeface="Arimo"/>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rgbClr val="000099"/>
                </a:solidFill>
                <a:latin typeface="Arimo"/>
                <a:ea typeface="Arimo"/>
                <a:cs typeface="Arimo"/>
                <a:sym typeface="Arim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9pPr>
          </a:lstStyle>
          <a:p/>
        </p:txBody>
      </p:sp>
      <p:sp>
        <p:nvSpPr>
          <p:cNvPr id="49" name="Google Shape;49;p37"/>
          <p:cNvSpPr txBox="1"/>
          <p:nvPr>
            <p:ph idx="11" type="ftr"/>
          </p:nvPr>
        </p:nvSpPr>
        <p:spPr>
          <a:xfrm>
            <a:off x="1905000" y="6324600"/>
            <a:ext cx="6324600" cy="5334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50" name="Google Shape;50;p37"/>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7 -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 accent1="accent1" accent2="accent2" accent3="accent3" accent4="accent4" accent5="accent5" accent6="accent6" bg1="lt1" bg2="dk2" tx1="dk1" tx2="lt2" folHlink="folHlink" hlink="hlink"/>
  <p:sldLayoutIdLst>
    <p:sldLayoutId id="2147483653"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469" name="Shape 469"/>
        <p:cNvGrpSpPr/>
        <p:nvPr/>
      </p:nvGrpSpPr>
      <p:grpSpPr>
        <a:xfrm>
          <a:off x="0" y="0"/>
          <a:ext cx="0" cy="0"/>
          <a:chOff x="0" y="0"/>
          <a:chExt cx="0" cy="0"/>
        </a:xfrm>
      </p:grpSpPr>
      <p:sp>
        <p:nvSpPr>
          <p:cNvPr id="470" name="Google Shape;470;p88"/>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71" name="Google Shape;471;p88"/>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nvGrpSpPr>
          <p:cNvPr id="472" name="Google Shape;472;p88"/>
          <p:cNvGrpSpPr/>
          <p:nvPr/>
        </p:nvGrpSpPr>
        <p:grpSpPr>
          <a:xfrm>
            <a:off x="-29327" y="-14808"/>
            <a:ext cx="9198219" cy="1083716"/>
            <a:chOff x="-29322" y="-1971"/>
            <a:chExt cx="9198255" cy="1086266"/>
          </a:xfrm>
        </p:grpSpPr>
        <p:sp>
          <p:nvSpPr>
            <p:cNvPr id="473" name="Google Shape;473;p88"/>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r>
                <a:t/>
              </a:r>
              <a:endParaRPr b="0" i="0" sz="1400" u="none" cap="none" strike="noStrike">
                <a:solidFill>
                  <a:srgbClr val="000000"/>
                </a:solidFill>
                <a:latin typeface="Arial"/>
                <a:ea typeface="Arial"/>
                <a:cs typeface="Arial"/>
                <a:sym typeface="Arial"/>
              </a:endParaRPr>
            </a:p>
          </p:txBody>
        </p:sp>
        <p:sp>
          <p:nvSpPr>
            <p:cNvPr id="474" name="Google Shape;474;p88"/>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r>
                <a:t/>
              </a:r>
              <a:endParaRPr b="0" i="0" sz="1400" u="none" cap="none" strike="noStrike">
                <a:solidFill>
                  <a:srgbClr val="000000"/>
                </a:solidFill>
                <a:latin typeface="Arial"/>
                <a:ea typeface="Arial"/>
                <a:cs typeface="Arial"/>
                <a:sym typeface="Arial"/>
              </a:endParaRPr>
            </a:p>
          </p:txBody>
        </p:sp>
      </p:grpSp>
      <p:sp>
        <p:nvSpPr>
          <p:cNvPr id="475" name="Google Shape;475;p88"/>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476" name="Google Shape;476;p88"/>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477" name="Google Shape;477;p8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045C75"/>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478" name="Google Shape;478;p8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479" name="Google Shape;479;p8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1pPr>
            <a:lvl2pPr indent="0" lvl="1"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2pPr>
            <a:lvl3pPr indent="0" lvl="2"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3pPr>
            <a:lvl4pPr indent="0" lvl="3"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4pPr>
            <a:lvl5pPr indent="0" lvl="4"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5pPr>
            <a:lvl6pPr indent="0" lvl="5"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6pPr>
            <a:lvl7pPr indent="0" lvl="6"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7pPr>
            <a:lvl8pPr indent="0" lvl="7"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8pPr>
            <a:lvl9pPr indent="0" lvl="8"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04"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489" name="Shape 489"/>
        <p:cNvGrpSpPr/>
        <p:nvPr/>
      </p:nvGrpSpPr>
      <p:grpSpPr>
        <a:xfrm>
          <a:off x="0" y="0"/>
          <a:ext cx="0" cy="0"/>
          <a:chOff x="0" y="0"/>
          <a:chExt cx="0" cy="0"/>
        </a:xfrm>
      </p:grpSpPr>
      <p:sp>
        <p:nvSpPr>
          <p:cNvPr id="490" name="Google Shape;490;p90"/>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91" name="Google Shape;491;p90"/>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nvGrpSpPr>
          <p:cNvPr id="492" name="Google Shape;492;p90"/>
          <p:cNvGrpSpPr/>
          <p:nvPr/>
        </p:nvGrpSpPr>
        <p:grpSpPr>
          <a:xfrm>
            <a:off x="-29327" y="-14808"/>
            <a:ext cx="9198219" cy="1083716"/>
            <a:chOff x="-29322" y="-1971"/>
            <a:chExt cx="9198255" cy="1086266"/>
          </a:xfrm>
        </p:grpSpPr>
        <p:sp>
          <p:nvSpPr>
            <p:cNvPr id="493" name="Google Shape;493;p90"/>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r>
                <a:t/>
              </a:r>
              <a:endParaRPr b="0" i="0" sz="1400" u="none" cap="none" strike="noStrike">
                <a:solidFill>
                  <a:srgbClr val="000000"/>
                </a:solidFill>
                <a:latin typeface="Arial"/>
                <a:ea typeface="Arial"/>
                <a:cs typeface="Arial"/>
                <a:sym typeface="Arial"/>
              </a:endParaRPr>
            </a:p>
          </p:txBody>
        </p:sp>
        <p:sp>
          <p:nvSpPr>
            <p:cNvPr id="494" name="Google Shape;494;p90"/>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r>
                <a:t/>
              </a:r>
              <a:endParaRPr b="0" i="0" sz="1400" u="none" cap="none" strike="noStrike">
                <a:solidFill>
                  <a:srgbClr val="000000"/>
                </a:solidFill>
                <a:latin typeface="Arial"/>
                <a:ea typeface="Arial"/>
                <a:cs typeface="Arial"/>
                <a:sym typeface="Arial"/>
              </a:endParaRPr>
            </a:p>
          </p:txBody>
        </p:sp>
      </p:grpSp>
      <p:sp>
        <p:nvSpPr>
          <p:cNvPr id="495" name="Google Shape;495;p90"/>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496" name="Google Shape;496;p90"/>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497" name="Google Shape;497;p9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045C75"/>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498" name="Google Shape;498;p9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499" name="Google Shape;499;p9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1pPr>
            <a:lvl2pPr indent="0" lvl="1"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2pPr>
            <a:lvl3pPr indent="0" lvl="2"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3pPr>
            <a:lvl4pPr indent="0" lvl="3"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4pPr>
            <a:lvl5pPr indent="0" lvl="4"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5pPr>
            <a:lvl6pPr indent="0" lvl="5"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6pPr>
            <a:lvl7pPr indent="0" lvl="6"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7pPr>
            <a:lvl8pPr indent="0" lvl="7"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8pPr>
            <a:lvl9pPr indent="0" lvl="8"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06"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5" name="Shape 505"/>
        <p:cNvGrpSpPr/>
        <p:nvPr/>
      </p:nvGrpSpPr>
      <p:grpSpPr>
        <a:xfrm>
          <a:off x="0" y="0"/>
          <a:ext cx="0" cy="0"/>
          <a:chOff x="0" y="0"/>
          <a:chExt cx="0" cy="0"/>
        </a:xfrm>
      </p:grpSpPr>
      <p:sp>
        <p:nvSpPr>
          <p:cNvPr id="506" name="Google Shape;506;p92"/>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07" name="Google Shape;507;p92"/>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nvGrpSpPr>
          <p:cNvPr id="508" name="Google Shape;508;p92"/>
          <p:cNvGrpSpPr/>
          <p:nvPr/>
        </p:nvGrpSpPr>
        <p:grpSpPr>
          <a:xfrm>
            <a:off x="-29327" y="-14808"/>
            <a:ext cx="9198219" cy="1083716"/>
            <a:chOff x="-29322" y="-1971"/>
            <a:chExt cx="9198255" cy="1086266"/>
          </a:xfrm>
        </p:grpSpPr>
        <p:sp>
          <p:nvSpPr>
            <p:cNvPr id="509" name="Google Shape;509;p92"/>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r>
                <a:t/>
              </a:r>
              <a:endParaRPr b="0" i="0" sz="1400" u="none" cap="none" strike="noStrike">
                <a:solidFill>
                  <a:srgbClr val="000000"/>
                </a:solidFill>
                <a:latin typeface="Arial"/>
                <a:ea typeface="Arial"/>
                <a:cs typeface="Arial"/>
                <a:sym typeface="Arial"/>
              </a:endParaRPr>
            </a:p>
          </p:txBody>
        </p:sp>
        <p:sp>
          <p:nvSpPr>
            <p:cNvPr id="510" name="Google Shape;510;p92"/>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r>
                <a:t/>
              </a:r>
              <a:endParaRPr b="0" i="0" sz="1400" u="none" cap="none" strike="noStrike">
                <a:solidFill>
                  <a:srgbClr val="000000"/>
                </a:solidFill>
                <a:latin typeface="Arial"/>
                <a:ea typeface="Arial"/>
                <a:cs typeface="Arial"/>
                <a:sym typeface="Arial"/>
              </a:endParaRPr>
            </a:p>
          </p:txBody>
        </p:sp>
      </p:grpSp>
      <p:sp>
        <p:nvSpPr>
          <p:cNvPr id="511" name="Google Shape;511;p92"/>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512" name="Google Shape;512;p92"/>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513" name="Google Shape;513;p9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045C75"/>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514" name="Google Shape;514;p9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515" name="Google Shape;515;p9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1pPr>
            <a:lvl2pPr indent="0" lvl="1"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2pPr>
            <a:lvl3pPr indent="0" lvl="2"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3pPr>
            <a:lvl4pPr indent="0" lvl="3"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4pPr>
            <a:lvl5pPr indent="0" lvl="4"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5pPr>
            <a:lvl6pPr indent="0" lvl="5"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6pPr>
            <a:lvl7pPr indent="0" lvl="6"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7pPr>
            <a:lvl8pPr indent="0" lvl="7"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8pPr>
            <a:lvl9pPr indent="0" lvl="8"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0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5" name="Shape 55"/>
        <p:cNvGrpSpPr/>
        <p:nvPr/>
      </p:nvGrpSpPr>
      <p:grpSpPr>
        <a:xfrm>
          <a:off x="0" y="0"/>
          <a:ext cx="0" cy="0"/>
          <a:chOff x="0" y="0"/>
          <a:chExt cx="0" cy="0"/>
        </a:xfrm>
      </p:grpSpPr>
      <p:sp>
        <p:nvSpPr>
          <p:cNvPr id="56" name="Google Shape;56;p39"/>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7" name="Google Shape;57;p39"/>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nvGrpSpPr>
          <p:cNvPr id="58" name="Google Shape;58;p39"/>
          <p:cNvGrpSpPr/>
          <p:nvPr/>
        </p:nvGrpSpPr>
        <p:grpSpPr>
          <a:xfrm>
            <a:off x="-29327" y="-14808"/>
            <a:ext cx="9198219" cy="1083716"/>
            <a:chOff x="-29322" y="-1971"/>
            <a:chExt cx="9198255" cy="1086266"/>
          </a:xfrm>
        </p:grpSpPr>
        <p:sp>
          <p:nvSpPr>
            <p:cNvPr id="59" name="Google Shape;59;p39"/>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r>
                <a:t/>
              </a:r>
              <a:endParaRPr b="0" i="0" sz="1400" u="none" cap="none" strike="noStrike">
                <a:solidFill>
                  <a:srgbClr val="000000"/>
                </a:solidFill>
                <a:latin typeface="Arial"/>
                <a:ea typeface="Arial"/>
                <a:cs typeface="Arial"/>
                <a:sym typeface="Arial"/>
              </a:endParaRPr>
            </a:p>
          </p:txBody>
        </p:sp>
        <p:sp>
          <p:nvSpPr>
            <p:cNvPr id="60" name="Google Shape;60;p39"/>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r>
                <a:t/>
              </a:r>
              <a:endParaRPr b="0" i="0" sz="1400" u="none" cap="none" strike="noStrike">
                <a:solidFill>
                  <a:srgbClr val="000000"/>
                </a:solidFill>
                <a:latin typeface="Arial"/>
                <a:ea typeface="Arial"/>
                <a:cs typeface="Arial"/>
                <a:sym typeface="Arial"/>
              </a:endParaRPr>
            </a:p>
          </p:txBody>
        </p:sp>
      </p:grpSp>
      <p:sp>
        <p:nvSpPr>
          <p:cNvPr id="61" name="Google Shape;61;p39"/>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62" name="Google Shape;62;p39"/>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63" name="Google Shape;63;p3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045C75"/>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64" name="Google Shape;64;p3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65" name="Google Shape;65;p3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1pPr>
            <a:lvl2pPr indent="0" lvl="1"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2pPr>
            <a:lvl3pPr indent="0" lvl="2"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3pPr>
            <a:lvl4pPr indent="0" lvl="3"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4pPr>
            <a:lvl5pPr indent="0" lvl="4"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5pPr>
            <a:lvl6pPr indent="0" lvl="5"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6pPr>
            <a:lvl7pPr indent="0" lvl="6"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7pPr>
            <a:lvl8pPr indent="0" lvl="7"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8pPr>
            <a:lvl9pPr indent="0" lvl="8"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72" name="Shape 72"/>
        <p:cNvGrpSpPr/>
        <p:nvPr/>
      </p:nvGrpSpPr>
      <p:grpSpPr>
        <a:xfrm>
          <a:off x="0" y="0"/>
          <a:ext cx="0" cy="0"/>
          <a:chOff x="0" y="0"/>
          <a:chExt cx="0" cy="0"/>
        </a:xfrm>
      </p:grpSpPr>
      <p:sp>
        <p:nvSpPr>
          <p:cNvPr id="73" name="Google Shape;73;p41"/>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4" name="Google Shape;74;p41"/>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nvGrpSpPr>
          <p:cNvPr id="75" name="Google Shape;75;p41"/>
          <p:cNvGrpSpPr/>
          <p:nvPr/>
        </p:nvGrpSpPr>
        <p:grpSpPr>
          <a:xfrm>
            <a:off x="-29327" y="-14808"/>
            <a:ext cx="9198219" cy="1083716"/>
            <a:chOff x="-29322" y="-1971"/>
            <a:chExt cx="9198255" cy="1086266"/>
          </a:xfrm>
        </p:grpSpPr>
        <p:sp>
          <p:nvSpPr>
            <p:cNvPr id="76" name="Google Shape;76;p41"/>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r>
                <a:t/>
              </a:r>
              <a:endParaRPr b="0" i="0" sz="1400" u="none" cap="none" strike="noStrike">
                <a:solidFill>
                  <a:srgbClr val="000000"/>
                </a:solidFill>
                <a:latin typeface="Arial"/>
                <a:ea typeface="Arial"/>
                <a:cs typeface="Arial"/>
                <a:sym typeface="Arial"/>
              </a:endParaRPr>
            </a:p>
          </p:txBody>
        </p:sp>
        <p:sp>
          <p:nvSpPr>
            <p:cNvPr id="77" name="Google Shape;77;p41"/>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r>
                <a:t/>
              </a:r>
              <a:endParaRPr b="0" i="0" sz="1400" u="none" cap="none" strike="noStrike">
                <a:solidFill>
                  <a:srgbClr val="000000"/>
                </a:solidFill>
                <a:latin typeface="Arial"/>
                <a:ea typeface="Arial"/>
                <a:cs typeface="Arial"/>
                <a:sym typeface="Arial"/>
              </a:endParaRPr>
            </a:p>
          </p:txBody>
        </p:sp>
      </p:grpSp>
      <p:sp>
        <p:nvSpPr>
          <p:cNvPr id="78" name="Google Shape;78;p41"/>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79" name="Google Shape;79;p41"/>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80" name="Google Shape;80;p4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045C75"/>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81" name="Google Shape;81;p4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82" name="Google Shape;82;p4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1pPr>
            <a:lvl2pPr indent="0" lvl="1"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2pPr>
            <a:lvl3pPr indent="0" lvl="2"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3pPr>
            <a:lvl4pPr indent="0" lvl="3"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4pPr>
            <a:lvl5pPr indent="0" lvl="4"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5pPr>
            <a:lvl6pPr indent="0" lvl="5"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6pPr>
            <a:lvl7pPr indent="0" lvl="6"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7pPr>
            <a:lvl8pPr indent="0" lvl="7"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8pPr>
            <a:lvl9pPr indent="0" lvl="8" marL="0" marR="0" rtl="0" algn="r">
              <a:lnSpc>
                <a:spcPct val="100000"/>
              </a:lnSpc>
              <a:spcBef>
                <a:spcPts val="0"/>
              </a:spcBef>
              <a:spcAft>
                <a:spcPts val="0"/>
              </a:spcAft>
              <a:buClr>
                <a:srgbClr val="045C75"/>
              </a:buClr>
              <a:buSzPts val="1200"/>
              <a:buFont typeface="Tahoma"/>
              <a:buNone/>
              <a:defRPr b="0" i="0" sz="1200" u="none">
                <a:solidFill>
                  <a:srgbClr val="045C75"/>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43"/>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1pPr>
            <a:lvl2pPr lvl="1"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2pPr>
            <a:lvl3pPr lvl="2"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3pPr>
            <a:lvl4pPr lvl="3"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4pPr>
            <a:lvl5pPr lvl="4"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5pPr>
            <a:lvl6pPr lvl="5"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6pPr>
            <a:lvl7pPr lvl="6"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7pPr>
            <a:lvl8pPr lvl="7"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8pPr>
            <a:lvl9pPr lvl="8"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9pPr>
          </a:lstStyle>
          <a:p/>
        </p:txBody>
      </p:sp>
      <p:sp>
        <p:nvSpPr>
          <p:cNvPr descr="Rectangle: Click to edit Master text styles &#10;Second level &#10;Third level &#10;Fourth level &#10;Fifth level" id="91" name="Google Shape;91;p43"/>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Arimo"/>
              <a:buChar char="•"/>
              <a:defRPr b="0" i="0" sz="3600" u="none" cap="none" strike="noStrike">
                <a:solidFill>
                  <a:srgbClr val="000099"/>
                </a:solidFill>
                <a:latin typeface="Arimo"/>
                <a:ea typeface="Arimo"/>
                <a:cs typeface="Arimo"/>
                <a:sym typeface="Arimo"/>
              </a:defRPr>
            </a:lvl1pPr>
            <a:lvl2pPr indent="-431800" lvl="1" marL="914400" marR="0" rtl="0" algn="l">
              <a:spcBef>
                <a:spcPts val="640"/>
              </a:spcBef>
              <a:spcAft>
                <a:spcPts val="0"/>
              </a:spcAft>
              <a:buClr>
                <a:srgbClr val="CCECFF"/>
              </a:buClr>
              <a:buSzPts val="3200"/>
              <a:buFont typeface="Arimo"/>
              <a:buChar char="•"/>
              <a:defRPr b="0" i="0" sz="3200" u="none" cap="none" strike="noStrike">
                <a:solidFill>
                  <a:srgbClr val="000099"/>
                </a:solidFill>
                <a:latin typeface="Arimo"/>
                <a:ea typeface="Arimo"/>
                <a:cs typeface="Arimo"/>
                <a:sym typeface="Arimo"/>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rgbClr val="000099"/>
                </a:solidFill>
                <a:latin typeface="Arimo"/>
                <a:ea typeface="Arimo"/>
                <a:cs typeface="Arimo"/>
                <a:sym typeface="Arimo"/>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rgbClr val="000099"/>
                </a:solidFill>
                <a:latin typeface="Arimo"/>
                <a:ea typeface="Arimo"/>
                <a:cs typeface="Arimo"/>
                <a:sym typeface="Arimo"/>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rgbClr val="000099"/>
                </a:solidFill>
                <a:latin typeface="Arimo"/>
                <a:ea typeface="Arimo"/>
                <a:cs typeface="Arimo"/>
                <a:sym typeface="Arim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9pPr>
          </a:lstStyle>
          <a:p/>
        </p:txBody>
      </p:sp>
      <p:cxnSp>
        <p:nvCxnSpPr>
          <p:cNvPr id="92" name="Google Shape;92;p43"/>
          <p:cNvCxnSpPr/>
          <p:nvPr/>
        </p:nvCxnSpPr>
        <p:spPr>
          <a:xfrm rot="10800000">
            <a:off x="8593137" y="3427412"/>
            <a:ext cx="0" cy="3286125"/>
          </a:xfrm>
          <a:prstGeom prst="straightConnector1">
            <a:avLst/>
          </a:prstGeom>
          <a:noFill/>
          <a:ln cap="flat" cmpd="sng" w="9525">
            <a:solidFill>
              <a:schemeClr val="lt1"/>
            </a:solidFill>
            <a:prstDash val="solid"/>
            <a:miter lim="800000"/>
            <a:headEnd len="med" w="med" type="none"/>
            <a:tailEnd len="med" w="med" type="none"/>
          </a:ln>
        </p:spPr>
      </p:cxnSp>
      <p:sp>
        <p:nvSpPr>
          <p:cNvPr id="93" name="Google Shape;93;p43"/>
          <p:cNvSpPr/>
          <p:nvPr/>
        </p:nvSpPr>
        <p:spPr>
          <a:xfrm flipH="1" rot="10800000">
            <a:off x="8494712" y="6034087"/>
            <a:ext cx="192087" cy="193675"/>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4" name="Google Shape;94;p43"/>
          <p:cNvSpPr txBox="1"/>
          <p:nvPr>
            <p:ph idx="11" type="ftr"/>
          </p:nvPr>
        </p:nvSpPr>
        <p:spPr>
          <a:xfrm>
            <a:off x="1905000" y="6324600"/>
            <a:ext cx="6324600" cy="5334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95" name="Google Shape;95;p43"/>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7 -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cxnSp>
        <p:nvCxnSpPr>
          <p:cNvPr id="96" name="Google Shape;96;p43"/>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global" id="97" name="Google Shape;97;p43"/>
          <p:cNvPicPr preferRelativeResize="0"/>
          <p:nvPr/>
        </p:nvPicPr>
        <p:blipFill rotWithShape="1">
          <a:blip r:embed="rId1">
            <a:alphaModFix/>
          </a:blip>
          <a:srcRect b="13512" l="13482" r="12358" t="5404"/>
          <a:stretch/>
        </p:blipFill>
        <p:spPr>
          <a:xfrm>
            <a:off x="8420100" y="6045200"/>
            <a:ext cx="558800" cy="762000"/>
          </a:xfrm>
          <a:prstGeom prst="rect">
            <a:avLst/>
          </a:prstGeom>
          <a:noFill/>
          <a:ln>
            <a:noFill/>
          </a:ln>
        </p:spPr>
      </p:pic>
      <p:pic>
        <p:nvPicPr>
          <p:cNvPr descr="arrow" id="98" name="Google Shape;98;p43"/>
          <p:cNvPicPr preferRelativeResize="0"/>
          <p:nvPr/>
        </p:nvPicPr>
        <p:blipFill rotWithShape="1">
          <a:blip r:embed="rId2">
            <a:alphaModFix/>
          </a:blip>
          <a:srcRect b="0" l="0" r="0" t="0"/>
          <a:stretch/>
        </p:blipFill>
        <p:spPr>
          <a:xfrm>
            <a:off x="152400" y="1371600"/>
            <a:ext cx="8809037" cy="400050"/>
          </a:xfrm>
          <a:prstGeom prst="rect">
            <a:avLst/>
          </a:prstGeom>
          <a:noFill/>
          <a:ln>
            <a:noFill/>
          </a:ln>
        </p:spPr>
      </p:pic>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9" name="Shape 99"/>
        <p:cNvGrpSpPr/>
        <p:nvPr/>
      </p:nvGrpSpPr>
      <p:grpSpPr>
        <a:xfrm>
          <a:off x="0" y="0"/>
          <a:ext cx="0" cy="0"/>
          <a:chOff x="0" y="0"/>
          <a:chExt cx="0" cy="0"/>
        </a:xfrm>
      </p:grpSpPr>
      <p:sp>
        <p:nvSpPr>
          <p:cNvPr id="100" name="Google Shape;100;p44"/>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1" name="Google Shape;101;p44"/>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2" name="Google Shape;102;p44"/>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103" name="Google Shape;103;p44"/>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04" name="Google Shape;104;p4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045C75"/>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05" name="Google Shape;105;p4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06" name="Google Shape;106;p4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grpSp>
        <p:nvGrpSpPr>
          <p:cNvPr id="107" name="Google Shape;107;p44"/>
          <p:cNvGrpSpPr/>
          <p:nvPr/>
        </p:nvGrpSpPr>
        <p:grpSpPr>
          <a:xfrm>
            <a:off x="-29327" y="-14808"/>
            <a:ext cx="9198219" cy="1083716"/>
            <a:chOff x="-29322" y="-1971"/>
            <a:chExt cx="9198255" cy="1086266"/>
          </a:xfrm>
        </p:grpSpPr>
        <p:sp>
          <p:nvSpPr>
            <p:cNvPr id="108" name="Google Shape;108;p44"/>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r>
                <a:t/>
              </a:r>
              <a:endParaRPr b="0" i="0" sz="1400" u="none" cap="none" strike="noStrike">
                <a:solidFill>
                  <a:srgbClr val="000000"/>
                </a:solidFill>
                <a:latin typeface="Arial"/>
                <a:ea typeface="Arial"/>
                <a:cs typeface="Arial"/>
                <a:sym typeface="Arial"/>
              </a:endParaRPr>
            </a:p>
          </p:txBody>
        </p:sp>
        <p:sp>
          <p:nvSpPr>
            <p:cNvPr id="109" name="Google Shape;109;p44"/>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r>
                <a:t/>
              </a:r>
              <a:endParaRPr b="0" i="0" sz="1400" u="none" cap="none" strike="noStrike">
                <a:solidFill>
                  <a:srgbClr val="000000"/>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10" name="Shape 110"/>
        <p:cNvGrpSpPr/>
        <p:nvPr/>
      </p:nvGrpSpPr>
      <p:grpSpPr>
        <a:xfrm>
          <a:off x="0" y="0"/>
          <a:ext cx="0" cy="0"/>
          <a:chOff x="0" y="0"/>
          <a:chExt cx="0" cy="0"/>
        </a:xfrm>
      </p:grpSpPr>
      <p:sp>
        <p:nvSpPr>
          <p:cNvPr id="111" name="Google Shape;111;p45"/>
          <p:cNvSpPr/>
          <p:nvPr/>
        </p:nvSpPr>
        <p:spPr>
          <a:xfrm>
            <a:off x="-9525" y="-7937"/>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2" name="Google Shape;112;p45"/>
          <p:cNvSpPr/>
          <p:nvPr/>
        </p:nvSpPr>
        <p:spPr>
          <a:xfrm>
            <a:off x="4381500" y="-7937"/>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3" name="Google Shape;113;p45"/>
          <p:cNvSpPr txBox="1"/>
          <p:nvPr>
            <p:ph type="title"/>
          </p:nvPr>
        </p:nvSpPr>
        <p:spPr>
          <a:xfrm>
            <a:off x="457200" y="704850"/>
            <a:ext cx="8229600" cy="1143000"/>
          </a:xfrm>
          <a:prstGeom prst="rect">
            <a:avLst/>
          </a:prstGeom>
          <a:noFill/>
          <a:ln>
            <a:noFill/>
          </a:ln>
        </p:spPr>
        <p:txBody>
          <a:bodyPr anchorCtr="0" anchor="b" bIns="0" lIns="0" spcFirstLastPara="1" rIns="0" wrap="square" tIns="45700">
            <a:noAutofit/>
          </a:bodyPr>
          <a:lstStyle>
            <a:lvl1pPr lvl="0"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6pPr>
            <a:lvl7pPr lvl="6"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7pPr>
            <a:lvl8pPr lvl="7"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8pPr>
            <a:lvl9pPr lvl="8" marR="0" rtl="0" algn="l">
              <a:spcBef>
                <a:spcPts val="0"/>
              </a:spcBef>
              <a:spcAft>
                <a:spcPts val="0"/>
              </a:spcAft>
              <a:buSzPts val="1400"/>
              <a:buNone/>
              <a:defRPr b="0" i="0" sz="5000" u="none" cap="none" strike="noStrike">
                <a:solidFill>
                  <a:schemeClr val="dk2"/>
                </a:solidFill>
                <a:latin typeface="Calibri"/>
                <a:ea typeface="Calibri"/>
                <a:cs typeface="Calibri"/>
                <a:sym typeface="Calibri"/>
              </a:defRPr>
            </a:lvl9pPr>
          </a:lstStyle>
          <a:p/>
        </p:txBody>
      </p:sp>
      <p:sp>
        <p:nvSpPr>
          <p:cNvPr id="114" name="Google Shape;114;p45"/>
          <p:cNvSpPr txBox="1"/>
          <p:nvPr>
            <p:ph idx="1" type="body"/>
          </p:nvPr>
        </p:nvSpPr>
        <p:spPr>
          <a:xfrm>
            <a:off x="457200" y="1935162"/>
            <a:ext cx="8229600" cy="4389437"/>
          </a:xfrm>
          <a:prstGeom prst="rect">
            <a:avLst/>
          </a:prstGeom>
          <a:noFill/>
          <a:ln>
            <a:noFill/>
          </a:ln>
        </p:spPr>
        <p:txBody>
          <a:bodyPr anchorCtr="0" anchor="t" bIns="45700" lIns="91425" spcFirstLastPara="1" rIns="91425" wrap="square" tIns="45700">
            <a:noAutofit/>
          </a:bodyPr>
          <a:lstStyle>
            <a:lvl1pPr indent="-385445" lvl="0" marL="457200" marR="0" rtl="0" algn="l">
              <a:spcBef>
                <a:spcPts val="520"/>
              </a:spcBef>
              <a:spcAft>
                <a:spcPts val="0"/>
              </a:spcAft>
              <a:buClr>
                <a:srgbClr val="0BD0D9"/>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rgbClr val="0BD0D9"/>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rgbClr val="10CF9B"/>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15" name="Google Shape;115;p4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1200" u="none">
                <a:solidFill>
                  <a:srgbClr val="045C75"/>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16" name="Google Shape;116;p4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17" name="Google Shape;117;p4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1pPr>
            <a:lvl2pPr indent="0" lvl="1"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2pPr>
            <a:lvl3pPr indent="0" lvl="2"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3pPr>
            <a:lvl4pPr indent="0" lvl="3"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4pPr>
            <a:lvl5pPr indent="0" lvl="4"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5pPr>
            <a:lvl6pPr indent="0" lvl="5"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6pPr>
            <a:lvl7pPr indent="0" lvl="6"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7pPr>
            <a:lvl8pPr indent="0" lvl="7"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8pPr>
            <a:lvl9pPr indent="0" lvl="8" marL="0" marR="0" rtl="0" algn="r">
              <a:lnSpc>
                <a:spcPct val="100000"/>
              </a:lnSpc>
              <a:spcBef>
                <a:spcPts val="0"/>
              </a:spcBef>
              <a:spcAft>
                <a:spcPts val="0"/>
              </a:spcAft>
              <a:buClr>
                <a:srgbClr val="045C75"/>
              </a:buClr>
              <a:buSzPts val="1200"/>
              <a:buFont typeface="Arial"/>
              <a:buNone/>
              <a:defRPr b="0" i="0" sz="1200" u="none">
                <a:solidFill>
                  <a:srgbClr val="04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grpSp>
        <p:nvGrpSpPr>
          <p:cNvPr id="118" name="Google Shape;118;p45"/>
          <p:cNvGrpSpPr/>
          <p:nvPr/>
        </p:nvGrpSpPr>
        <p:grpSpPr>
          <a:xfrm>
            <a:off x="-29327" y="-14808"/>
            <a:ext cx="9198219" cy="1083716"/>
            <a:chOff x="-29322" y="-1971"/>
            <a:chExt cx="9198255" cy="1086266"/>
          </a:xfrm>
        </p:grpSpPr>
        <p:sp>
          <p:nvSpPr>
            <p:cNvPr id="119" name="Google Shape;119;p45"/>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r>
                <a:t/>
              </a:r>
              <a:endParaRPr b="0" i="0" sz="1400" u="none" cap="none" strike="noStrike">
                <a:solidFill>
                  <a:srgbClr val="000000"/>
                </a:solidFill>
                <a:latin typeface="Arial"/>
                <a:ea typeface="Arial"/>
                <a:cs typeface="Arial"/>
                <a:sym typeface="Arial"/>
              </a:endParaRPr>
            </a:p>
          </p:txBody>
        </p:sp>
        <p:sp>
          <p:nvSpPr>
            <p:cNvPr id="120" name="Google Shape;120;p45"/>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r>
                <a:t/>
              </a:r>
              <a:endParaRPr b="0" i="0" sz="1400" u="none" cap="none" strike="noStrike">
                <a:solidFill>
                  <a:srgbClr val="000000"/>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cxnSp>
        <p:nvCxnSpPr>
          <p:cNvPr id="122" name="Google Shape;122;p46"/>
          <p:cNvCxnSpPr/>
          <p:nvPr/>
        </p:nvCxnSpPr>
        <p:spPr>
          <a:xfrm rot="10800000">
            <a:off x="8593137" y="3427412"/>
            <a:ext cx="0" cy="3286125"/>
          </a:xfrm>
          <a:prstGeom prst="straightConnector1">
            <a:avLst/>
          </a:prstGeom>
          <a:noFill/>
          <a:ln cap="flat" cmpd="sng" w="9525">
            <a:solidFill>
              <a:schemeClr val="lt1"/>
            </a:solidFill>
            <a:prstDash val="solid"/>
            <a:miter lim="800000"/>
            <a:headEnd len="med" w="med" type="none"/>
            <a:tailEnd len="med" w="med" type="none"/>
          </a:ln>
        </p:spPr>
      </p:cxnSp>
      <p:sp>
        <p:nvSpPr>
          <p:cNvPr id="123" name="Google Shape;123;p46"/>
          <p:cNvSpPr/>
          <p:nvPr/>
        </p:nvSpPr>
        <p:spPr>
          <a:xfrm flipH="1" rot="10800000">
            <a:off x="8494712" y="6034087"/>
            <a:ext cx="192087" cy="193675"/>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24" name="Google Shape;124;p46"/>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global" id="125" name="Google Shape;125;p46"/>
          <p:cNvPicPr preferRelativeResize="0"/>
          <p:nvPr/>
        </p:nvPicPr>
        <p:blipFill rotWithShape="1">
          <a:blip r:embed="rId1">
            <a:alphaModFix/>
          </a:blip>
          <a:srcRect b="13512" l="13482" r="12358" t="5404"/>
          <a:stretch/>
        </p:blipFill>
        <p:spPr>
          <a:xfrm>
            <a:off x="8420100" y="6045200"/>
            <a:ext cx="558800" cy="762000"/>
          </a:xfrm>
          <a:prstGeom prst="rect">
            <a:avLst/>
          </a:prstGeom>
          <a:noFill/>
          <a:ln>
            <a:noFill/>
          </a:ln>
        </p:spPr>
      </p:pic>
      <p:pic>
        <p:nvPicPr>
          <p:cNvPr descr="arrow" id="126" name="Google Shape;126;p46"/>
          <p:cNvPicPr preferRelativeResize="0"/>
          <p:nvPr/>
        </p:nvPicPr>
        <p:blipFill rotWithShape="1">
          <a:blip r:embed="rId2">
            <a:alphaModFix/>
          </a:blip>
          <a:srcRect b="0" l="0" r="0" t="0"/>
          <a:stretch/>
        </p:blipFill>
        <p:spPr>
          <a:xfrm>
            <a:off x="152400" y="1371600"/>
            <a:ext cx="8809037" cy="400050"/>
          </a:xfrm>
          <a:prstGeom prst="rect">
            <a:avLst/>
          </a:prstGeom>
          <a:noFill/>
          <a:ln>
            <a:noFill/>
          </a:ln>
        </p:spPr>
      </p:pic>
      <p:sp>
        <p:nvSpPr>
          <p:cNvPr id="127" name="Google Shape;127;p46"/>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1pPr>
            <a:lvl2pPr lvl="1"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2pPr>
            <a:lvl3pPr lvl="2"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3pPr>
            <a:lvl4pPr lvl="3"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4pPr>
            <a:lvl5pPr lvl="4"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5pPr>
            <a:lvl6pPr lvl="5"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6pPr>
            <a:lvl7pPr lvl="6"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7pPr>
            <a:lvl8pPr lvl="7"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8pPr>
            <a:lvl9pPr lvl="8" marR="0" rtl="0" algn="l">
              <a:spcBef>
                <a:spcPts val="0"/>
              </a:spcBef>
              <a:spcAft>
                <a:spcPts val="0"/>
              </a:spcAft>
              <a:buSzPts val="1400"/>
              <a:buNone/>
              <a:defRPr b="1" i="0" sz="3600" u="none" cap="none" strike="noStrike">
                <a:solidFill>
                  <a:srgbClr val="000099"/>
                </a:solidFill>
                <a:latin typeface="Arimo"/>
                <a:ea typeface="Arimo"/>
                <a:cs typeface="Arimo"/>
                <a:sym typeface="Arimo"/>
              </a:defRPr>
            </a:lvl9pPr>
          </a:lstStyle>
          <a:p/>
        </p:txBody>
      </p:sp>
      <p:sp>
        <p:nvSpPr>
          <p:cNvPr descr="Rectangle: Click to edit Master text styles &#10;Second level &#10;Third level &#10;Fourth level &#10;Fifth level" id="128" name="Google Shape;128;p46"/>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Arimo"/>
              <a:buChar char="•"/>
              <a:defRPr b="0" i="0" sz="3600" u="none" cap="none" strike="noStrike">
                <a:solidFill>
                  <a:srgbClr val="000099"/>
                </a:solidFill>
                <a:latin typeface="Arimo"/>
                <a:ea typeface="Arimo"/>
                <a:cs typeface="Arimo"/>
                <a:sym typeface="Arimo"/>
              </a:defRPr>
            </a:lvl1pPr>
            <a:lvl2pPr indent="-431800" lvl="1" marL="914400" marR="0" rtl="0" algn="l">
              <a:spcBef>
                <a:spcPts val="640"/>
              </a:spcBef>
              <a:spcAft>
                <a:spcPts val="0"/>
              </a:spcAft>
              <a:buClr>
                <a:srgbClr val="CCECFF"/>
              </a:buClr>
              <a:buSzPts val="3200"/>
              <a:buFont typeface="Arimo"/>
              <a:buChar char="•"/>
              <a:defRPr b="0" i="0" sz="3200" u="none" cap="none" strike="noStrike">
                <a:solidFill>
                  <a:srgbClr val="000099"/>
                </a:solidFill>
                <a:latin typeface="Arimo"/>
                <a:ea typeface="Arimo"/>
                <a:cs typeface="Arimo"/>
                <a:sym typeface="Arimo"/>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rgbClr val="000099"/>
                </a:solidFill>
                <a:latin typeface="Arimo"/>
                <a:ea typeface="Arimo"/>
                <a:cs typeface="Arimo"/>
                <a:sym typeface="Arimo"/>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rgbClr val="000099"/>
                </a:solidFill>
                <a:latin typeface="Arimo"/>
                <a:ea typeface="Arimo"/>
                <a:cs typeface="Arimo"/>
                <a:sym typeface="Arimo"/>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rgbClr val="000099"/>
                </a:solidFill>
                <a:latin typeface="Arimo"/>
                <a:ea typeface="Arimo"/>
                <a:cs typeface="Arimo"/>
                <a:sym typeface="Arim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mo"/>
                <a:ea typeface="Arimo"/>
                <a:cs typeface="Arimo"/>
                <a:sym typeface="Arimo"/>
              </a:defRPr>
            </a:lvl9pPr>
          </a:lstStyle>
          <a:p/>
        </p:txBody>
      </p:sp>
      <p:sp>
        <p:nvSpPr>
          <p:cNvPr id="129" name="Google Shape;129;p46"/>
          <p:cNvSpPr txBox="1"/>
          <p:nvPr>
            <p:ph idx="11" type="ftr"/>
          </p:nvPr>
        </p:nvSpPr>
        <p:spPr>
          <a:xfrm>
            <a:off x="1905000" y="6324600"/>
            <a:ext cx="6324600" cy="5334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30" name="Google Shape;130;p46"/>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7 -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 accent1="accent1" accent2="accent2" accent3="accent3" accent4="accent4" accent5="accent5" accent6="accent6" bg1="lt1" bg2="dk2" tx1="dk1" tx2="lt2" folHlink="folHlink" hlink="hlink"/>
  <p:sldLayoutIdLst>
    <p:sldLayoutId id="2147483662"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1"/>
          <p:cNvSpPr txBox="1"/>
          <p:nvPr/>
        </p:nvSpPr>
        <p:spPr>
          <a:xfrm>
            <a:off x="1371600" y="6324600"/>
            <a:ext cx="6705600" cy="533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a:p>
            <a:pPr indent="0" lvl="0" marL="0" marR="0" rtl="0" algn="r">
              <a:lnSpc>
                <a:spcPct val="100000"/>
              </a:lnSpc>
              <a:spcBef>
                <a:spcPts val="0"/>
              </a:spcBef>
              <a:spcAft>
                <a:spcPts val="0"/>
              </a:spcAft>
              <a:buClr>
                <a:schemeClr val="dk1"/>
              </a:buClr>
              <a:buSzPts val="1200"/>
              <a:buFont typeface="Garamond"/>
              <a:buNone/>
            </a:pPr>
            <a:r>
              <a:rPr b="0" i="0" lang="en-US" sz="1200" u="none">
                <a:solidFill>
                  <a:schemeClr val="dk1"/>
                </a:solidFill>
                <a:latin typeface="Garamond"/>
                <a:ea typeface="Garamond"/>
                <a:cs typeface="Garamond"/>
                <a:sym typeface="Garamond"/>
              </a:rPr>
              <a:t>.</a:t>
            </a:r>
            <a:endParaRPr/>
          </a:p>
        </p:txBody>
      </p:sp>
      <p:sp>
        <p:nvSpPr>
          <p:cNvPr id="526" name="Google Shape;526;p1"/>
          <p:cNvSpPr txBox="1"/>
          <p:nvPr/>
        </p:nvSpPr>
        <p:spPr>
          <a:xfrm>
            <a:off x="0" y="6400800"/>
            <a:ext cx="914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7 -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527" name="Google Shape;527;p1"/>
          <p:cNvSpPr txBox="1"/>
          <p:nvPr>
            <p:ph type="ctrTitle"/>
          </p:nvPr>
        </p:nvSpPr>
        <p:spPr>
          <a:xfrm>
            <a:off x="990600" y="1600200"/>
            <a:ext cx="74676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3600"/>
              <a:buFont typeface="Arimo"/>
              <a:buNone/>
            </a:pPr>
            <a:r>
              <a:rPr b="1" i="0" lang="en-US" sz="3600" u="none">
                <a:solidFill>
                  <a:srgbClr val="000099"/>
                </a:solidFill>
                <a:latin typeface="Arimo"/>
                <a:ea typeface="Arimo"/>
                <a:cs typeface="Arimo"/>
                <a:sym typeface="Arimo"/>
              </a:rPr>
              <a:t>Data Modeling</a:t>
            </a:r>
            <a:endParaRPr/>
          </a:p>
        </p:txBody>
      </p:sp>
      <p:sp>
        <p:nvSpPr>
          <p:cNvPr descr="Rectangle: Click to edit Master text styles &#10;Second level &#10;Third level &#10;Fourth level &#10;Fifth level" id="528" name="Google Shape;528;p1"/>
          <p:cNvSpPr txBox="1"/>
          <p:nvPr>
            <p:ph idx="1" type="subTitle"/>
          </p:nvPr>
        </p:nvSpPr>
        <p:spPr>
          <a:xfrm>
            <a:off x="990600" y="3200400"/>
            <a:ext cx="7239000" cy="2286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960"/>
              <a:buFont typeface="Arimo"/>
              <a:buNone/>
            </a:pPr>
            <a:r>
              <a:rPr b="0" i="0" lang="en-US" sz="3600" u="none">
                <a:solidFill>
                  <a:srgbClr val="000099"/>
                </a:solidFill>
                <a:latin typeface="Arimo"/>
                <a:ea typeface="Arimo"/>
                <a:cs typeface="Arimo"/>
                <a:sym typeface="Arimo"/>
              </a:rPr>
              <a:t>Chapter 7_1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10"/>
          <p:cNvSpPr txBox="1"/>
          <p:nvPr>
            <p:ph type="title"/>
          </p:nvPr>
        </p:nvSpPr>
        <p:spPr>
          <a:xfrm>
            <a:off x="228600" y="1752600"/>
            <a:ext cx="73914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2000"/>
              <a:buFont typeface="Arimo"/>
              <a:buNone/>
            </a:pPr>
            <a:r>
              <a:rPr b="1" i="0" lang="en-US" sz="2000" u="none">
                <a:solidFill>
                  <a:srgbClr val="000099"/>
                </a:solidFill>
                <a:latin typeface="Arimo"/>
                <a:ea typeface="Arimo"/>
                <a:cs typeface="Arimo"/>
                <a:sym typeface="Arimo"/>
              </a:rPr>
              <a:t>Chemical Request ERD</a:t>
            </a:r>
            <a:endParaRPr/>
          </a:p>
        </p:txBody>
      </p:sp>
      <p:pic>
        <p:nvPicPr>
          <p:cNvPr id="594" name="Google Shape;594;p10"/>
          <p:cNvPicPr preferRelativeResize="0"/>
          <p:nvPr>
            <p:ph idx="1" type="body"/>
          </p:nvPr>
        </p:nvPicPr>
        <p:blipFill rotWithShape="1">
          <a:blip r:embed="rId3">
            <a:alphaModFix/>
          </a:blip>
          <a:srcRect b="0" l="0" r="0" t="0"/>
          <a:stretch/>
        </p:blipFill>
        <p:spPr>
          <a:xfrm>
            <a:off x="571500" y="2846387"/>
            <a:ext cx="7886700" cy="2124075"/>
          </a:xfrm>
          <a:prstGeom prst="rect">
            <a:avLst/>
          </a:prstGeom>
          <a:noFill/>
          <a:ln>
            <a:noFill/>
          </a:ln>
        </p:spPr>
      </p:pic>
      <p:sp>
        <p:nvSpPr>
          <p:cNvPr id="595" name="Google Shape;595;p10"/>
          <p:cNvSpPr txBox="1"/>
          <p:nvPr/>
        </p:nvSpPr>
        <p:spPr>
          <a:xfrm>
            <a:off x="1905000" y="6324600"/>
            <a:ext cx="6324600" cy="533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a:p>
            <a:pPr indent="0" lvl="0" marL="0" marR="0" rtl="0" algn="r">
              <a:lnSpc>
                <a:spcPct val="100000"/>
              </a:lnSpc>
              <a:spcBef>
                <a:spcPts val="0"/>
              </a:spcBef>
              <a:spcAft>
                <a:spcPts val="0"/>
              </a:spcAft>
              <a:buClr>
                <a:schemeClr val="dk1"/>
              </a:buClr>
              <a:buSzPts val="1200"/>
              <a:buFont typeface="Garamond"/>
              <a:buNone/>
            </a:pPr>
            <a:r>
              <a:rPr b="0" i="0" lang="en-US" sz="1200" u="none">
                <a:solidFill>
                  <a:schemeClr val="dk1"/>
                </a:solidFill>
                <a:latin typeface="Garamond"/>
                <a:ea typeface="Garamond"/>
                <a:cs typeface="Garamond"/>
                <a:sym typeface="Garamond"/>
              </a:rPr>
              <a:t>.</a:t>
            </a:r>
            <a:endParaRPr/>
          </a:p>
        </p:txBody>
      </p:sp>
      <p:sp>
        <p:nvSpPr>
          <p:cNvPr id="596" name="Google Shape;596;p10"/>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7 -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597" name="Google Shape;597;p10"/>
          <p:cNvSpPr txBox="1"/>
          <p:nvPr/>
        </p:nvSpPr>
        <p:spPr>
          <a:xfrm>
            <a:off x="457200" y="342900"/>
            <a:ext cx="7886700" cy="838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99"/>
              </a:buClr>
              <a:buSzPts val="2800"/>
              <a:buFont typeface="Arimo"/>
              <a:buNone/>
            </a:pPr>
            <a:r>
              <a:rPr b="1" i="0" lang="en-US" sz="2800" u="none">
                <a:solidFill>
                  <a:srgbClr val="000099"/>
                </a:solidFill>
                <a:latin typeface="Arimo"/>
                <a:ea typeface="Arimo"/>
                <a:cs typeface="Arimo"/>
                <a:sym typeface="Arimo"/>
              </a:rPr>
              <a:t>An ERD Example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11"/>
          <p:cNvSpPr txBox="1"/>
          <p:nvPr/>
        </p:nvSpPr>
        <p:spPr>
          <a:xfrm>
            <a:off x="1905000" y="6324600"/>
            <a:ext cx="6324600" cy="533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a:p>
            <a:pPr indent="0" lvl="0" marL="0" marR="0" rtl="0" algn="r">
              <a:lnSpc>
                <a:spcPct val="100000"/>
              </a:lnSpc>
              <a:spcBef>
                <a:spcPts val="0"/>
              </a:spcBef>
              <a:spcAft>
                <a:spcPts val="0"/>
              </a:spcAft>
              <a:buClr>
                <a:schemeClr val="dk1"/>
              </a:buClr>
              <a:buSzPts val="1200"/>
              <a:buFont typeface="Garamond"/>
              <a:buNone/>
            </a:pPr>
            <a:r>
              <a:rPr b="0" i="0" lang="en-US" sz="1200" u="none">
                <a:solidFill>
                  <a:schemeClr val="dk1"/>
                </a:solidFill>
                <a:latin typeface="Garamond"/>
                <a:ea typeface="Garamond"/>
                <a:cs typeface="Garamond"/>
                <a:sym typeface="Garamond"/>
              </a:rPr>
              <a:t>.</a:t>
            </a:r>
            <a:endParaRPr/>
          </a:p>
        </p:txBody>
      </p:sp>
      <p:sp>
        <p:nvSpPr>
          <p:cNvPr id="603" name="Google Shape;603;p11"/>
          <p:cNvSpPr txBox="1"/>
          <p:nvPr>
            <p:ph type="title"/>
          </p:nvPr>
        </p:nvSpPr>
        <p:spPr>
          <a:xfrm>
            <a:off x="0" y="381000"/>
            <a:ext cx="5295900" cy="6858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2800"/>
              <a:buFont typeface="Arimo"/>
              <a:buNone/>
            </a:pPr>
            <a:r>
              <a:rPr b="1" i="0" lang="en-US" sz="2800" u="none">
                <a:solidFill>
                  <a:srgbClr val="000099"/>
                </a:solidFill>
                <a:latin typeface="Arimo"/>
                <a:ea typeface="Arimo"/>
                <a:cs typeface="Arimo"/>
                <a:sym typeface="Arimo"/>
              </a:rPr>
              <a:t>Another ERD Example</a:t>
            </a:r>
            <a:endParaRPr/>
          </a:p>
        </p:txBody>
      </p:sp>
      <p:sp>
        <p:nvSpPr>
          <p:cNvPr id="604" name="Google Shape;604;p11"/>
          <p:cNvSpPr txBox="1"/>
          <p:nvPr/>
        </p:nvSpPr>
        <p:spPr>
          <a:xfrm>
            <a:off x="1660525" y="2928937"/>
            <a:ext cx="1841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pic>
        <p:nvPicPr>
          <p:cNvPr descr="Chapter_07_illus7" id="605" name="Google Shape;605;p11"/>
          <p:cNvPicPr preferRelativeResize="0"/>
          <p:nvPr/>
        </p:nvPicPr>
        <p:blipFill rotWithShape="1">
          <a:blip r:embed="rId3">
            <a:alphaModFix/>
          </a:blip>
          <a:srcRect b="34848" l="9803" r="11763" t="28030"/>
          <a:stretch/>
        </p:blipFill>
        <p:spPr>
          <a:xfrm>
            <a:off x="762000" y="1676400"/>
            <a:ext cx="7696200" cy="3962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12"/>
          <p:cNvSpPr txBox="1"/>
          <p:nvPr/>
        </p:nvSpPr>
        <p:spPr>
          <a:xfrm>
            <a:off x="1905000" y="6324600"/>
            <a:ext cx="6324600" cy="533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a:p>
            <a:pPr indent="0" lvl="0" marL="0" marR="0" rtl="0" algn="r">
              <a:lnSpc>
                <a:spcPct val="100000"/>
              </a:lnSpc>
              <a:spcBef>
                <a:spcPts val="0"/>
              </a:spcBef>
              <a:spcAft>
                <a:spcPts val="0"/>
              </a:spcAft>
              <a:buClr>
                <a:schemeClr val="dk1"/>
              </a:buClr>
              <a:buSzPts val="1200"/>
              <a:buFont typeface="Garamond"/>
              <a:buNone/>
            </a:pPr>
            <a:r>
              <a:rPr b="0" i="0" lang="en-US" sz="1200" u="none">
                <a:solidFill>
                  <a:schemeClr val="dk1"/>
                </a:solidFill>
                <a:latin typeface="Garamond"/>
                <a:ea typeface="Garamond"/>
                <a:cs typeface="Garamond"/>
                <a:sym typeface="Garamond"/>
              </a:rPr>
              <a:t>.</a:t>
            </a:r>
            <a:endParaRPr/>
          </a:p>
        </p:txBody>
      </p:sp>
      <p:sp>
        <p:nvSpPr>
          <p:cNvPr id="611" name="Google Shape;611;p12"/>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7 -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612" name="Google Shape;612;p12"/>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3600"/>
              <a:buFont typeface="Arimo"/>
              <a:buNone/>
            </a:pPr>
            <a:r>
              <a:rPr b="1" i="0" lang="en-US" sz="3600" u="none">
                <a:solidFill>
                  <a:srgbClr val="000099"/>
                </a:solidFill>
                <a:latin typeface="Arimo"/>
                <a:ea typeface="Arimo"/>
                <a:cs typeface="Arimo"/>
                <a:sym typeface="Arimo"/>
              </a:rPr>
              <a:t>ERD Elements</a:t>
            </a:r>
            <a:endParaRPr/>
          </a:p>
        </p:txBody>
      </p:sp>
      <p:sp>
        <p:nvSpPr>
          <p:cNvPr id="613" name="Google Shape;613;p12"/>
          <p:cNvSpPr txBox="1"/>
          <p:nvPr/>
        </p:nvSpPr>
        <p:spPr>
          <a:xfrm>
            <a:off x="1584325" y="2243137"/>
            <a:ext cx="1841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pic>
        <p:nvPicPr>
          <p:cNvPr descr="Chapter_07_illus7" id="614" name="Google Shape;614;p12"/>
          <p:cNvPicPr preferRelativeResize="0"/>
          <p:nvPr/>
        </p:nvPicPr>
        <p:blipFill rotWithShape="1">
          <a:blip r:embed="rId3">
            <a:alphaModFix/>
          </a:blip>
          <a:srcRect b="29545" l="21568" r="21568" t="28030"/>
          <a:stretch/>
        </p:blipFill>
        <p:spPr>
          <a:xfrm>
            <a:off x="2133600" y="1752600"/>
            <a:ext cx="4419600" cy="4267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13"/>
          <p:cNvSpPr txBox="1"/>
          <p:nvPr/>
        </p:nvSpPr>
        <p:spPr>
          <a:xfrm>
            <a:off x="1905000" y="6324600"/>
            <a:ext cx="6324600" cy="533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a:p>
            <a:pPr indent="0" lvl="0" marL="0" marR="0" rtl="0" algn="r">
              <a:lnSpc>
                <a:spcPct val="100000"/>
              </a:lnSpc>
              <a:spcBef>
                <a:spcPts val="0"/>
              </a:spcBef>
              <a:spcAft>
                <a:spcPts val="0"/>
              </a:spcAft>
              <a:buClr>
                <a:schemeClr val="dk1"/>
              </a:buClr>
              <a:buSzPts val="1200"/>
              <a:buFont typeface="Garamond"/>
              <a:buNone/>
            </a:pPr>
            <a:r>
              <a:rPr b="0" i="0" lang="en-US" sz="1200" u="none">
                <a:solidFill>
                  <a:schemeClr val="dk1"/>
                </a:solidFill>
                <a:latin typeface="Garamond"/>
                <a:ea typeface="Garamond"/>
                <a:cs typeface="Garamond"/>
                <a:sym typeface="Garamond"/>
              </a:rPr>
              <a:t>.</a:t>
            </a:r>
            <a:endParaRPr/>
          </a:p>
        </p:txBody>
      </p:sp>
      <p:sp>
        <p:nvSpPr>
          <p:cNvPr id="620" name="Google Shape;620;p13"/>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7 -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621" name="Google Shape;621;p13"/>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3600"/>
              <a:buFont typeface="Arimo"/>
              <a:buNone/>
            </a:pPr>
            <a:r>
              <a:rPr b="1" i="0" lang="en-US" sz="3600" u="none">
                <a:solidFill>
                  <a:srgbClr val="000099"/>
                </a:solidFill>
                <a:latin typeface="Arimo"/>
                <a:ea typeface="Arimo"/>
                <a:cs typeface="Arimo"/>
                <a:sym typeface="Arimo"/>
              </a:rPr>
              <a:t>Entity</a:t>
            </a:r>
            <a:endParaRPr/>
          </a:p>
        </p:txBody>
      </p:sp>
      <p:sp>
        <p:nvSpPr>
          <p:cNvPr descr="Rectangle: Click to edit Master text styles &#10;Second level &#10;Third level &#10;Fourth level &#10;Fifth level" id="622" name="Google Shape;622;p13"/>
          <p:cNvSpPr txBox="1"/>
          <p:nvPr>
            <p:ph idx="1" type="body"/>
          </p:nvPr>
        </p:nvSpPr>
        <p:spPr>
          <a:xfrm>
            <a:off x="571500" y="1676400"/>
            <a:ext cx="83439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640"/>
              <a:buFont typeface="Arimo"/>
              <a:buChar char="•"/>
            </a:pPr>
            <a:r>
              <a:rPr b="0" i="0" lang="en-US" sz="2400" u="none">
                <a:solidFill>
                  <a:srgbClr val="000099"/>
                </a:solidFill>
                <a:latin typeface="Arimo"/>
                <a:ea typeface="Arimo"/>
                <a:cs typeface="Arimo"/>
                <a:sym typeface="Arimo"/>
              </a:rPr>
              <a:t>A person, place, event, or thing about which data is collected</a:t>
            </a:r>
            <a:endParaRPr/>
          </a:p>
          <a:p>
            <a:pPr indent="-342900" lvl="0" marL="342900" rtl="0" algn="l">
              <a:lnSpc>
                <a:spcPct val="100000"/>
              </a:lnSpc>
              <a:spcBef>
                <a:spcPts val="480"/>
              </a:spcBef>
              <a:spcAft>
                <a:spcPts val="0"/>
              </a:spcAft>
              <a:buSzPts val="2640"/>
              <a:buFont typeface="Arimo"/>
              <a:buChar char="•"/>
            </a:pPr>
            <a:r>
              <a:rPr b="0" i="0" lang="en-US" sz="2400" u="none">
                <a:solidFill>
                  <a:srgbClr val="000099"/>
                </a:solidFill>
                <a:latin typeface="Arimo"/>
                <a:ea typeface="Arimo"/>
                <a:cs typeface="Arimo"/>
                <a:sym typeface="Arimo"/>
              </a:rPr>
              <a:t>any thing which is likely to be of interest in the context of your system. For example;</a:t>
            </a:r>
            <a:endParaRPr/>
          </a:p>
          <a:p>
            <a:pPr indent="-285750" lvl="1" marL="742950" rtl="0" algn="l">
              <a:lnSpc>
                <a:spcPct val="100000"/>
              </a:lnSpc>
              <a:spcBef>
                <a:spcPts val="440"/>
              </a:spcBef>
              <a:spcAft>
                <a:spcPts val="0"/>
              </a:spcAft>
              <a:buSzPts val="2200"/>
              <a:buFont typeface="Arimo"/>
              <a:buChar char="•"/>
            </a:pPr>
            <a:r>
              <a:rPr b="0" i="0" lang="en-US" sz="2200" u="none">
                <a:solidFill>
                  <a:srgbClr val="000099"/>
                </a:solidFill>
                <a:latin typeface="Arimo"/>
                <a:ea typeface="Arimo"/>
                <a:cs typeface="Arimo"/>
                <a:sym typeface="Arimo"/>
              </a:rPr>
              <a:t>it could be a “real world” entity such as a car</a:t>
            </a:r>
            <a:endParaRPr/>
          </a:p>
          <a:p>
            <a:pPr indent="-285750" lvl="1" marL="742950" rtl="0" algn="l">
              <a:lnSpc>
                <a:spcPct val="100000"/>
              </a:lnSpc>
              <a:spcBef>
                <a:spcPts val="440"/>
              </a:spcBef>
              <a:spcAft>
                <a:spcPts val="0"/>
              </a:spcAft>
              <a:buSzPts val="2200"/>
              <a:buFont typeface="Arimo"/>
              <a:buChar char="•"/>
            </a:pPr>
            <a:r>
              <a:rPr b="0" i="0" lang="en-US" sz="2200" u="none">
                <a:solidFill>
                  <a:srgbClr val="000099"/>
                </a:solidFill>
                <a:latin typeface="Arimo"/>
                <a:ea typeface="Arimo"/>
                <a:cs typeface="Arimo"/>
                <a:sym typeface="Arimo"/>
              </a:rPr>
              <a:t>it could be a business entity such as a rental agreement</a:t>
            </a:r>
            <a:endParaRPr/>
          </a:p>
          <a:p>
            <a:pPr indent="-342900" lvl="0" marL="342900" rtl="0" algn="l">
              <a:lnSpc>
                <a:spcPct val="100000"/>
              </a:lnSpc>
              <a:spcBef>
                <a:spcPts val="480"/>
              </a:spcBef>
              <a:spcAft>
                <a:spcPts val="0"/>
              </a:spcAft>
              <a:buSzPts val="2640"/>
              <a:buFont typeface="Arimo"/>
              <a:buChar char="•"/>
            </a:pPr>
            <a:r>
              <a:rPr b="0" i="0" lang="en-US" sz="2400" u="none">
                <a:solidFill>
                  <a:srgbClr val="000099"/>
                </a:solidFill>
                <a:latin typeface="Arimo"/>
                <a:ea typeface="Arimo"/>
                <a:cs typeface="Arimo"/>
                <a:sym typeface="Arimo"/>
              </a:rPr>
              <a:t>Must be multiple occurrences to be an entity</a:t>
            </a:r>
            <a:endParaRPr/>
          </a:p>
          <a:p>
            <a:pPr indent="-285750" lvl="1" marL="742950" rtl="0" algn="l">
              <a:lnSpc>
                <a:spcPct val="100000"/>
              </a:lnSpc>
              <a:spcBef>
                <a:spcPts val="440"/>
              </a:spcBef>
              <a:spcAft>
                <a:spcPts val="0"/>
              </a:spcAft>
              <a:buSzPts val="2200"/>
              <a:buFont typeface="Arimo"/>
              <a:buChar char="•"/>
            </a:pPr>
            <a:r>
              <a:rPr b="0" i="0" lang="en-US" sz="2200" u="none">
                <a:solidFill>
                  <a:srgbClr val="000099"/>
                </a:solidFill>
                <a:latin typeface="Arimo"/>
                <a:ea typeface="Arimo"/>
                <a:cs typeface="Arimo"/>
                <a:sym typeface="Arimo"/>
              </a:rPr>
              <a:t>Example: If a firm has only one warehouse, the warehouse is not an entity.  However, if the firm has several warehouses, the warehouse could be an entity if the firm wants to store data about each warehouse instance.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14"/>
          <p:cNvSpPr txBox="1"/>
          <p:nvPr>
            <p:ph type="title"/>
          </p:nvPr>
        </p:nvSpPr>
        <p:spPr>
          <a:xfrm>
            <a:off x="571500" y="533400"/>
            <a:ext cx="6900862" cy="9286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4000"/>
              <a:buFont typeface="Arimo"/>
              <a:buNone/>
            </a:pPr>
            <a:r>
              <a:rPr b="1" i="0" lang="en-US" sz="4000" u="none">
                <a:solidFill>
                  <a:srgbClr val="000099"/>
                </a:solidFill>
                <a:latin typeface="Arimo"/>
                <a:ea typeface="Arimo"/>
                <a:cs typeface="Arimo"/>
                <a:sym typeface="Arimo"/>
              </a:rPr>
              <a:t>choosing entities</a:t>
            </a:r>
            <a:endParaRPr/>
          </a:p>
        </p:txBody>
      </p:sp>
      <p:sp>
        <p:nvSpPr>
          <p:cNvPr descr="Rectangle: Click to edit Master text styles &#10;Second level &#10;Third level &#10;Fourth level &#10;Fifth level" id="628" name="Google Shape;628;p14"/>
          <p:cNvSpPr txBox="1"/>
          <p:nvPr>
            <p:ph idx="1" type="body"/>
          </p:nvPr>
        </p:nvSpPr>
        <p:spPr>
          <a:xfrm>
            <a:off x="381000" y="1905000"/>
            <a:ext cx="8153400" cy="38862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lt1"/>
              </a:buClr>
              <a:buSzPts val="3080"/>
              <a:buFont typeface="Arimo"/>
              <a:buChar char="•"/>
            </a:pPr>
            <a:r>
              <a:rPr b="0" i="0" lang="en-US" sz="2800" u="none" cap="none" strike="noStrike">
                <a:solidFill>
                  <a:srgbClr val="000099"/>
                </a:solidFill>
                <a:latin typeface="Arimo"/>
                <a:ea typeface="Arimo"/>
                <a:cs typeface="Arimo"/>
                <a:sym typeface="Arimo"/>
              </a:rPr>
              <a:t>In order for something to be worth modelling as an entity it should have the following properties:</a:t>
            </a:r>
            <a:endParaRPr/>
          </a:p>
          <a:p>
            <a:pPr indent="-285750" lvl="1" marL="742950" marR="0" rtl="0" algn="l">
              <a:lnSpc>
                <a:spcPct val="90000"/>
              </a:lnSpc>
              <a:spcBef>
                <a:spcPts val="540"/>
              </a:spcBef>
              <a:spcAft>
                <a:spcPts val="0"/>
              </a:spcAft>
              <a:buClr>
                <a:srgbClr val="CCECFF"/>
              </a:buClr>
              <a:buSzPts val="2700"/>
              <a:buFont typeface="Arimo"/>
              <a:buChar char="•"/>
            </a:pPr>
            <a:r>
              <a:rPr b="0" i="0" lang="en-US" sz="2700" u="none" cap="none" strike="noStrike">
                <a:solidFill>
                  <a:srgbClr val="000099"/>
                </a:solidFill>
                <a:latin typeface="Arimo"/>
                <a:ea typeface="Arimo"/>
                <a:cs typeface="Arimo"/>
                <a:sym typeface="Arimo"/>
              </a:rPr>
              <a:t>the user is interested in its properties – it is important to the system being studied</a:t>
            </a:r>
            <a:endParaRPr/>
          </a:p>
          <a:p>
            <a:pPr indent="-285750" lvl="1" marL="742950" marR="0" rtl="0" algn="l">
              <a:lnSpc>
                <a:spcPct val="90000"/>
              </a:lnSpc>
              <a:spcBef>
                <a:spcPts val="540"/>
              </a:spcBef>
              <a:spcAft>
                <a:spcPts val="0"/>
              </a:spcAft>
              <a:buClr>
                <a:srgbClr val="CCECFF"/>
              </a:buClr>
              <a:buSzPts val="2700"/>
              <a:buFont typeface="Arimo"/>
              <a:buChar char="•"/>
            </a:pPr>
            <a:r>
              <a:rPr b="0" i="0" lang="en-US" sz="2700" u="none" cap="none" strike="noStrike">
                <a:solidFill>
                  <a:srgbClr val="000099"/>
                </a:solidFill>
                <a:latin typeface="Arimo"/>
                <a:ea typeface="Arimo"/>
                <a:cs typeface="Arimo"/>
                <a:sym typeface="Arimo"/>
              </a:rPr>
              <a:t>there are many instances of the same entity type (usually)</a:t>
            </a:r>
            <a:endParaRPr/>
          </a:p>
          <a:p>
            <a:pPr indent="-285750" lvl="1" marL="742950" marR="0" rtl="0" algn="l">
              <a:lnSpc>
                <a:spcPct val="90000"/>
              </a:lnSpc>
              <a:spcBef>
                <a:spcPts val="540"/>
              </a:spcBef>
              <a:spcAft>
                <a:spcPts val="0"/>
              </a:spcAft>
              <a:buClr>
                <a:srgbClr val="CCECFF"/>
              </a:buClr>
              <a:buSzPts val="2700"/>
              <a:buFont typeface="Arimo"/>
              <a:buChar char="•"/>
            </a:pPr>
            <a:r>
              <a:rPr b="0" i="0" lang="en-US" sz="2700" u="none" cap="none" strike="noStrike">
                <a:solidFill>
                  <a:srgbClr val="000099"/>
                </a:solidFill>
                <a:latin typeface="Arimo"/>
                <a:ea typeface="Arimo"/>
                <a:cs typeface="Arimo"/>
                <a:sym typeface="Arimo"/>
              </a:rPr>
              <a:t>all instances of the type have the same set of properties</a:t>
            </a:r>
            <a:endParaRPr/>
          </a:p>
          <a:p>
            <a:pPr indent="-285750" lvl="1" marL="742950" marR="0" rtl="0" algn="l">
              <a:lnSpc>
                <a:spcPct val="90000"/>
              </a:lnSpc>
              <a:spcBef>
                <a:spcPts val="540"/>
              </a:spcBef>
              <a:spcAft>
                <a:spcPts val="0"/>
              </a:spcAft>
              <a:buClr>
                <a:srgbClr val="CCECFF"/>
              </a:buClr>
              <a:buSzPts val="2700"/>
              <a:buFont typeface="Arimo"/>
              <a:buChar char="•"/>
            </a:pPr>
            <a:r>
              <a:rPr b="0" i="0" lang="en-US" sz="2700" u="none" cap="none" strike="noStrike">
                <a:solidFill>
                  <a:srgbClr val="000099"/>
                </a:solidFill>
                <a:latin typeface="Arimo"/>
                <a:ea typeface="Arimo"/>
                <a:cs typeface="Arimo"/>
                <a:sym typeface="Arimo"/>
              </a:rPr>
              <a:t>it is uniquely identifiable in some way</a:t>
            </a:r>
            <a:endParaRPr/>
          </a:p>
          <a:p>
            <a:pPr indent="-154305" lvl="0" marL="342900" marR="0" rtl="0" algn="l">
              <a:spcBef>
                <a:spcPts val="540"/>
              </a:spcBef>
              <a:spcAft>
                <a:spcPts val="0"/>
              </a:spcAft>
              <a:buClr>
                <a:schemeClr val="lt1"/>
              </a:buClr>
              <a:buSzPts val="2970"/>
              <a:buFont typeface="Arimo"/>
              <a:buNone/>
            </a:pPr>
            <a:r>
              <a:t/>
            </a:r>
            <a:endParaRPr b="0" i="0" sz="2700" u="none" cap="none" strike="noStrike">
              <a:solidFill>
                <a:srgbClr val="000099"/>
              </a:solidFill>
              <a:latin typeface="Arimo"/>
              <a:ea typeface="Arimo"/>
              <a:cs typeface="Arimo"/>
              <a:sym typeface="Arim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15"/>
          <p:cNvSpPr txBox="1"/>
          <p:nvPr/>
        </p:nvSpPr>
        <p:spPr>
          <a:xfrm>
            <a:off x="1905000" y="6324600"/>
            <a:ext cx="6324600" cy="533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a:p>
            <a:pPr indent="0" lvl="0" marL="0" marR="0" rtl="0" algn="r">
              <a:lnSpc>
                <a:spcPct val="100000"/>
              </a:lnSpc>
              <a:spcBef>
                <a:spcPts val="0"/>
              </a:spcBef>
              <a:spcAft>
                <a:spcPts val="0"/>
              </a:spcAft>
              <a:buClr>
                <a:schemeClr val="dk1"/>
              </a:buClr>
              <a:buSzPts val="1200"/>
              <a:buFont typeface="Garamond"/>
              <a:buNone/>
            </a:pPr>
            <a:r>
              <a:rPr b="0" i="0" lang="en-US" sz="1200" u="none">
                <a:solidFill>
                  <a:schemeClr val="dk1"/>
                </a:solidFill>
                <a:latin typeface="Garamond"/>
                <a:ea typeface="Garamond"/>
                <a:cs typeface="Garamond"/>
                <a:sym typeface="Garamond"/>
              </a:rPr>
              <a:t>.</a:t>
            </a:r>
            <a:endParaRPr/>
          </a:p>
        </p:txBody>
      </p:sp>
      <p:sp>
        <p:nvSpPr>
          <p:cNvPr id="634" name="Google Shape;634;p15"/>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7 -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635" name="Google Shape;635;p15"/>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3600"/>
              <a:buFont typeface="Arimo"/>
              <a:buNone/>
            </a:pPr>
            <a:r>
              <a:rPr b="1" i="0" lang="en-US" sz="3600" u="none">
                <a:solidFill>
                  <a:srgbClr val="000099"/>
                </a:solidFill>
                <a:latin typeface="Arimo"/>
                <a:ea typeface="Arimo"/>
                <a:cs typeface="Arimo"/>
                <a:sym typeface="Arimo"/>
              </a:rPr>
              <a:t>Entities and Instances</a:t>
            </a:r>
            <a:endParaRPr/>
          </a:p>
        </p:txBody>
      </p:sp>
      <p:pic>
        <p:nvPicPr>
          <p:cNvPr descr="Chapter_07_illus7" id="636" name="Google Shape;636;p15"/>
          <p:cNvPicPr preferRelativeResize="0"/>
          <p:nvPr/>
        </p:nvPicPr>
        <p:blipFill rotWithShape="1">
          <a:blip r:embed="rId3">
            <a:alphaModFix/>
          </a:blip>
          <a:srcRect b="43180" l="35293" r="35295" t="43182"/>
          <a:stretch/>
        </p:blipFill>
        <p:spPr>
          <a:xfrm>
            <a:off x="990600" y="2133600"/>
            <a:ext cx="6324600" cy="3521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16"/>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7 -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642" name="Google Shape;642;p16"/>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3600"/>
              <a:buFont typeface="Arimo"/>
              <a:buNone/>
            </a:pPr>
            <a:r>
              <a:rPr b="1" i="0" lang="en-US" sz="3600" u="none">
                <a:solidFill>
                  <a:srgbClr val="000099"/>
                </a:solidFill>
                <a:latin typeface="Arimo"/>
                <a:ea typeface="Arimo"/>
                <a:cs typeface="Arimo"/>
                <a:sym typeface="Arimo"/>
              </a:rPr>
              <a:t>Attributes</a:t>
            </a:r>
            <a:endParaRPr/>
          </a:p>
        </p:txBody>
      </p:sp>
      <p:sp>
        <p:nvSpPr>
          <p:cNvPr descr="Rectangle: Click to edit Master text styles &#10;Second level &#10;Third level &#10;Fourth level &#10;Fifth level" id="643" name="Google Shape;643;p16"/>
          <p:cNvSpPr txBox="1"/>
          <p:nvPr>
            <p:ph idx="1" type="body"/>
          </p:nvPr>
        </p:nvSpPr>
        <p:spPr>
          <a:xfrm>
            <a:off x="342900" y="1600200"/>
            <a:ext cx="84963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640"/>
              <a:buFont typeface="Arimo"/>
              <a:buChar char="•"/>
            </a:pPr>
            <a:r>
              <a:rPr b="0" i="0" lang="en-US" sz="2400" u="none">
                <a:solidFill>
                  <a:srgbClr val="000099"/>
                </a:solidFill>
                <a:latin typeface="Arimo"/>
                <a:ea typeface="Arimo"/>
                <a:cs typeface="Arimo"/>
                <a:sym typeface="Arimo"/>
              </a:rPr>
              <a:t>Information captured about an entity</a:t>
            </a:r>
            <a:endParaRPr/>
          </a:p>
          <a:p>
            <a:pPr indent="-342900" lvl="0" marL="342900" rtl="0" algn="l">
              <a:lnSpc>
                <a:spcPct val="100000"/>
              </a:lnSpc>
              <a:spcBef>
                <a:spcPts val="480"/>
              </a:spcBef>
              <a:spcAft>
                <a:spcPts val="0"/>
              </a:spcAft>
              <a:buSzPts val="2640"/>
              <a:buFont typeface="Arimo"/>
              <a:buChar char="•"/>
            </a:pPr>
            <a:r>
              <a:rPr b="0" i="0" lang="en-US" sz="2400" u="none">
                <a:solidFill>
                  <a:srgbClr val="000099"/>
                </a:solidFill>
                <a:latin typeface="Arimo"/>
                <a:ea typeface="Arimo"/>
                <a:cs typeface="Arimo"/>
                <a:sym typeface="Arimo"/>
              </a:rPr>
              <a:t>are the properties which describe the entity</a:t>
            </a:r>
            <a:endParaRPr/>
          </a:p>
          <a:p>
            <a:pPr indent="-342900" lvl="0" marL="342900" rtl="0" algn="l">
              <a:lnSpc>
                <a:spcPct val="100000"/>
              </a:lnSpc>
              <a:spcBef>
                <a:spcPts val="480"/>
              </a:spcBef>
              <a:spcAft>
                <a:spcPts val="0"/>
              </a:spcAft>
              <a:buSzPts val="2640"/>
              <a:buFont typeface="Arimo"/>
              <a:buChar char="•"/>
            </a:pPr>
            <a:r>
              <a:rPr b="0" i="0" lang="en-US" sz="2400" u="none">
                <a:solidFill>
                  <a:srgbClr val="000099"/>
                </a:solidFill>
                <a:latin typeface="Arimo"/>
                <a:ea typeface="Arimo"/>
                <a:cs typeface="Arimo"/>
                <a:sym typeface="Arimo"/>
              </a:rPr>
              <a:t>for example a car has the attributes: colour, capacity, model …</a:t>
            </a:r>
            <a:endParaRPr/>
          </a:p>
          <a:p>
            <a:pPr indent="-285750" lvl="1" marL="742950" rtl="0" algn="l">
              <a:lnSpc>
                <a:spcPct val="100000"/>
              </a:lnSpc>
              <a:spcBef>
                <a:spcPts val="400"/>
              </a:spcBef>
              <a:spcAft>
                <a:spcPts val="0"/>
              </a:spcAft>
              <a:buSzPts val="2000"/>
              <a:buFont typeface="Arimo"/>
              <a:buChar char="•"/>
            </a:pPr>
            <a:r>
              <a:rPr b="0" i="0" lang="en-US" sz="2000" u="none">
                <a:solidFill>
                  <a:srgbClr val="000099"/>
                </a:solidFill>
                <a:latin typeface="Arimo"/>
                <a:ea typeface="Arimo"/>
                <a:cs typeface="Arimo"/>
                <a:sym typeface="Arimo"/>
              </a:rPr>
              <a:t>more precisely we can say that every entity of type car will have attribute values for each of those attributes</a:t>
            </a:r>
            <a:endParaRPr/>
          </a:p>
          <a:p>
            <a:pPr indent="-228600" lvl="2" marL="1143000" rtl="0" algn="l">
              <a:lnSpc>
                <a:spcPct val="100000"/>
              </a:lnSpc>
              <a:spcBef>
                <a:spcPts val="400"/>
              </a:spcBef>
              <a:spcAft>
                <a:spcPts val="0"/>
              </a:spcAft>
              <a:buSzPts val="2000"/>
              <a:buChar char="•"/>
            </a:pPr>
            <a:r>
              <a:rPr b="0" i="0" lang="en-US" sz="2000" u="none">
                <a:solidFill>
                  <a:srgbClr val="000099"/>
                </a:solidFill>
                <a:latin typeface="Arimo"/>
                <a:ea typeface="Arimo"/>
                <a:cs typeface="Arimo"/>
                <a:sym typeface="Arimo"/>
              </a:rPr>
              <a:t>e.g..  yellow, 1275cc, mini</a:t>
            </a:r>
            <a:endParaRPr/>
          </a:p>
          <a:p>
            <a:pPr indent="-342900" lvl="0" marL="342900" rtl="0" algn="l">
              <a:lnSpc>
                <a:spcPct val="100000"/>
              </a:lnSpc>
              <a:spcBef>
                <a:spcPts val="480"/>
              </a:spcBef>
              <a:spcAft>
                <a:spcPts val="0"/>
              </a:spcAft>
              <a:buSzPts val="2640"/>
              <a:buFont typeface="Arimo"/>
              <a:buChar char="•"/>
            </a:pPr>
            <a:r>
              <a:rPr b="0" i="0" lang="en-US" sz="2400" u="none">
                <a:solidFill>
                  <a:srgbClr val="000099"/>
                </a:solidFill>
                <a:latin typeface="Arimo"/>
                <a:ea typeface="Arimo"/>
                <a:cs typeface="Arimo"/>
                <a:sym typeface="Arimo"/>
              </a:rPr>
              <a:t>Only those used by the organization should be included in the model</a:t>
            </a:r>
            <a:endParaRPr/>
          </a:p>
          <a:p>
            <a:pPr indent="-342900" lvl="0" marL="342900" rtl="0" algn="l">
              <a:lnSpc>
                <a:spcPct val="100000"/>
              </a:lnSpc>
              <a:spcBef>
                <a:spcPts val="480"/>
              </a:spcBef>
              <a:spcAft>
                <a:spcPts val="0"/>
              </a:spcAft>
              <a:buSzPts val="2640"/>
              <a:buFont typeface="Arimo"/>
              <a:buChar char="•"/>
            </a:pPr>
            <a:r>
              <a:rPr b="0" i="0" lang="en-US" sz="2400" u="none">
                <a:solidFill>
                  <a:srgbClr val="000099"/>
                </a:solidFill>
                <a:latin typeface="Arimo"/>
                <a:ea typeface="Arimo"/>
                <a:cs typeface="Arimo"/>
                <a:sym typeface="Arimo"/>
              </a:rPr>
              <a:t>Attribute names are nouns</a:t>
            </a:r>
            <a:endParaRPr/>
          </a:p>
          <a:p>
            <a:pPr indent="-342900" lvl="0" marL="342900" rtl="0" algn="l">
              <a:lnSpc>
                <a:spcPct val="100000"/>
              </a:lnSpc>
              <a:spcBef>
                <a:spcPts val="480"/>
              </a:spcBef>
              <a:spcAft>
                <a:spcPts val="0"/>
              </a:spcAft>
              <a:buSzPts val="2640"/>
              <a:buFont typeface="Arimo"/>
              <a:buChar char="•"/>
            </a:pPr>
            <a:r>
              <a:rPr b="0" i="0" lang="en-US" sz="2400" u="none">
                <a:solidFill>
                  <a:srgbClr val="000099"/>
                </a:solidFill>
                <a:latin typeface="Arimo"/>
                <a:ea typeface="Arimo"/>
                <a:cs typeface="Arimo"/>
                <a:sym typeface="Arimo"/>
              </a:rPr>
              <a:t>Sometimes entity name is added at the beginning of the attribute name for clarity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17"/>
          <p:cNvSpPr txBox="1"/>
          <p:nvPr/>
        </p:nvSpPr>
        <p:spPr>
          <a:xfrm>
            <a:off x="1905000" y="6324600"/>
            <a:ext cx="6324600" cy="533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a:p>
            <a:pPr indent="0" lvl="0" marL="0" marR="0" rtl="0" algn="r">
              <a:lnSpc>
                <a:spcPct val="100000"/>
              </a:lnSpc>
              <a:spcBef>
                <a:spcPts val="0"/>
              </a:spcBef>
              <a:spcAft>
                <a:spcPts val="0"/>
              </a:spcAft>
              <a:buClr>
                <a:schemeClr val="dk1"/>
              </a:buClr>
              <a:buSzPts val="1200"/>
              <a:buFont typeface="Garamond"/>
              <a:buNone/>
            </a:pPr>
            <a:r>
              <a:rPr b="0" i="0" lang="en-US" sz="1200" u="none">
                <a:solidFill>
                  <a:schemeClr val="dk1"/>
                </a:solidFill>
                <a:latin typeface="Garamond"/>
                <a:ea typeface="Garamond"/>
                <a:cs typeface="Garamond"/>
                <a:sym typeface="Garamond"/>
              </a:rPr>
              <a:t>.</a:t>
            </a:r>
            <a:endParaRPr/>
          </a:p>
        </p:txBody>
      </p:sp>
      <p:sp>
        <p:nvSpPr>
          <p:cNvPr id="649" name="Google Shape;649;p17"/>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7 -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650" name="Google Shape;650;p17"/>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3600"/>
              <a:buFont typeface="Arimo"/>
              <a:buNone/>
            </a:pPr>
            <a:r>
              <a:rPr b="1" i="0" lang="en-US" sz="3600" u="none">
                <a:solidFill>
                  <a:srgbClr val="000099"/>
                </a:solidFill>
                <a:latin typeface="Arimo"/>
                <a:ea typeface="Arimo"/>
                <a:cs typeface="Arimo"/>
                <a:sym typeface="Arimo"/>
              </a:rPr>
              <a:t>Identifiers</a:t>
            </a:r>
            <a:endParaRPr/>
          </a:p>
        </p:txBody>
      </p:sp>
      <p:sp>
        <p:nvSpPr>
          <p:cNvPr descr="Rectangle: Click to edit Master text styles &#10;Second level &#10;Third level &#10;Fourth level &#10;Fifth level" id="651" name="Google Shape;651;p17"/>
          <p:cNvSpPr txBox="1"/>
          <p:nvPr>
            <p:ph idx="1" type="body"/>
          </p:nvPr>
        </p:nvSpPr>
        <p:spPr>
          <a:xfrm>
            <a:off x="304800" y="1676400"/>
            <a:ext cx="8686800" cy="4343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3080"/>
              <a:buFont typeface="Arimo"/>
              <a:buChar char="•"/>
            </a:pPr>
            <a:r>
              <a:rPr b="0" i="0" lang="en-US" sz="2800" u="none">
                <a:solidFill>
                  <a:srgbClr val="000099"/>
                </a:solidFill>
                <a:latin typeface="Arimo"/>
                <a:ea typeface="Arimo"/>
                <a:cs typeface="Arimo"/>
                <a:sym typeface="Arimo"/>
              </a:rPr>
              <a:t>An identifier is an attribute (or group of attributes) which uniquely identifies an entity instance</a:t>
            </a:r>
            <a:endParaRPr/>
          </a:p>
          <a:p>
            <a:pPr indent="-342900" lvl="0" marL="342900" rtl="0" algn="l">
              <a:lnSpc>
                <a:spcPct val="90000"/>
              </a:lnSpc>
              <a:spcBef>
                <a:spcPts val="560"/>
              </a:spcBef>
              <a:spcAft>
                <a:spcPts val="0"/>
              </a:spcAft>
              <a:buSzPts val="3080"/>
              <a:buFont typeface="Arimo"/>
              <a:buChar char="•"/>
            </a:pPr>
            <a:r>
              <a:rPr b="0" i="0" lang="en-US" sz="2800" u="none">
                <a:solidFill>
                  <a:srgbClr val="000099"/>
                </a:solidFill>
                <a:latin typeface="Arimo"/>
                <a:ea typeface="Arimo"/>
                <a:cs typeface="Arimo"/>
                <a:sym typeface="Arimo"/>
              </a:rPr>
              <a:t>For example, a car is uniquely identified by a registration number</a:t>
            </a:r>
            <a:endParaRPr/>
          </a:p>
          <a:p>
            <a:pPr indent="-285750" lvl="1" marL="742950" rtl="0" algn="l">
              <a:lnSpc>
                <a:spcPct val="90000"/>
              </a:lnSpc>
              <a:spcBef>
                <a:spcPts val="480"/>
              </a:spcBef>
              <a:spcAft>
                <a:spcPts val="0"/>
              </a:spcAft>
              <a:buSzPts val="2400"/>
              <a:buFont typeface="Arimo"/>
              <a:buChar char="•"/>
            </a:pPr>
            <a:r>
              <a:rPr b="0" i="0" lang="en-US" sz="2400" u="none">
                <a:solidFill>
                  <a:srgbClr val="000099"/>
                </a:solidFill>
                <a:latin typeface="Arimo"/>
                <a:ea typeface="Arimo"/>
                <a:cs typeface="Arimo"/>
                <a:sym typeface="Arimo"/>
              </a:rPr>
              <a:t>(is it always?)</a:t>
            </a:r>
            <a:endParaRPr/>
          </a:p>
          <a:p>
            <a:pPr indent="-342900" lvl="0" marL="342900" rtl="0" algn="l">
              <a:lnSpc>
                <a:spcPct val="90000"/>
              </a:lnSpc>
              <a:spcBef>
                <a:spcPts val="560"/>
              </a:spcBef>
              <a:spcAft>
                <a:spcPts val="0"/>
              </a:spcAft>
              <a:buSzPts val="3080"/>
              <a:buFont typeface="Arimo"/>
              <a:buChar char="•"/>
            </a:pPr>
            <a:r>
              <a:rPr b="1" i="0" lang="en-US" sz="2800" u="none">
                <a:solidFill>
                  <a:srgbClr val="3333FF"/>
                </a:solidFill>
                <a:latin typeface="Arimo"/>
                <a:ea typeface="Arimo"/>
                <a:cs typeface="Arimo"/>
                <a:sym typeface="Arimo"/>
              </a:rPr>
              <a:t>Concatenated identifier</a:t>
            </a:r>
            <a:r>
              <a:rPr b="0" i="0" lang="en-US" sz="2800" u="none">
                <a:solidFill>
                  <a:srgbClr val="000099"/>
                </a:solidFill>
                <a:latin typeface="Arimo"/>
                <a:ea typeface="Arimo"/>
                <a:cs typeface="Arimo"/>
                <a:sym typeface="Arimo"/>
              </a:rPr>
              <a:t> consists of several attributes</a:t>
            </a:r>
            <a:endParaRPr/>
          </a:p>
          <a:p>
            <a:pPr indent="-342900" lvl="0" marL="342900" rtl="0" algn="l">
              <a:lnSpc>
                <a:spcPct val="90000"/>
              </a:lnSpc>
              <a:spcBef>
                <a:spcPts val="560"/>
              </a:spcBef>
              <a:spcAft>
                <a:spcPts val="0"/>
              </a:spcAft>
              <a:buSzPts val="3080"/>
              <a:buFont typeface="Arimo"/>
              <a:buChar char="•"/>
            </a:pPr>
            <a:r>
              <a:rPr b="0" i="0" lang="en-US" sz="2800" u="none">
                <a:solidFill>
                  <a:srgbClr val="000099"/>
                </a:solidFill>
                <a:latin typeface="Arimo"/>
                <a:ea typeface="Arimo"/>
                <a:cs typeface="Arimo"/>
                <a:sym typeface="Arimo"/>
              </a:rPr>
              <a:t>An identifier may be ‘artificial,’ such as creating an ID number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18"/>
          <p:cNvSpPr txBox="1"/>
          <p:nvPr/>
        </p:nvSpPr>
        <p:spPr>
          <a:xfrm>
            <a:off x="1905000" y="6324600"/>
            <a:ext cx="6324600" cy="533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a:p>
            <a:pPr indent="0" lvl="0" marL="0" marR="0" rtl="0" algn="r">
              <a:lnSpc>
                <a:spcPct val="100000"/>
              </a:lnSpc>
              <a:spcBef>
                <a:spcPts val="0"/>
              </a:spcBef>
              <a:spcAft>
                <a:spcPts val="0"/>
              </a:spcAft>
              <a:buClr>
                <a:schemeClr val="dk1"/>
              </a:buClr>
              <a:buSzPts val="1200"/>
              <a:buFont typeface="Garamond"/>
              <a:buNone/>
            </a:pPr>
            <a:r>
              <a:rPr b="0" i="0" lang="en-US" sz="1200" u="none">
                <a:solidFill>
                  <a:schemeClr val="dk1"/>
                </a:solidFill>
                <a:latin typeface="Garamond"/>
                <a:ea typeface="Garamond"/>
                <a:cs typeface="Garamond"/>
                <a:sym typeface="Garamond"/>
              </a:rPr>
              <a:t>.</a:t>
            </a:r>
            <a:endParaRPr/>
          </a:p>
        </p:txBody>
      </p:sp>
      <p:sp>
        <p:nvSpPr>
          <p:cNvPr id="657" name="Google Shape;657;p18"/>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7 -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658" name="Google Shape;658;p18"/>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3600"/>
              <a:buFont typeface="Arimo"/>
              <a:buNone/>
            </a:pPr>
            <a:r>
              <a:rPr b="1" i="0" lang="en-US" sz="3600" u="none">
                <a:solidFill>
                  <a:srgbClr val="000099"/>
                </a:solidFill>
                <a:latin typeface="Arimo"/>
                <a:ea typeface="Arimo"/>
                <a:cs typeface="Arimo"/>
                <a:sym typeface="Arimo"/>
              </a:rPr>
              <a:t>Relationships</a:t>
            </a:r>
            <a:endParaRPr/>
          </a:p>
        </p:txBody>
      </p:sp>
      <p:sp>
        <p:nvSpPr>
          <p:cNvPr descr="Rectangle: Click to edit Master text styles &#10;Second level &#10;Third level &#10;Fourth level &#10;Fifth level" id="659" name="Google Shape;659;p18"/>
          <p:cNvSpPr txBox="1"/>
          <p:nvPr>
            <p:ph idx="1" type="body"/>
          </p:nvPr>
        </p:nvSpPr>
        <p:spPr>
          <a:xfrm>
            <a:off x="304800" y="1676400"/>
            <a:ext cx="84582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640"/>
              <a:buFont typeface="Arimo"/>
              <a:buChar char="•"/>
            </a:pPr>
            <a:r>
              <a:rPr b="0" i="0" lang="en-US" sz="2400" u="none">
                <a:solidFill>
                  <a:srgbClr val="000099"/>
                </a:solidFill>
                <a:latin typeface="Arimo"/>
                <a:ea typeface="Arimo"/>
                <a:cs typeface="Arimo"/>
                <a:sym typeface="Arimo"/>
              </a:rPr>
              <a:t>A relationship is an association between two entities</a:t>
            </a:r>
            <a:endParaRPr/>
          </a:p>
          <a:p>
            <a:pPr indent="-342900" lvl="0" marL="342900" rtl="0" algn="l">
              <a:lnSpc>
                <a:spcPct val="100000"/>
              </a:lnSpc>
              <a:spcBef>
                <a:spcPts val="480"/>
              </a:spcBef>
              <a:spcAft>
                <a:spcPts val="0"/>
              </a:spcAft>
              <a:buSzPts val="2640"/>
              <a:buFont typeface="Arimo"/>
              <a:buChar char="•"/>
            </a:pPr>
            <a:r>
              <a:rPr b="0" i="0" lang="en-US" sz="2400" u="none">
                <a:solidFill>
                  <a:srgbClr val="000099"/>
                </a:solidFill>
                <a:latin typeface="Arimo"/>
                <a:ea typeface="Arimo"/>
                <a:cs typeface="Arimo"/>
                <a:sym typeface="Arimo"/>
              </a:rPr>
              <a:t>For example there is a relationship between a car and the person that owns it</a:t>
            </a:r>
            <a:endParaRPr/>
          </a:p>
          <a:p>
            <a:pPr indent="-285750" lvl="1" marL="742950" rtl="0" algn="l">
              <a:lnSpc>
                <a:spcPct val="100000"/>
              </a:lnSpc>
              <a:spcBef>
                <a:spcPts val="400"/>
              </a:spcBef>
              <a:spcAft>
                <a:spcPts val="0"/>
              </a:spcAft>
              <a:buSzPts val="2000"/>
              <a:buFont typeface="Arimo"/>
              <a:buChar char="•"/>
            </a:pPr>
            <a:r>
              <a:rPr b="0" i="0" lang="en-US" sz="2000" u="none">
                <a:solidFill>
                  <a:srgbClr val="000099"/>
                </a:solidFill>
                <a:latin typeface="Arimo"/>
                <a:ea typeface="Arimo"/>
                <a:cs typeface="Arimo"/>
                <a:sym typeface="Arimo"/>
              </a:rPr>
              <a:t>More precisely, we model a relationship type “owns” between a person type and a car type</a:t>
            </a:r>
            <a:endParaRPr/>
          </a:p>
          <a:p>
            <a:pPr indent="-342900" lvl="0" marL="342900" rtl="0" algn="l">
              <a:lnSpc>
                <a:spcPct val="100000"/>
              </a:lnSpc>
              <a:spcBef>
                <a:spcPts val="480"/>
              </a:spcBef>
              <a:spcAft>
                <a:spcPts val="0"/>
              </a:spcAft>
              <a:buSzPts val="2640"/>
              <a:buFont typeface="Arimo"/>
              <a:buChar char="•"/>
            </a:pPr>
            <a:r>
              <a:rPr b="0" i="0" lang="en-US" sz="2400" u="none">
                <a:solidFill>
                  <a:srgbClr val="000099"/>
                </a:solidFill>
                <a:latin typeface="Arimo"/>
                <a:ea typeface="Arimo"/>
                <a:cs typeface="Arimo"/>
                <a:sym typeface="Arimo"/>
              </a:rPr>
              <a:t>Relationships should have active verb names</a:t>
            </a:r>
            <a:endParaRPr/>
          </a:p>
          <a:p>
            <a:pPr indent="-342900" lvl="0" marL="342900" rtl="0" algn="l">
              <a:lnSpc>
                <a:spcPct val="100000"/>
              </a:lnSpc>
              <a:spcBef>
                <a:spcPts val="480"/>
              </a:spcBef>
              <a:spcAft>
                <a:spcPts val="0"/>
              </a:spcAft>
              <a:buSzPts val="2640"/>
              <a:buFont typeface="Arimo"/>
              <a:buChar char="•"/>
            </a:pPr>
            <a:r>
              <a:rPr b="0" i="0" lang="en-US" sz="2400" u="none">
                <a:solidFill>
                  <a:srgbClr val="000099"/>
                </a:solidFill>
                <a:latin typeface="Arimo"/>
                <a:ea typeface="Arimo"/>
                <a:cs typeface="Arimo"/>
                <a:sym typeface="Arimo"/>
              </a:rPr>
              <a:t>Relationships go in both directions</a:t>
            </a:r>
            <a:endParaRPr/>
          </a:p>
          <a:p>
            <a:pPr indent="-342900" lvl="0" marL="342900" rtl="0" algn="l">
              <a:lnSpc>
                <a:spcPct val="100000"/>
              </a:lnSpc>
              <a:spcBef>
                <a:spcPts val="480"/>
              </a:spcBef>
              <a:spcAft>
                <a:spcPts val="0"/>
              </a:spcAft>
              <a:buSzPts val="2640"/>
              <a:buFont typeface="Arimo"/>
              <a:buChar char="•"/>
            </a:pPr>
            <a:r>
              <a:rPr b="0" i="0" lang="en-US" sz="2400" u="none">
                <a:solidFill>
                  <a:srgbClr val="000099"/>
                </a:solidFill>
                <a:latin typeface="Arimo"/>
                <a:ea typeface="Arimo"/>
                <a:cs typeface="Arimo"/>
                <a:sym typeface="Arimo"/>
              </a:rPr>
              <a:t>Each combination of entities needs to be examined to see if there is a relationship between them. There are two approaches to this: entity grid (or matrix) and building the diagram directly</a:t>
            </a:r>
            <a:endParaRPr/>
          </a:p>
          <a:p>
            <a:pPr indent="-175260" lvl="0" marL="342900" rtl="0" algn="l">
              <a:spcBef>
                <a:spcPts val="480"/>
              </a:spcBef>
              <a:spcAft>
                <a:spcPts val="0"/>
              </a:spcAft>
              <a:buSzPts val="2640"/>
              <a:buFont typeface="Arimo"/>
              <a:buNone/>
            </a:pPr>
            <a:r>
              <a:t/>
            </a:r>
            <a:endParaRPr b="0" i="0" sz="2400" u="none">
              <a:solidFill>
                <a:srgbClr val="000099"/>
              </a:solidFill>
              <a:latin typeface="Arimo"/>
              <a:ea typeface="Arimo"/>
              <a:cs typeface="Arimo"/>
              <a:sym typeface="Arim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19"/>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3600"/>
              <a:buFont typeface="Arimo"/>
              <a:buNone/>
            </a:pPr>
            <a:r>
              <a:rPr b="1" i="0" lang="en-US" sz="3600" u="none">
                <a:solidFill>
                  <a:srgbClr val="000099"/>
                </a:solidFill>
                <a:latin typeface="Arimo"/>
                <a:ea typeface="Arimo"/>
                <a:cs typeface="Arimo"/>
                <a:sym typeface="Arimo"/>
              </a:rPr>
              <a:t>entity grid</a:t>
            </a:r>
            <a:endParaRPr/>
          </a:p>
        </p:txBody>
      </p:sp>
      <p:sp>
        <p:nvSpPr>
          <p:cNvPr descr="Rectangle: Click to edit Master text styles &#10;Second level &#10;Third level &#10;Fourth level &#10;Fifth level" id="665" name="Google Shape;665;p19"/>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2640"/>
              <a:buFont typeface="Arimo"/>
              <a:buChar char="•"/>
            </a:pPr>
            <a:r>
              <a:rPr b="0" i="0" lang="en-US" sz="2400" u="none">
                <a:solidFill>
                  <a:srgbClr val="000099"/>
                </a:solidFill>
                <a:latin typeface="Arimo"/>
                <a:ea typeface="Arimo"/>
                <a:cs typeface="Arimo"/>
                <a:sym typeface="Arimo"/>
              </a:rPr>
              <a:t>A rigorous approach which uses a grid to force analysis of every pair entities and determine the relationship between them </a:t>
            </a:r>
            <a:endParaRPr/>
          </a:p>
          <a:p>
            <a:pPr indent="-342900" lvl="0" marL="342900" marR="0" rtl="0" algn="l">
              <a:lnSpc>
                <a:spcPct val="100000"/>
              </a:lnSpc>
              <a:spcBef>
                <a:spcPts val="480"/>
              </a:spcBef>
              <a:spcAft>
                <a:spcPts val="0"/>
              </a:spcAft>
              <a:buClr>
                <a:schemeClr val="lt1"/>
              </a:buClr>
              <a:buSzPts val="2640"/>
              <a:buFont typeface="Arimo"/>
              <a:buChar char="•"/>
            </a:pPr>
            <a:r>
              <a:rPr b="0" i="0" lang="en-US" sz="2400" u="none">
                <a:solidFill>
                  <a:srgbClr val="000099"/>
                </a:solidFill>
                <a:latin typeface="Arimo"/>
                <a:ea typeface="Arimo"/>
                <a:cs typeface="Arimo"/>
                <a:sym typeface="Arimo"/>
              </a:rPr>
              <a:t>Once the entities have been selected they are drawn up on a grid</a:t>
            </a:r>
            <a:endParaRPr/>
          </a:p>
          <a:p>
            <a:pPr indent="-342900" lvl="0" marL="342900" marR="0" rtl="0" algn="l">
              <a:lnSpc>
                <a:spcPct val="100000"/>
              </a:lnSpc>
              <a:spcBef>
                <a:spcPts val="480"/>
              </a:spcBef>
              <a:spcAft>
                <a:spcPts val="0"/>
              </a:spcAft>
              <a:buClr>
                <a:schemeClr val="lt1"/>
              </a:buClr>
              <a:buSzPts val="2640"/>
              <a:buFont typeface="Arimo"/>
              <a:buChar char="•"/>
            </a:pPr>
            <a:r>
              <a:rPr b="0" i="0" lang="en-US" sz="2400" u="none">
                <a:solidFill>
                  <a:srgbClr val="000099"/>
                </a:solidFill>
                <a:latin typeface="Arimo"/>
                <a:ea typeface="Arimo"/>
                <a:cs typeface="Arimo"/>
                <a:sym typeface="Arimo"/>
              </a:rPr>
              <a:t>The bottom left corner of the grid is hatched to avoid considering relationships twice</a:t>
            </a:r>
            <a:endParaRPr/>
          </a:p>
          <a:p>
            <a:pPr indent="-175260" lvl="0" marL="342900" marR="0" rtl="0" algn="l">
              <a:spcBef>
                <a:spcPts val="480"/>
              </a:spcBef>
              <a:spcAft>
                <a:spcPts val="0"/>
              </a:spcAft>
              <a:buClr>
                <a:schemeClr val="lt1"/>
              </a:buClr>
              <a:buSzPts val="2640"/>
              <a:buFont typeface="Arimo"/>
              <a:buNone/>
            </a:pPr>
            <a:r>
              <a:t/>
            </a:r>
            <a:endParaRPr b="0" i="0" sz="2400" u="none">
              <a:solidFill>
                <a:srgbClr val="000099"/>
              </a:solidFill>
              <a:latin typeface="Arimo"/>
              <a:ea typeface="Arimo"/>
              <a:cs typeface="Arimo"/>
              <a:sym typeface="Arimo"/>
            </a:endParaRPr>
          </a:p>
        </p:txBody>
      </p:sp>
      <p:pic>
        <p:nvPicPr>
          <p:cNvPr id="666" name="Google Shape;666;p19"/>
          <p:cNvPicPr preferRelativeResize="0"/>
          <p:nvPr/>
        </p:nvPicPr>
        <p:blipFill rotWithShape="1">
          <a:blip r:embed="rId3">
            <a:alphaModFix/>
          </a:blip>
          <a:srcRect b="0" l="0" r="0" t="0"/>
          <a:stretch/>
        </p:blipFill>
        <p:spPr>
          <a:xfrm>
            <a:off x="990600" y="4572000"/>
            <a:ext cx="6929437" cy="1371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2"/>
          <p:cNvSpPr txBox="1"/>
          <p:nvPr/>
        </p:nvSpPr>
        <p:spPr>
          <a:xfrm>
            <a:off x="1905000" y="6324600"/>
            <a:ext cx="6324600" cy="533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a:p>
            <a:pPr indent="0" lvl="0" marL="0" marR="0" rtl="0" algn="r">
              <a:lnSpc>
                <a:spcPct val="100000"/>
              </a:lnSpc>
              <a:spcBef>
                <a:spcPts val="0"/>
              </a:spcBef>
              <a:spcAft>
                <a:spcPts val="0"/>
              </a:spcAft>
              <a:buClr>
                <a:schemeClr val="dk1"/>
              </a:buClr>
              <a:buSzPts val="1200"/>
              <a:buFont typeface="Garamond"/>
              <a:buNone/>
            </a:pPr>
            <a:r>
              <a:rPr b="0" i="0" lang="en-US" sz="1200" u="none">
                <a:solidFill>
                  <a:schemeClr val="dk1"/>
                </a:solidFill>
                <a:latin typeface="Garamond"/>
                <a:ea typeface="Garamond"/>
                <a:cs typeface="Garamond"/>
                <a:sym typeface="Garamond"/>
              </a:rPr>
              <a:t>.</a:t>
            </a:r>
            <a:endParaRPr/>
          </a:p>
        </p:txBody>
      </p:sp>
      <p:sp>
        <p:nvSpPr>
          <p:cNvPr id="534" name="Google Shape;534;p2"/>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7 -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535" name="Google Shape;535;p2"/>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3600"/>
              <a:buFont typeface="Arimo"/>
              <a:buNone/>
            </a:pPr>
            <a:r>
              <a:rPr b="1" i="0" lang="en-US" sz="3600" u="none">
                <a:solidFill>
                  <a:srgbClr val="000099"/>
                </a:solidFill>
                <a:latin typeface="Arimo"/>
                <a:ea typeface="Arimo"/>
                <a:cs typeface="Arimo"/>
                <a:sym typeface="Arimo"/>
              </a:rPr>
              <a:t>Key Definitions</a:t>
            </a:r>
            <a:endParaRPr/>
          </a:p>
        </p:txBody>
      </p:sp>
      <p:sp>
        <p:nvSpPr>
          <p:cNvPr descr="Rectangle: Click to edit Master text styles &#10;Second level &#10;Third level &#10;Fourth level &#10;Fifth level" id="536" name="Google Shape;536;p2"/>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640"/>
              <a:buFont typeface="Arimo"/>
              <a:buChar char="•"/>
            </a:pPr>
            <a:r>
              <a:rPr b="1" i="1" lang="en-US" sz="2400" u="none">
                <a:solidFill>
                  <a:srgbClr val="3333FF"/>
                </a:solidFill>
                <a:latin typeface="Arimo"/>
                <a:ea typeface="Arimo"/>
                <a:cs typeface="Arimo"/>
                <a:sym typeface="Arimo"/>
              </a:rPr>
              <a:t>Data model</a:t>
            </a:r>
            <a:r>
              <a:rPr b="0" i="0" lang="en-US" sz="2400" u="none">
                <a:solidFill>
                  <a:srgbClr val="3333FF"/>
                </a:solidFill>
                <a:latin typeface="Arimo"/>
                <a:ea typeface="Arimo"/>
                <a:cs typeface="Arimo"/>
                <a:sym typeface="Arimo"/>
              </a:rPr>
              <a:t> </a:t>
            </a:r>
            <a:endParaRPr/>
          </a:p>
          <a:p>
            <a:pPr indent="-285750" lvl="1" marL="742950" rtl="0" algn="l">
              <a:lnSpc>
                <a:spcPct val="100000"/>
              </a:lnSpc>
              <a:spcBef>
                <a:spcPts val="480"/>
              </a:spcBef>
              <a:spcAft>
                <a:spcPts val="0"/>
              </a:spcAft>
              <a:buSzPts val="2400"/>
              <a:buFont typeface="Arimo"/>
              <a:buChar char="•"/>
            </a:pPr>
            <a:r>
              <a:rPr b="0" i="0" lang="en-US" sz="2400" u="none">
                <a:solidFill>
                  <a:srgbClr val="000099"/>
                </a:solidFill>
                <a:latin typeface="Arimo"/>
                <a:ea typeface="Arimo"/>
                <a:cs typeface="Arimo"/>
                <a:sym typeface="Arimo"/>
              </a:rPr>
              <a:t>A formal way of representing the data that are used and created by a business system</a:t>
            </a:r>
            <a:endParaRPr/>
          </a:p>
          <a:p>
            <a:pPr indent="-285750" lvl="1" marL="742950" rtl="0" algn="l">
              <a:lnSpc>
                <a:spcPct val="100000"/>
              </a:lnSpc>
              <a:spcBef>
                <a:spcPts val="480"/>
              </a:spcBef>
              <a:spcAft>
                <a:spcPts val="0"/>
              </a:spcAft>
              <a:buSzPts val="2400"/>
              <a:buFont typeface="Arimo"/>
              <a:buChar char="•"/>
            </a:pPr>
            <a:r>
              <a:rPr b="0" i="0" lang="en-US" sz="2400" u="none">
                <a:solidFill>
                  <a:srgbClr val="000099"/>
                </a:solidFill>
                <a:latin typeface="Arimo"/>
                <a:ea typeface="Arimo"/>
                <a:cs typeface="Arimo"/>
                <a:sym typeface="Arimo"/>
              </a:rPr>
              <a:t>Shows the people, places and things about which data is captured and the relationships among them.</a:t>
            </a:r>
            <a:endParaRPr/>
          </a:p>
          <a:p>
            <a:pPr indent="-342900" lvl="0" marL="342900" rtl="0" algn="l">
              <a:lnSpc>
                <a:spcPct val="100000"/>
              </a:lnSpc>
              <a:spcBef>
                <a:spcPts val="480"/>
              </a:spcBef>
              <a:spcAft>
                <a:spcPts val="0"/>
              </a:spcAft>
              <a:buSzPts val="2640"/>
              <a:buFont typeface="Arimo"/>
              <a:buChar char="•"/>
            </a:pPr>
            <a:r>
              <a:rPr b="1" i="1" lang="en-US" sz="2400" u="none">
                <a:solidFill>
                  <a:srgbClr val="3333FF"/>
                </a:solidFill>
                <a:latin typeface="Arimo"/>
                <a:ea typeface="Arimo"/>
                <a:cs typeface="Arimo"/>
                <a:sym typeface="Arimo"/>
              </a:rPr>
              <a:t>Logical data model</a:t>
            </a:r>
            <a:r>
              <a:rPr b="0" i="0" lang="en-US" sz="2400" u="none">
                <a:solidFill>
                  <a:srgbClr val="3333FF"/>
                </a:solidFill>
                <a:latin typeface="Arimo"/>
                <a:ea typeface="Arimo"/>
                <a:cs typeface="Arimo"/>
                <a:sym typeface="Arimo"/>
              </a:rPr>
              <a:t> </a:t>
            </a:r>
            <a:endParaRPr/>
          </a:p>
          <a:p>
            <a:pPr indent="-285750" lvl="1" marL="742950" rtl="0" algn="l">
              <a:lnSpc>
                <a:spcPct val="100000"/>
              </a:lnSpc>
              <a:spcBef>
                <a:spcPts val="480"/>
              </a:spcBef>
              <a:spcAft>
                <a:spcPts val="0"/>
              </a:spcAft>
              <a:buSzPts val="2400"/>
              <a:buFont typeface="Arimo"/>
              <a:buChar char="•"/>
            </a:pPr>
            <a:r>
              <a:rPr b="0" i="0" lang="en-US" sz="2400" u="none">
                <a:solidFill>
                  <a:srgbClr val="000099"/>
                </a:solidFill>
                <a:latin typeface="Arimo"/>
                <a:ea typeface="Arimo"/>
                <a:cs typeface="Arimo"/>
                <a:sym typeface="Arimo"/>
              </a:rPr>
              <a:t>shows the organization of data without indicating how it is stored, created, or manipulated.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20"/>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3600"/>
              <a:buFont typeface="Arimo"/>
              <a:buNone/>
            </a:pPr>
            <a:r>
              <a:rPr b="1" i="0" lang="en-US" sz="3600" u="none">
                <a:solidFill>
                  <a:srgbClr val="000099"/>
                </a:solidFill>
                <a:latin typeface="Arimo"/>
                <a:ea typeface="Arimo"/>
                <a:cs typeface="Arimo"/>
                <a:sym typeface="Arimo"/>
              </a:rPr>
              <a:t>Classification of Relationship</a:t>
            </a:r>
            <a:endParaRPr/>
          </a:p>
        </p:txBody>
      </p:sp>
      <p:sp>
        <p:nvSpPr>
          <p:cNvPr descr="Rectangle: Click to edit Master text styles &#10;Second level &#10;Third level &#10;Fourth level &#10;Fifth level" id="672" name="Google Shape;672;p20"/>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080"/>
              <a:buFont typeface="Arimo"/>
              <a:buChar char="•"/>
            </a:pPr>
            <a:r>
              <a:rPr b="0" i="0" lang="en-US" sz="2800" u="none">
                <a:solidFill>
                  <a:srgbClr val="FF3300"/>
                </a:solidFill>
                <a:latin typeface="Arimo"/>
                <a:ea typeface="Arimo"/>
                <a:cs typeface="Arimo"/>
                <a:sym typeface="Arimo"/>
              </a:rPr>
              <a:t>Optional Relationship</a:t>
            </a:r>
            <a:endParaRPr/>
          </a:p>
          <a:p>
            <a:pPr indent="-285750" lvl="1" marL="742950" rtl="0" algn="l">
              <a:lnSpc>
                <a:spcPct val="100000"/>
              </a:lnSpc>
              <a:spcBef>
                <a:spcPts val="560"/>
              </a:spcBef>
              <a:spcAft>
                <a:spcPts val="0"/>
              </a:spcAft>
              <a:buSzPts val="2800"/>
              <a:buFont typeface="Arimo"/>
              <a:buChar char="•"/>
            </a:pPr>
            <a:r>
              <a:rPr b="0" i="0" lang="en-US" sz="2800" u="none">
                <a:solidFill>
                  <a:srgbClr val="000099"/>
                </a:solidFill>
                <a:latin typeface="Arimo"/>
                <a:ea typeface="Arimo"/>
                <a:cs typeface="Arimo"/>
                <a:sym typeface="Arimo"/>
              </a:rPr>
              <a:t>An Employee may or may not be assigned to a Department</a:t>
            </a:r>
            <a:endParaRPr/>
          </a:p>
          <a:p>
            <a:pPr indent="-285750" lvl="1" marL="742950" rtl="0" algn="l">
              <a:lnSpc>
                <a:spcPct val="100000"/>
              </a:lnSpc>
              <a:spcBef>
                <a:spcPts val="560"/>
              </a:spcBef>
              <a:spcAft>
                <a:spcPts val="0"/>
              </a:spcAft>
              <a:buSzPts val="2800"/>
              <a:buFont typeface="Arimo"/>
              <a:buChar char="•"/>
            </a:pPr>
            <a:r>
              <a:rPr b="0" i="0" lang="en-US" sz="2800" u="none">
                <a:solidFill>
                  <a:srgbClr val="000099"/>
                </a:solidFill>
                <a:latin typeface="Arimo"/>
                <a:ea typeface="Arimo"/>
                <a:cs typeface="Arimo"/>
                <a:sym typeface="Arimo"/>
              </a:rPr>
              <a:t>A Patient may or may not be assigned to a Bed</a:t>
            </a:r>
            <a:endParaRPr/>
          </a:p>
          <a:p>
            <a:pPr indent="-342900" lvl="0" marL="342900" rtl="0" algn="l">
              <a:lnSpc>
                <a:spcPct val="100000"/>
              </a:lnSpc>
              <a:spcBef>
                <a:spcPts val="560"/>
              </a:spcBef>
              <a:spcAft>
                <a:spcPts val="0"/>
              </a:spcAft>
              <a:buSzPts val="3080"/>
              <a:buFont typeface="Arimo"/>
              <a:buChar char="•"/>
            </a:pPr>
            <a:r>
              <a:rPr b="0" i="0" lang="en-US" sz="2800" u="none">
                <a:solidFill>
                  <a:srgbClr val="FF3300"/>
                </a:solidFill>
                <a:latin typeface="Arimo"/>
                <a:ea typeface="Arimo"/>
                <a:cs typeface="Arimo"/>
                <a:sym typeface="Arimo"/>
              </a:rPr>
              <a:t>Mandatory Relationship</a:t>
            </a:r>
            <a:endParaRPr/>
          </a:p>
          <a:p>
            <a:pPr indent="-285750" lvl="1" marL="742950" rtl="0" algn="l">
              <a:lnSpc>
                <a:spcPct val="100000"/>
              </a:lnSpc>
              <a:spcBef>
                <a:spcPts val="560"/>
              </a:spcBef>
              <a:spcAft>
                <a:spcPts val="0"/>
              </a:spcAft>
              <a:buSzPts val="2800"/>
              <a:buFont typeface="Arimo"/>
              <a:buChar char="•"/>
            </a:pPr>
            <a:r>
              <a:rPr b="0" i="0" lang="en-US" sz="2800" u="none">
                <a:solidFill>
                  <a:srgbClr val="000099"/>
                </a:solidFill>
                <a:latin typeface="Arimo"/>
                <a:ea typeface="Arimo"/>
                <a:cs typeface="Arimo"/>
                <a:sym typeface="Arimo"/>
              </a:rPr>
              <a:t>Every Course must be taught by at least one Teacher</a:t>
            </a:r>
            <a:endParaRPr/>
          </a:p>
          <a:p>
            <a:pPr indent="-285750" lvl="1" marL="742950" rtl="0" algn="l">
              <a:lnSpc>
                <a:spcPct val="100000"/>
              </a:lnSpc>
              <a:spcBef>
                <a:spcPts val="560"/>
              </a:spcBef>
              <a:spcAft>
                <a:spcPts val="0"/>
              </a:spcAft>
              <a:buSzPts val="2800"/>
              <a:buFont typeface="Arimo"/>
              <a:buChar char="•"/>
            </a:pPr>
            <a:r>
              <a:rPr b="0" i="0" lang="en-US" sz="2800" u="none">
                <a:solidFill>
                  <a:srgbClr val="000099"/>
                </a:solidFill>
                <a:latin typeface="Arimo"/>
                <a:ea typeface="Arimo"/>
                <a:cs typeface="Arimo"/>
                <a:sym typeface="Arimo"/>
              </a:rPr>
              <a:t>Every mother have at least a Child</a:t>
            </a:r>
            <a:endParaRPr/>
          </a:p>
          <a:p>
            <a:pPr indent="-147320" lvl="0" marL="342900" rtl="0" algn="l">
              <a:spcBef>
                <a:spcPts val="560"/>
              </a:spcBef>
              <a:spcAft>
                <a:spcPts val="0"/>
              </a:spcAft>
              <a:buSzPts val="3080"/>
              <a:buFont typeface="Arimo"/>
              <a:buNone/>
            </a:pPr>
            <a:r>
              <a:t/>
            </a:r>
            <a:endParaRPr b="0" i="0" sz="2800" u="none">
              <a:solidFill>
                <a:srgbClr val="000099"/>
              </a:solidFill>
              <a:latin typeface="Arimo"/>
              <a:ea typeface="Arimo"/>
              <a:cs typeface="Arimo"/>
              <a:sym typeface="Arim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21"/>
          <p:cNvSpPr txBox="1"/>
          <p:nvPr/>
        </p:nvSpPr>
        <p:spPr>
          <a:xfrm>
            <a:off x="1905000" y="6324600"/>
            <a:ext cx="6324600" cy="533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a:p>
            <a:pPr indent="0" lvl="0" marL="0" marR="0" rtl="0" algn="r">
              <a:lnSpc>
                <a:spcPct val="100000"/>
              </a:lnSpc>
              <a:spcBef>
                <a:spcPts val="0"/>
              </a:spcBef>
              <a:spcAft>
                <a:spcPts val="0"/>
              </a:spcAft>
              <a:buClr>
                <a:schemeClr val="dk1"/>
              </a:buClr>
              <a:buSzPts val="1200"/>
              <a:buFont typeface="Garamond"/>
              <a:buNone/>
            </a:pPr>
            <a:r>
              <a:rPr b="0" i="0" lang="en-US" sz="1200" u="none">
                <a:solidFill>
                  <a:schemeClr val="dk1"/>
                </a:solidFill>
                <a:latin typeface="Garamond"/>
                <a:ea typeface="Garamond"/>
                <a:cs typeface="Garamond"/>
                <a:sym typeface="Garamond"/>
              </a:rPr>
              <a:t>.</a:t>
            </a:r>
            <a:endParaRPr/>
          </a:p>
        </p:txBody>
      </p:sp>
      <p:sp>
        <p:nvSpPr>
          <p:cNvPr id="678" name="Google Shape;678;p21"/>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7 -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679" name="Google Shape;679;p21"/>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3600"/>
              <a:buFont typeface="Arimo"/>
              <a:buNone/>
            </a:pPr>
            <a:r>
              <a:rPr b="1" i="0" lang="en-US" sz="3600" u="none">
                <a:solidFill>
                  <a:srgbClr val="000099"/>
                </a:solidFill>
                <a:latin typeface="Arimo"/>
                <a:ea typeface="Arimo"/>
                <a:cs typeface="Arimo"/>
                <a:sym typeface="Arimo"/>
              </a:rPr>
              <a:t>Cardinality</a:t>
            </a:r>
            <a:endParaRPr/>
          </a:p>
        </p:txBody>
      </p:sp>
      <p:sp>
        <p:nvSpPr>
          <p:cNvPr descr="Rectangle: Click to edit Master text styles &#10;Second level &#10;Third level &#10;Fourth level &#10;Fifth level" id="680" name="Google Shape;680;p21"/>
          <p:cNvSpPr txBox="1"/>
          <p:nvPr>
            <p:ph idx="4294967295" type="body"/>
          </p:nvPr>
        </p:nvSpPr>
        <p:spPr>
          <a:xfrm>
            <a:off x="561975" y="1981200"/>
            <a:ext cx="7886700" cy="3810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rgbClr val="CCECFF"/>
              </a:buClr>
              <a:buSzPts val="2800"/>
              <a:buFont typeface="Arimo"/>
              <a:buChar char="•"/>
            </a:pPr>
            <a:r>
              <a:rPr b="0" i="0" lang="en-US" sz="2800" u="none" cap="none" strike="noStrike">
                <a:solidFill>
                  <a:srgbClr val="000099"/>
                </a:solidFill>
                <a:latin typeface="Arimo"/>
                <a:ea typeface="Arimo"/>
                <a:cs typeface="Arimo"/>
                <a:sym typeface="Arimo"/>
              </a:rPr>
              <a:t>refers to the number of times instances in one entity can be related to instances in another entity</a:t>
            </a:r>
            <a:endParaRPr/>
          </a:p>
          <a:p>
            <a:pPr indent="-285750" lvl="1" marL="742950" marR="0" rtl="0" algn="l">
              <a:lnSpc>
                <a:spcPct val="90000"/>
              </a:lnSpc>
              <a:spcBef>
                <a:spcPts val="560"/>
              </a:spcBef>
              <a:spcAft>
                <a:spcPts val="0"/>
              </a:spcAft>
              <a:buClr>
                <a:srgbClr val="CCECFF"/>
              </a:buClr>
              <a:buSzPts val="2800"/>
              <a:buFont typeface="Arimo"/>
              <a:buChar char="•"/>
            </a:pPr>
            <a:r>
              <a:rPr b="0" i="0" lang="en-US" sz="2800" u="none" cap="none" strike="noStrike">
                <a:solidFill>
                  <a:srgbClr val="000099"/>
                </a:solidFill>
                <a:latin typeface="Arimo"/>
                <a:ea typeface="Arimo"/>
                <a:cs typeface="Arimo"/>
                <a:sym typeface="Arimo"/>
              </a:rPr>
              <a:t>Minimum Cardinality</a:t>
            </a:r>
            <a:endParaRPr/>
          </a:p>
          <a:p>
            <a:pPr indent="-228600" lvl="2" marL="1143000" marR="0" rtl="0" algn="l">
              <a:lnSpc>
                <a:spcPct val="90000"/>
              </a:lnSpc>
              <a:spcBef>
                <a:spcPts val="480"/>
              </a:spcBef>
              <a:spcAft>
                <a:spcPts val="0"/>
              </a:spcAft>
              <a:buClr>
                <a:schemeClr val="lt1"/>
              </a:buClr>
              <a:buSzPts val="2400"/>
              <a:buFont typeface="Noto Sans Symbols"/>
              <a:buChar char="•"/>
            </a:pPr>
            <a:r>
              <a:rPr b="0" i="0" lang="en-US" sz="2400" u="none" cap="none" strike="noStrike">
                <a:solidFill>
                  <a:srgbClr val="000099"/>
                </a:solidFill>
                <a:latin typeface="Arimo"/>
                <a:ea typeface="Arimo"/>
                <a:cs typeface="Arimo"/>
                <a:sym typeface="Arimo"/>
              </a:rPr>
              <a:t>If zero, then optional</a:t>
            </a:r>
            <a:endParaRPr/>
          </a:p>
          <a:p>
            <a:pPr indent="-228600" lvl="2" marL="1143000" marR="0" rtl="0" algn="l">
              <a:lnSpc>
                <a:spcPct val="90000"/>
              </a:lnSpc>
              <a:spcBef>
                <a:spcPts val="480"/>
              </a:spcBef>
              <a:spcAft>
                <a:spcPts val="0"/>
              </a:spcAft>
              <a:buClr>
                <a:schemeClr val="lt1"/>
              </a:buClr>
              <a:buSzPts val="2400"/>
              <a:buFont typeface="Noto Sans Symbols"/>
              <a:buChar char="•"/>
            </a:pPr>
            <a:r>
              <a:rPr b="0" i="0" lang="en-US" sz="2400" u="none" cap="none" strike="noStrike">
                <a:solidFill>
                  <a:srgbClr val="000099"/>
                </a:solidFill>
                <a:latin typeface="Arimo"/>
                <a:ea typeface="Arimo"/>
                <a:cs typeface="Arimo"/>
                <a:sym typeface="Arimo"/>
              </a:rPr>
              <a:t>If one or more,  then mandatory</a:t>
            </a:r>
            <a:endParaRPr/>
          </a:p>
          <a:p>
            <a:pPr indent="-285750" lvl="1" marL="742950" marR="0" rtl="0" algn="l">
              <a:lnSpc>
                <a:spcPct val="90000"/>
              </a:lnSpc>
              <a:spcBef>
                <a:spcPts val="560"/>
              </a:spcBef>
              <a:spcAft>
                <a:spcPts val="0"/>
              </a:spcAft>
              <a:buClr>
                <a:srgbClr val="CCECFF"/>
              </a:buClr>
              <a:buSzPts val="2800"/>
              <a:buFont typeface="Arimo"/>
              <a:buChar char="•"/>
            </a:pPr>
            <a:r>
              <a:rPr b="0" i="0" lang="en-US" sz="2800" u="none" cap="none" strike="noStrike">
                <a:solidFill>
                  <a:srgbClr val="000099"/>
                </a:solidFill>
                <a:latin typeface="Arimo"/>
                <a:ea typeface="Arimo"/>
                <a:cs typeface="Arimo"/>
                <a:sym typeface="Arimo"/>
              </a:rPr>
              <a:t>Maximum Cardinality</a:t>
            </a:r>
            <a:endParaRPr/>
          </a:p>
          <a:p>
            <a:pPr indent="-228600" lvl="2" marL="1143000" marR="0" rtl="0" algn="l">
              <a:lnSpc>
                <a:spcPct val="90000"/>
              </a:lnSpc>
              <a:spcBef>
                <a:spcPts val="480"/>
              </a:spcBef>
              <a:spcAft>
                <a:spcPts val="0"/>
              </a:spcAft>
              <a:buClr>
                <a:schemeClr val="lt1"/>
              </a:buClr>
              <a:buSzPts val="2400"/>
              <a:buFont typeface="Noto Sans Symbols"/>
              <a:buChar char="•"/>
            </a:pPr>
            <a:r>
              <a:rPr b="0" i="0" lang="en-US" sz="2400" u="none" cap="none" strike="noStrike">
                <a:solidFill>
                  <a:srgbClr val="000099"/>
                </a:solidFill>
                <a:latin typeface="Arimo"/>
                <a:ea typeface="Arimo"/>
                <a:cs typeface="Arimo"/>
                <a:sym typeface="Arimo"/>
              </a:rPr>
              <a:t>The maximum number</a:t>
            </a:r>
            <a:endParaRPr/>
          </a:p>
          <a:p>
            <a:pPr indent="-175260" lvl="0" marL="342900" marR="0" rtl="0" algn="l">
              <a:spcBef>
                <a:spcPts val="480"/>
              </a:spcBef>
              <a:spcAft>
                <a:spcPts val="0"/>
              </a:spcAft>
              <a:buClr>
                <a:schemeClr val="lt1"/>
              </a:buClr>
              <a:buSzPts val="2640"/>
              <a:buFont typeface="Arimo"/>
              <a:buNone/>
            </a:pPr>
            <a:r>
              <a:t/>
            </a:r>
            <a:endParaRPr b="0" i="0" sz="2400" u="none" cap="none" strike="noStrike">
              <a:solidFill>
                <a:srgbClr val="000099"/>
              </a:solidFill>
              <a:latin typeface="Arimo"/>
              <a:ea typeface="Arimo"/>
              <a:cs typeface="Arimo"/>
              <a:sym typeface="Arim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0">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22"/>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3600"/>
              <a:buFont typeface="Arimo"/>
              <a:buNone/>
            </a:pPr>
            <a:r>
              <a:rPr b="1" i="0" lang="en-US" sz="3600" u="none">
                <a:solidFill>
                  <a:srgbClr val="000099"/>
                </a:solidFill>
                <a:latin typeface="Arimo"/>
                <a:ea typeface="Arimo"/>
                <a:cs typeface="Arimo"/>
                <a:sym typeface="Arimo"/>
              </a:rPr>
              <a:t>Cardinality constraints</a:t>
            </a:r>
            <a:endParaRPr/>
          </a:p>
        </p:txBody>
      </p:sp>
      <p:sp>
        <p:nvSpPr>
          <p:cNvPr descr="Rectangle: Click to edit Master text styles &#10;Second level &#10;Third level &#10;Fourth level &#10;Fifth level" id="686" name="Google Shape;686;p22"/>
          <p:cNvSpPr txBox="1"/>
          <p:nvPr>
            <p:ph idx="1" type="body"/>
          </p:nvPr>
        </p:nvSpPr>
        <p:spPr>
          <a:xfrm>
            <a:off x="571500" y="1676400"/>
            <a:ext cx="7962900" cy="4038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3080"/>
              <a:buFont typeface="Arimo"/>
              <a:buChar char="•"/>
            </a:pPr>
            <a:r>
              <a:rPr b="0" i="0" lang="en-US" sz="2800" u="none">
                <a:solidFill>
                  <a:srgbClr val="000099"/>
                </a:solidFill>
                <a:latin typeface="Arimo"/>
                <a:ea typeface="Arimo"/>
                <a:cs typeface="Arimo"/>
                <a:sym typeface="Arimo"/>
              </a:rPr>
              <a:t>One instance in an entity refers to one and only one instance in the related entity (1:1)</a:t>
            </a:r>
            <a:endParaRPr/>
          </a:p>
          <a:p>
            <a:pPr indent="-342900" lvl="0" marL="342900" marR="0" rtl="0" algn="l">
              <a:lnSpc>
                <a:spcPct val="100000"/>
              </a:lnSpc>
              <a:spcBef>
                <a:spcPts val="560"/>
              </a:spcBef>
              <a:spcAft>
                <a:spcPts val="0"/>
              </a:spcAft>
              <a:buClr>
                <a:schemeClr val="lt1"/>
              </a:buClr>
              <a:buSzPts val="3080"/>
              <a:buFont typeface="Arimo"/>
              <a:buChar char="•"/>
            </a:pPr>
            <a:r>
              <a:rPr b="0" i="0" lang="en-US" sz="2800" u="none">
                <a:solidFill>
                  <a:srgbClr val="000099"/>
                </a:solidFill>
                <a:latin typeface="Arimo"/>
                <a:ea typeface="Arimo"/>
                <a:cs typeface="Arimo"/>
                <a:sym typeface="Arimo"/>
              </a:rPr>
              <a:t>One instance in an entity refers to one or more instances in the related entity (1:N)</a:t>
            </a:r>
            <a:endParaRPr/>
          </a:p>
          <a:p>
            <a:pPr indent="-342900" lvl="0" marL="342900" marR="0" rtl="0" algn="l">
              <a:lnSpc>
                <a:spcPct val="100000"/>
              </a:lnSpc>
              <a:spcBef>
                <a:spcPts val="560"/>
              </a:spcBef>
              <a:spcAft>
                <a:spcPts val="0"/>
              </a:spcAft>
              <a:buClr>
                <a:schemeClr val="lt1"/>
              </a:buClr>
              <a:buSzPts val="3080"/>
              <a:buFont typeface="Arimo"/>
              <a:buChar char="•"/>
            </a:pPr>
            <a:r>
              <a:rPr b="0" i="0" lang="en-US" sz="2800" u="none">
                <a:solidFill>
                  <a:srgbClr val="000099"/>
                </a:solidFill>
                <a:latin typeface="Arimo"/>
                <a:ea typeface="Arimo"/>
                <a:cs typeface="Arimo"/>
                <a:sym typeface="Arimo"/>
              </a:rPr>
              <a:t>One or more instances in an entity refer to one or more instances in the related entity (M:N)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23"/>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3600"/>
              <a:buFont typeface="Arimo"/>
              <a:buNone/>
            </a:pPr>
            <a:r>
              <a:rPr b="1" i="0" lang="en-US" sz="3600" u="none">
                <a:solidFill>
                  <a:srgbClr val="000099"/>
                </a:solidFill>
                <a:latin typeface="Arimo"/>
                <a:ea typeface="Arimo"/>
                <a:cs typeface="Arimo"/>
                <a:sym typeface="Arimo"/>
              </a:rPr>
              <a:t>Cardinality constraints_examples</a:t>
            </a:r>
            <a:endParaRPr/>
          </a:p>
        </p:txBody>
      </p:sp>
      <p:sp>
        <p:nvSpPr>
          <p:cNvPr descr="Rectangle: Click to edit Master text styles &#10;Second level &#10;Third level &#10;Fourth level &#10;Fifth level" id="692" name="Google Shape;692;p23"/>
          <p:cNvSpPr txBox="1"/>
          <p:nvPr>
            <p:ph idx="1" type="body"/>
          </p:nvPr>
        </p:nvSpPr>
        <p:spPr>
          <a:xfrm>
            <a:off x="571500" y="1676400"/>
            <a:ext cx="81915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3080"/>
              <a:buFont typeface="Arimo"/>
              <a:buChar char="•"/>
            </a:pPr>
            <a:r>
              <a:rPr b="0" i="0" lang="en-US" sz="2800" u="none">
                <a:solidFill>
                  <a:srgbClr val="000099"/>
                </a:solidFill>
                <a:latin typeface="Arimo"/>
                <a:ea typeface="Arimo"/>
                <a:cs typeface="Arimo"/>
                <a:sym typeface="Arimo"/>
              </a:rPr>
              <a:t>each customer has one and only one account and an account belongs to only one customer (1:1)</a:t>
            </a:r>
            <a:endParaRPr/>
          </a:p>
          <a:p>
            <a:pPr indent="-342900" lvl="0" marL="342900" marR="0" rtl="0" algn="l">
              <a:lnSpc>
                <a:spcPct val="100000"/>
              </a:lnSpc>
              <a:spcBef>
                <a:spcPts val="560"/>
              </a:spcBef>
              <a:spcAft>
                <a:spcPts val="0"/>
              </a:spcAft>
              <a:buClr>
                <a:schemeClr val="lt1"/>
              </a:buClr>
              <a:buSzPts val="3080"/>
              <a:buFont typeface="Arimo"/>
              <a:buChar char="•"/>
            </a:pPr>
            <a:r>
              <a:rPr b="0" i="0" lang="en-US" sz="2800" u="none">
                <a:solidFill>
                  <a:srgbClr val="000099"/>
                </a:solidFill>
                <a:latin typeface="Arimo"/>
                <a:ea typeface="Arimo"/>
                <a:cs typeface="Arimo"/>
                <a:sym typeface="Arimo"/>
              </a:rPr>
              <a:t>a lecturer is employed by one faculty; a faculty employs many lecturers (1:M)</a:t>
            </a:r>
            <a:endParaRPr/>
          </a:p>
          <a:p>
            <a:pPr indent="-342900" lvl="0" marL="342900" marR="0" rtl="0" algn="l">
              <a:lnSpc>
                <a:spcPct val="100000"/>
              </a:lnSpc>
              <a:spcBef>
                <a:spcPts val="560"/>
              </a:spcBef>
              <a:spcAft>
                <a:spcPts val="0"/>
              </a:spcAft>
              <a:buClr>
                <a:schemeClr val="lt1"/>
              </a:buClr>
              <a:buSzPts val="3080"/>
              <a:buFont typeface="Arimo"/>
              <a:buChar char="•"/>
            </a:pPr>
            <a:r>
              <a:rPr b="0" i="0" lang="en-US" sz="2800" u="none">
                <a:solidFill>
                  <a:srgbClr val="000099"/>
                </a:solidFill>
                <a:latin typeface="Arimo"/>
                <a:ea typeface="Arimo"/>
                <a:cs typeface="Arimo"/>
                <a:sym typeface="Arimo"/>
              </a:rPr>
              <a:t>a student studies many modules, a module is studied by many students (M:M)</a:t>
            </a:r>
            <a:endParaRPr/>
          </a:p>
          <a:p>
            <a:pPr indent="-147320" lvl="0" marL="342900" marR="0" rtl="0" algn="l">
              <a:spcBef>
                <a:spcPts val="560"/>
              </a:spcBef>
              <a:spcAft>
                <a:spcPts val="0"/>
              </a:spcAft>
              <a:buClr>
                <a:schemeClr val="lt1"/>
              </a:buClr>
              <a:buSzPts val="3080"/>
              <a:buFont typeface="Arimo"/>
              <a:buNone/>
            </a:pPr>
            <a:r>
              <a:t/>
            </a:r>
            <a:endParaRPr b="0" i="0" sz="2800" u="none">
              <a:solidFill>
                <a:srgbClr val="000099"/>
              </a:solidFill>
              <a:latin typeface="Arimo"/>
              <a:ea typeface="Arimo"/>
              <a:cs typeface="Arimo"/>
              <a:sym typeface="Arimo"/>
            </a:endParaRPr>
          </a:p>
        </p:txBody>
      </p:sp>
      <p:sp>
        <p:nvSpPr>
          <p:cNvPr id="693" name="Google Shape;693;p23"/>
          <p:cNvSpPr txBox="1"/>
          <p:nvPr/>
        </p:nvSpPr>
        <p:spPr>
          <a:xfrm>
            <a:off x="1905000" y="6324600"/>
            <a:ext cx="6324600" cy="533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a:p>
            <a:pPr indent="0" lvl="0" marL="0" marR="0" rtl="0" algn="r">
              <a:lnSpc>
                <a:spcPct val="100000"/>
              </a:lnSpc>
              <a:spcBef>
                <a:spcPts val="0"/>
              </a:spcBef>
              <a:spcAft>
                <a:spcPts val="0"/>
              </a:spcAft>
              <a:buClr>
                <a:schemeClr val="dk1"/>
              </a:buClr>
              <a:buSzPts val="1200"/>
              <a:buFont typeface="Garamond"/>
              <a:buNone/>
            </a:pPr>
            <a:r>
              <a:rPr b="0" i="0" lang="en-US" sz="1200" u="none">
                <a:solidFill>
                  <a:schemeClr val="dk1"/>
                </a:solidFill>
                <a:latin typeface="Garamond"/>
                <a:ea typeface="Garamond"/>
                <a:cs typeface="Garamond"/>
                <a:sym typeface="Garamond"/>
              </a:rPr>
              <a:t>.</a:t>
            </a:r>
            <a:endParaRPr/>
          </a:p>
        </p:txBody>
      </p:sp>
      <p:sp>
        <p:nvSpPr>
          <p:cNvPr id="694" name="Google Shape;694;p23"/>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7 -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pic>
        <p:nvPicPr>
          <p:cNvPr descr="part_c" id="699" name="Google Shape;699;p24"/>
          <p:cNvPicPr preferRelativeResize="0"/>
          <p:nvPr>
            <p:ph idx="1" type="body"/>
          </p:nvPr>
        </p:nvPicPr>
        <p:blipFill rotWithShape="1">
          <a:blip r:embed="rId3">
            <a:alphaModFix/>
          </a:blip>
          <a:srcRect b="0" l="0" r="0" t="0"/>
          <a:stretch/>
        </p:blipFill>
        <p:spPr>
          <a:xfrm>
            <a:off x="533400" y="1447800"/>
            <a:ext cx="7924800" cy="5105400"/>
          </a:xfrm>
          <a:prstGeom prst="rect">
            <a:avLst/>
          </a:prstGeom>
          <a:noFill/>
          <a:ln>
            <a:noFill/>
          </a:ln>
        </p:spPr>
      </p:pic>
      <p:sp>
        <p:nvSpPr>
          <p:cNvPr id="700" name="Google Shape;700;p24"/>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3600"/>
              <a:buFont typeface="Arimo"/>
              <a:buNone/>
            </a:pPr>
            <a:r>
              <a:rPr b="1" i="0" lang="en-US" sz="3600" u="none">
                <a:solidFill>
                  <a:srgbClr val="000099"/>
                </a:solidFill>
                <a:latin typeface="Arimo"/>
                <a:ea typeface="Arimo"/>
                <a:cs typeface="Arimo"/>
                <a:sym typeface="Arimo"/>
              </a:rPr>
              <a:t>Cardinality Constraints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25"/>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3600"/>
              <a:buFont typeface="Arimo"/>
              <a:buNone/>
            </a:pPr>
            <a:r>
              <a:rPr b="1" i="0" lang="en-US" sz="3600" u="none">
                <a:solidFill>
                  <a:srgbClr val="000099"/>
                </a:solidFill>
                <a:latin typeface="Arimo"/>
                <a:ea typeface="Arimo"/>
                <a:cs typeface="Arimo"/>
                <a:sym typeface="Arimo"/>
              </a:rPr>
              <a:t>Cardinality Constraints Example</a:t>
            </a:r>
            <a:endParaRPr/>
          </a:p>
        </p:txBody>
      </p:sp>
      <p:sp>
        <p:nvSpPr>
          <p:cNvPr descr="Rectangle: Click to edit Master text styles &#10;Second level &#10;Third level &#10;Fourth level &#10;Fifth level" id="706" name="Google Shape;706;p25"/>
          <p:cNvSpPr txBox="1"/>
          <p:nvPr>
            <p:ph idx="1" type="body"/>
          </p:nvPr>
        </p:nvSpPr>
        <p:spPr>
          <a:xfrm>
            <a:off x="228600" y="1600200"/>
            <a:ext cx="89154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080"/>
              <a:buFont typeface="Arimo"/>
              <a:buChar char="•"/>
            </a:pPr>
            <a:r>
              <a:rPr b="0" i="0" lang="en-US" sz="2800" u="none">
                <a:solidFill>
                  <a:srgbClr val="000099"/>
                </a:solidFill>
                <a:latin typeface="Arimo"/>
                <a:ea typeface="Arimo"/>
                <a:cs typeface="Arimo"/>
                <a:sym typeface="Arimo"/>
              </a:rPr>
              <a:t>In our model, we wish to indicate that each school may enroll many students, or may not enroll any students at all.  </a:t>
            </a:r>
            <a:endParaRPr/>
          </a:p>
          <a:p>
            <a:pPr indent="-342900" lvl="0" marL="342900" rtl="0" algn="l">
              <a:lnSpc>
                <a:spcPct val="100000"/>
              </a:lnSpc>
              <a:spcBef>
                <a:spcPts val="560"/>
              </a:spcBef>
              <a:spcAft>
                <a:spcPts val="0"/>
              </a:spcAft>
              <a:buSzPts val="3080"/>
              <a:buFont typeface="Arimo"/>
              <a:buChar char="•"/>
            </a:pPr>
            <a:r>
              <a:rPr b="0" i="0" lang="en-US" sz="2800" u="none">
                <a:solidFill>
                  <a:srgbClr val="000099"/>
                </a:solidFill>
                <a:latin typeface="Arimo"/>
                <a:ea typeface="Arimo"/>
                <a:cs typeface="Arimo"/>
                <a:sym typeface="Arimo"/>
              </a:rPr>
              <a:t>We also wish to indicate that each student attends exactly one school.  The following diagram indicates this optionality and cardinality: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26"/>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3200"/>
              <a:buFont typeface="Arimo"/>
              <a:buNone/>
            </a:pPr>
            <a:r>
              <a:rPr b="1" i="0" lang="en-US" sz="3200" u="none">
                <a:solidFill>
                  <a:srgbClr val="000099"/>
                </a:solidFill>
                <a:latin typeface="Arimo"/>
                <a:ea typeface="Arimo"/>
                <a:cs typeface="Arimo"/>
                <a:sym typeface="Arimo"/>
              </a:rPr>
              <a:t>Cardinality Constraints Example (Contd.)</a:t>
            </a:r>
            <a:endParaRPr/>
          </a:p>
        </p:txBody>
      </p:sp>
      <p:sp>
        <p:nvSpPr>
          <p:cNvPr descr="Rectangle: Click to edit Master text styles &#10;Second level &#10;Third level &#10;Fourth level &#10;Fifth level" id="712" name="Google Shape;712;p26"/>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p>
            <a:pPr indent="-91440" lvl="0" marL="342900" rtl="0" algn="l">
              <a:spcBef>
                <a:spcPts val="0"/>
              </a:spcBef>
              <a:spcAft>
                <a:spcPts val="0"/>
              </a:spcAft>
              <a:buSzPts val="3960"/>
              <a:buFont typeface="Arimo"/>
              <a:buNone/>
            </a:pPr>
            <a:r>
              <a:t/>
            </a:r>
            <a:endParaRPr sz="3600">
              <a:solidFill>
                <a:srgbClr val="000099"/>
              </a:solidFill>
              <a:latin typeface="Arimo"/>
              <a:ea typeface="Arimo"/>
              <a:cs typeface="Arimo"/>
              <a:sym typeface="Arimo"/>
            </a:endParaRPr>
          </a:p>
        </p:txBody>
      </p:sp>
      <p:sp>
        <p:nvSpPr>
          <p:cNvPr id="713" name="Google Shape;713;p26"/>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aphicFrame>
        <p:nvGraphicFramePr>
          <p:cNvPr id="714" name="Google Shape;714;p26"/>
          <p:cNvGraphicFramePr/>
          <p:nvPr/>
        </p:nvGraphicFramePr>
        <p:xfrm>
          <a:off x="876300" y="1981200"/>
          <a:ext cx="7620000" cy="3048000"/>
        </p:xfrm>
        <a:graphic>
          <a:graphicData uri="http://schemas.openxmlformats.org/presentationml/2006/ole">
            <mc:AlternateContent>
              <mc:Choice Requires="v">
                <p:oleObj r:id="rId4" imgH="3048000" imgW="7620000" progId="Visio.Drawing.6" spid="_x0000_s1">
                  <p:embed/>
                </p:oleObj>
              </mc:Choice>
              <mc:Fallback>
                <p:oleObj r:id="rId5" imgH="3048000" imgW="7620000" progId="Visio.Drawing.6">
                  <p:embed/>
                  <p:pic>
                    <p:nvPicPr>
                      <p:cNvPr id="714" name="Google Shape;714;p26"/>
                      <p:cNvPicPr preferRelativeResize="0"/>
                      <p:nvPr/>
                    </p:nvPicPr>
                    <p:blipFill rotWithShape="1">
                      <a:blip r:embed="rId6">
                        <a:alphaModFix/>
                      </a:blip>
                      <a:srcRect b="0" l="0" r="0" t="0"/>
                      <a:stretch/>
                    </p:blipFill>
                    <p:spPr>
                      <a:xfrm>
                        <a:off x="876300" y="1981200"/>
                        <a:ext cx="7620000" cy="3048000"/>
                      </a:xfrm>
                      <a:prstGeom prst="rect">
                        <a:avLst/>
                      </a:prstGeom>
                      <a:noFill/>
                      <a:ln>
                        <a:noFill/>
                      </a:ln>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27"/>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2800"/>
              <a:buFont typeface="Arimo"/>
              <a:buNone/>
            </a:pPr>
            <a:r>
              <a:rPr b="1" i="0" lang="en-US" sz="2800" u="none">
                <a:solidFill>
                  <a:srgbClr val="000099"/>
                </a:solidFill>
                <a:latin typeface="Arimo"/>
                <a:ea typeface="Arimo"/>
                <a:cs typeface="Arimo"/>
                <a:sym typeface="Arimo"/>
              </a:rPr>
              <a:t>Your Turn</a:t>
            </a:r>
            <a:endParaRPr/>
          </a:p>
        </p:txBody>
      </p:sp>
      <p:sp>
        <p:nvSpPr>
          <p:cNvPr descr="Rectangle: Click to edit Master text styles &#10;Second level &#10;Third level &#10;Fourth level &#10;Fifth level" id="720" name="Google Shape;720;p27"/>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640"/>
              <a:buFont typeface="Arimo"/>
              <a:buNone/>
            </a:pPr>
            <a:r>
              <a:rPr b="0" i="0" lang="en-US" sz="2400" u="none">
                <a:solidFill>
                  <a:srgbClr val="000099"/>
                </a:solidFill>
                <a:latin typeface="Arimo"/>
                <a:ea typeface="Arimo"/>
                <a:cs typeface="Arimo"/>
                <a:sym typeface="Arimo"/>
              </a:rPr>
              <a:t>A wealthy businessman owns a large number of paintings that he loans to museums all over the world. He is interested in setting up a system that records what he loans to whom so that he doesn’t lose track of his investments. </a:t>
            </a:r>
            <a:endParaRPr/>
          </a:p>
          <a:p>
            <a:pPr indent="0" lvl="0" marL="0" marR="0" rtl="0" algn="l">
              <a:lnSpc>
                <a:spcPct val="100000"/>
              </a:lnSpc>
              <a:spcBef>
                <a:spcPts val="480"/>
              </a:spcBef>
              <a:spcAft>
                <a:spcPts val="0"/>
              </a:spcAft>
              <a:buClr>
                <a:schemeClr val="lt1"/>
              </a:buClr>
              <a:buSzPts val="2640"/>
              <a:buFont typeface="Arimo"/>
              <a:buNone/>
            </a:pPr>
            <a:r>
              <a:rPr b="0" i="0" lang="en-US" sz="2400" u="none">
                <a:solidFill>
                  <a:srgbClr val="000099"/>
                </a:solidFill>
                <a:latin typeface="Arimo"/>
                <a:ea typeface="Arimo"/>
                <a:cs typeface="Arimo"/>
                <a:sym typeface="Arimo"/>
              </a:rPr>
              <a:t>He would like to keep information about the paintings that he owns as well as the artists who painted them. He also wants to track the various museums that reserve his art, along with the actual reservations. Obviously, artists are associated with paintings, paintings are associated with reservations, and reservations are associated with museums.</a:t>
            </a:r>
            <a:endParaRPr/>
          </a:p>
        </p:txBody>
      </p:sp>
      <p:sp>
        <p:nvSpPr>
          <p:cNvPr id="721" name="Google Shape;721;p27"/>
          <p:cNvSpPr txBox="1"/>
          <p:nvPr/>
        </p:nvSpPr>
        <p:spPr>
          <a:xfrm>
            <a:off x="1905000" y="6324600"/>
            <a:ext cx="6324600" cy="533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a:p>
            <a:pPr indent="0" lvl="0" marL="0" marR="0" rtl="0" algn="r">
              <a:lnSpc>
                <a:spcPct val="100000"/>
              </a:lnSpc>
              <a:spcBef>
                <a:spcPts val="0"/>
              </a:spcBef>
              <a:spcAft>
                <a:spcPts val="0"/>
              </a:spcAft>
              <a:buClr>
                <a:schemeClr val="dk1"/>
              </a:buClr>
              <a:buSzPts val="1200"/>
              <a:buFont typeface="Garamond"/>
              <a:buNone/>
            </a:pPr>
            <a:r>
              <a:rPr b="0" i="0" lang="en-US" sz="1200" u="none">
                <a:solidFill>
                  <a:schemeClr val="dk1"/>
                </a:solidFill>
                <a:latin typeface="Garamond"/>
                <a:ea typeface="Garamond"/>
                <a:cs typeface="Garamond"/>
                <a:sym typeface="Garamond"/>
              </a:rPr>
              <a:t>.</a:t>
            </a:r>
            <a:endParaRPr/>
          </a:p>
        </p:txBody>
      </p:sp>
      <p:sp>
        <p:nvSpPr>
          <p:cNvPr id="722" name="Google Shape;722;p27"/>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7 -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28"/>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2800"/>
              <a:buFont typeface="Arimo"/>
              <a:buNone/>
            </a:pPr>
            <a:r>
              <a:rPr b="1" i="0" lang="en-US" sz="2800" u="none">
                <a:solidFill>
                  <a:srgbClr val="000099"/>
                </a:solidFill>
                <a:latin typeface="Arimo"/>
                <a:ea typeface="Arimo"/>
                <a:cs typeface="Arimo"/>
                <a:sym typeface="Arimo"/>
              </a:rPr>
              <a:t>Your Turn - Questions</a:t>
            </a:r>
            <a:endParaRPr/>
          </a:p>
        </p:txBody>
      </p:sp>
      <p:sp>
        <p:nvSpPr>
          <p:cNvPr descr="Rectangle: Click to edit Master text styles &#10;Second level &#10;Third level &#10;Fourth level &#10;Fifth level" id="728" name="Google Shape;728;p28"/>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chemeClr val="lt1"/>
              </a:buClr>
              <a:buSzPts val="2200"/>
              <a:buFont typeface="Arimo"/>
              <a:buAutoNum type="arabicPeriod"/>
            </a:pPr>
            <a:r>
              <a:rPr b="0" i="0" lang="en-US" sz="2000" u="none">
                <a:solidFill>
                  <a:srgbClr val="000099"/>
                </a:solidFill>
                <a:latin typeface="Arimo"/>
                <a:ea typeface="Arimo"/>
                <a:cs typeface="Arimo"/>
                <a:sym typeface="Arimo"/>
              </a:rPr>
              <a:t>Draw the four entities that belong on this data model</a:t>
            </a:r>
            <a:endParaRPr/>
          </a:p>
          <a:p>
            <a:pPr indent="-457200" lvl="0" marL="457200" marR="0" rtl="0" algn="l">
              <a:lnSpc>
                <a:spcPct val="100000"/>
              </a:lnSpc>
              <a:spcBef>
                <a:spcPts val="400"/>
              </a:spcBef>
              <a:spcAft>
                <a:spcPts val="0"/>
              </a:spcAft>
              <a:buClr>
                <a:schemeClr val="lt1"/>
              </a:buClr>
              <a:buSzPts val="2200"/>
              <a:buFont typeface="Arimo"/>
              <a:buNone/>
            </a:pPr>
            <a:r>
              <a:rPr b="0" i="0" lang="en-US" sz="2000" u="none">
                <a:solidFill>
                  <a:srgbClr val="000099"/>
                </a:solidFill>
                <a:latin typeface="Arimo"/>
                <a:ea typeface="Arimo"/>
                <a:cs typeface="Arimo"/>
                <a:sym typeface="Arimo"/>
              </a:rPr>
              <a:t>2. Provide some basic attributes for each entity, and</a:t>
            </a:r>
            <a:endParaRPr/>
          </a:p>
          <a:p>
            <a:pPr indent="-457200" lvl="0" marL="457200" marR="0" rtl="0" algn="l">
              <a:lnSpc>
                <a:spcPct val="100000"/>
              </a:lnSpc>
              <a:spcBef>
                <a:spcPts val="400"/>
              </a:spcBef>
              <a:spcAft>
                <a:spcPts val="0"/>
              </a:spcAft>
              <a:buClr>
                <a:schemeClr val="lt1"/>
              </a:buClr>
              <a:buSzPts val="2200"/>
              <a:buFont typeface="Arimo"/>
              <a:buNone/>
            </a:pPr>
            <a:r>
              <a:rPr b="0" i="0" lang="en-US" sz="2000" u="none">
                <a:solidFill>
                  <a:srgbClr val="000099"/>
                </a:solidFill>
                <a:latin typeface="Arimo"/>
                <a:ea typeface="Arimo"/>
                <a:cs typeface="Arimo"/>
                <a:sym typeface="Arimo"/>
              </a:rPr>
              <a:t>     select an identifier, if possible.</a:t>
            </a:r>
            <a:endParaRPr/>
          </a:p>
          <a:p>
            <a:pPr indent="-457200" lvl="0" marL="457200" marR="0" rtl="0" algn="l">
              <a:lnSpc>
                <a:spcPct val="100000"/>
              </a:lnSpc>
              <a:spcBef>
                <a:spcPts val="400"/>
              </a:spcBef>
              <a:spcAft>
                <a:spcPts val="0"/>
              </a:spcAft>
              <a:buClr>
                <a:schemeClr val="lt1"/>
              </a:buClr>
              <a:buSzPts val="2200"/>
              <a:buFont typeface="Arimo"/>
              <a:buNone/>
            </a:pPr>
            <a:r>
              <a:rPr b="0" i="0" lang="en-US" sz="2000" u="none">
                <a:solidFill>
                  <a:srgbClr val="000099"/>
                </a:solidFill>
                <a:latin typeface="Arimo"/>
                <a:ea typeface="Arimo"/>
                <a:cs typeface="Arimo"/>
                <a:sym typeface="Arimo"/>
              </a:rPr>
              <a:t>3. Draw the appropriate relationships between the entities and label  </a:t>
            </a:r>
            <a:endParaRPr/>
          </a:p>
          <a:p>
            <a:pPr indent="-457200" lvl="0" marL="457200" marR="0" rtl="0" algn="l">
              <a:lnSpc>
                <a:spcPct val="100000"/>
              </a:lnSpc>
              <a:spcBef>
                <a:spcPts val="400"/>
              </a:spcBef>
              <a:spcAft>
                <a:spcPts val="0"/>
              </a:spcAft>
              <a:buClr>
                <a:schemeClr val="lt1"/>
              </a:buClr>
              <a:buSzPts val="2200"/>
              <a:buFont typeface="Arimo"/>
              <a:buNone/>
            </a:pPr>
            <a:r>
              <a:rPr b="0" i="0" lang="en-US" sz="2000" u="none">
                <a:solidFill>
                  <a:srgbClr val="000099"/>
                </a:solidFill>
                <a:latin typeface="Arimo"/>
                <a:ea typeface="Arimo"/>
                <a:cs typeface="Arimo"/>
                <a:sym typeface="Arimo"/>
              </a:rPr>
              <a:t>    them.</a:t>
            </a:r>
            <a:endParaRPr/>
          </a:p>
          <a:p>
            <a:pPr indent="-457200" lvl="0" marL="457200" marR="0" rtl="0" algn="l">
              <a:lnSpc>
                <a:spcPct val="100000"/>
              </a:lnSpc>
              <a:spcBef>
                <a:spcPts val="400"/>
              </a:spcBef>
              <a:spcAft>
                <a:spcPts val="0"/>
              </a:spcAft>
              <a:buClr>
                <a:schemeClr val="lt1"/>
              </a:buClr>
              <a:buSzPts val="2200"/>
              <a:buFont typeface="Arimo"/>
              <a:buNone/>
            </a:pPr>
            <a:r>
              <a:rPr b="0" i="0" lang="en-US" sz="2000" u="none">
                <a:solidFill>
                  <a:srgbClr val="000099"/>
                </a:solidFill>
                <a:latin typeface="Arimo"/>
                <a:ea typeface="Arimo"/>
                <a:cs typeface="Arimo"/>
                <a:sym typeface="Arimo"/>
              </a:rPr>
              <a:t>4. What is the cardinality for each relationship? Depict this on your</a:t>
            </a:r>
            <a:endParaRPr/>
          </a:p>
          <a:p>
            <a:pPr indent="-457200" lvl="0" marL="457200" marR="0" rtl="0" algn="l">
              <a:lnSpc>
                <a:spcPct val="100000"/>
              </a:lnSpc>
              <a:spcBef>
                <a:spcPts val="400"/>
              </a:spcBef>
              <a:spcAft>
                <a:spcPts val="0"/>
              </a:spcAft>
              <a:buClr>
                <a:schemeClr val="lt1"/>
              </a:buClr>
              <a:buSzPts val="2200"/>
              <a:buFont typeface="Arimo"/>
              <a:buNone/>
            </a:pPr>
            <a:r>
              <a:rPr b="0" i="0" lang="en-US" sz="2000" u="none">
                <a:solidFill>
                  <a:srgbClr val="000099"/>
                </a:solidFill>
                <a:latin typeface="Arimo"/>
                <a:ea typeface="Arimo"/>
                <a:cs typeface="Arimo"/>
                <a:sym typeface="Arimo"/>
              </a:rPr>
              <a:t>    drawing.</a:t>
            </a:r>
            <a:endParaRPr/>
          </a:p>
          <a:p>
            <a:pPr indent="-457200" lvl="0" marL="457200" marR="0" rtl="0" algn="l">
              <a:lnSpc>
                <a:spcPct val="100000"/>
              </a:lnSpc>
              <a:spcBef>
                <a:spcPts val="400"/>
              </a:spcBef>
              <a:spcAft>
                <a:spcPts val="0"/>
              </a:spcAft>
              <a:buClr>
                <a:schemeClr val="lt1"/>
              </a:buClr>
              <a:buSzPts val="2200"/>
              <a:buFont typeface="Arimo"/>
              <a:buNone/>
            </a:pPr>
            <a:r>
              <a:rPr b="0" i="0" lang="en-US" sz="2000" u="none">
                <a:solidFill>
                  <a:srgbClr val="000099"/>
                </a:solidFill>
                <a:latin typeface="Arimo"/>
                <a:ea typeface="Arimo"/>
                <a:cs typeface="Arimo"/>
                <a:sym typeface="Arimo"/>
              </a:rPr>
              <a:t>5. What is the modality for each relationship? Depict this on your</a:t>
            </a:r>
            <a:endParaRPr/>
          </a:p>
          <a:p>
            <a:pPr indent="-457200" lvl="0" marL="457200" marR="0" rtl="0" algn="l">
              <a:lnSpc>
                <a:spcPct val="100000"/>
              </a:lnSpc>
              <a:spcBef>
                <a:spcPts val="400"/>
              </a:spcBef>
              <a:spcAft>
                <a:spcPts val="0"/>
              </a:spcAft>
              <a:buClr>
                <a:schemeClr val="lt1"/>
              </a:buClr>
              <a:buSzPts val="2200"/>
              <a:buFont typeface="Arimo"/>
              <a:buNone/>
            </a:pPr>
            <a:r>
              <a:rPr b="0" i="0" lang="en-US" sz="2000" u="none">
                <a:solidFill>
                  <a:srgbClr val="000099"/>
                </a:solidFill>
                <a:latin typeface="Arimo"/>
                <a:ea typeface="Arimo"/>
                <a:cs typeface="Arimo"/>
                <a:sym typeface="Arimo"/>
              </a:rPr>
              <a:t>     drawing.</a:t>
            </a:r>
            <a:endParaRPr/>
          </a:p>
          <a:p>
            <a:pPr indent="-457200" lvl="0" marL="457200" marR="0" rtl="0" algn="l">
              <a:lnSpc>
                <a:spcPct val="100000"/>
              </a:lnSpc>
              <a:spcBef>
                <a:spcPts val="400"/>
              </a:spcBef>
              <a:spcAft>
                <a:spcPts val="0"/>
              </a:spcAft>
              <a:buClr>
                <a:schemeClr val="lt1"/>
              </a:buClr>
              <a:buSzPts val="2200"/>
              <a:buFont typeface="Arimo"/>
              <a:buNone/>
            </a:pPr>
            <a:r>
              <a:rPr b="0" i="0" lang="en-US" sz="2000" u="none">
                <a:solidFill>
                  <a:srgbClr val="000099"/>
                </a:solidFill>
                <a:latin typeface="Arimo"/>
                <a:ea typeface="Arimo"/>
                <a:cs typeface="Arimo"/>
                <a:sym typeface="Arimo"/>
              </a:rPr>
              <a:t>6. List two business rules that are communicated by your ERD</a:t>
            </a:r>
            <a:endParaRPr/>
          </a:p>
        </p:txBody>
      </p:sp>
      <p:sp>
        <p:nvSpPr>
          <p:cNvPr id="729" name="Google Shape;729;p28"/>
          <p:cNvSpPr txBox="1"/>
          <p:nvPr/>
        </p:nvSpPr>
        <p:spPr>
          <a:xfrm>
            <a:off x="1905000" y="6324600"/>
            <a:ext cx="6324600" cy="533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a:p>
            <a:pPr indent="0" lvl="0" marL="0" marR="0" rtl="0" algn="r">
              <a:lnSpc>
                <a:spcPct val="100000"/>
              </a:lnSpc>
              <a:spcBef>
                <a:spcPts val="0"/>
              </a:spcBef>
              <a:spcAft>
                <a:spcPts val="0"/>
              </a:spcAft>
              <a:buClr>
                <a:schemeClr val="dk1"/>
              </a:buClr>
              <a:buSzPts val="1200"/>
              <a:buFont typeface="Garamond"/>
              <a:buNone/>
            </a:pPr>
            <a:r>
              <a:rPr b="0" i="0" lang="en-US" sz="1200" u="none">
                <a:solidFill>
                  <a:schemeClr val="dk1"/>
                </a:solidFill>
                <a:latin typeface="Garamond"/>
                <a:ea typeface="Garamond"/>
                <a:cs typeface="Garamond"/>
                <a:sym typeface="Garamond"/>
              </a:rPr>
              <a:t>.</a:t>
            </a:r>
            <a:endParaRPr/>
          </a:p>
        </p:txBody>
      </p:sp>
      <p:sp>
        <p:nvSpPr>
          <p:cNvPr id="730" name="Google Shape;730;p28"/>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7 -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29"/>
          <p:cNvSpPr txBox="1"/>
          <p:nvPr/>
        </p:nvSpPr>
        <p:spPr>
          <a:xfrm>
            <a:off x="1905000" y="6324600"/>
            <a:ext cx="6324600" cy="533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a:p>
            <a:pPr indent="0" lvl="0" marL="0" marR="0" rtl="0" algn="r">
              <a:lnSpc>
                <a:spcPct val="100000"/>
              </a:lnSpc>
              <a:spcBef>
                <a:spcPts val="0"/>
              </a:spcBef>
              <a:spcAft>
                <a:spcPts val="0"/>
              </a:spcAft>
              <a:buClr>
                <a:schemeClr val="dk1"/>
              </a:buClr>
              <a:buSzPts val="1200"/>
              <a:buFont typeface="Garamond"/>
              <a:buNone/>
            </a:pPr>
            <a:r>
              <a:rPr b="0" i="0" lang="en-US" sz="1200" u="none">
                <a:solidFill>
                  <a:schemeClr val="dk1"/>
                </a:solidFill>
                <a:latin typeface="Garamond"/>
                <a:ea typeface="Garamond"/>
                <a:cs typeface="Garamond"/>
                <a:sym typeface="Garamond"/>
              </a:rPr>
              <a:t>.</a:t>
            </a:r>
            <a:endParaRPr/>
          </a:p>
        </p:txBody>
      </p:sp>
      <p:sp>
        <p:nvSpPr>
          <p:cNvPr id="736" name="Google Shape;736;p29"/>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7 -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737" name="Google Shape;737;p29"/>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3600"/>
              <a:buFont typeface="Arimo"/>
              <a:buNone/>
            </a:pPr>
            <a:r>
              <a:rPr b="1" i="0" lang="en-US" sz="3600" u="none">
                <a:solidFill>
                  <a:srgbClr val="000099"/>
                </a:solidFill>
                <a:latin typeface="Arimo"/>
                <a:ea typeface="Arimo"/>
                <a:cs typeface="Arimo"/>
                <a:sym typeface="Arimo"/>
              </a:rPr>
              <a:t>The Data Dictionary and Metadata</a:t>
            </a:r>
            <a:endParaRPr/>
          </a:p>
        </p:txBody>
      </p:sp>
      <p:sp>
        <p:nvSpPr>
          <p:cNvPr descr="Rectangle: Click to edit Master text styles &#10;Second level &#10;Third level &#10;Fourth level &#10;Fifth level" id="738" name="Google Shape;738;p29"/>
          <p:cNvSpPr txBox="1"/>
          <p:nvPr>
            <p:ph idx="4294967295"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3520"/>
              <a:buFont typeface="Arimo"/>
              <a:buChar char="•"/>
            </a:pPr>
            <a:r>
              <a:rPr b="1" i="0" lang="en-US" sz="3200" u="none">
                <a:solidFill>
                  <a:srgbClr val="3333FF"/>
                </a:solidFill>
                <a:latin typeface="Arimo"/>
                <a:ea typeface="Arimo"/>
                <a:cs typeface="Arimo"/>
                <a:sym typeface="Arimo"/>
              </a:rPr>
              <a:t>Metadata</a:t>
            </a:r>
            <a:r>
              <a:rPr b="0" i="0" lang="en-US" sz="3200" u="none">
                <a:solidFill>
                  <a:srgbClr val="000099"/>
                </a:solidFill>
                <a:latin typeface="Arimo"/>
                <a:ea typeface="Arimo"/>
                <a:cs typeface="Arimo"/>
                <a:sym typeface="Arimo"/>
              </a:rPr>
              <a:t> is information stored about components of the data model</a:t>
            </a:r>
            <a:endParaRPr/>
          </a:p>
          <a:p>
            <a:pPr indent="-342900" lvl="0" marL="342900" marR="0" rtl="0" algn="l">
              <a:lnSpc>
                <a:spcPct val="100000"/>
              </a:lnSpc>
              <a:spcBef>
                <a:spcPts val="640"/>
              </a:spcBef>
              <a:spcAft>
                <a:spcPts val="0"/>
              </a:spcAft>
              <a:buClr>
                <a:schemeClr val="lt1"/>
              </a:buClr>
              <a:buSzPts val="3520"/>
              <a:buFont typeface="Arimo"/>
              <a:buChar char="•"/>
            </a:pPr>
            <a:r>
              <a:rPr b="0" i="0" lang="en-US" sz="3200" u="none">
                <a:solidFill>
                  <a:srgbClr val="000099"/>
                </a:solidFill>
                <a:latin typeface="Arimo"/>
                <a:ea typeface="Arimo"/>
                <a:cs typeface="Arimo"/>
                <a:sym typeface="Arimo"/>
              </a:rPr>
              <a:t>Metadata is stored in the data dictionary so it can be shared by developers and users throughout the SDLC</a:t>
            </a:r>
            <a:endParaRPr/>
          </a:p>
          <a:p>
            <a:pPr indent="-342900" lvl="0" marL="342900" marR="0" rtl="0" algn="l">
              <a:lnSpc>
                <a:spcPct val="100000"/>
              </a:lnSpc>
              <a:spcBef>
                <a:spcPts val="640"/>
              </a:spcBef>
              <a:spcAft>
                <a:spcPts val="0"/>
              </a:spcAft>
              <a:buClr>
                <a:schemeClr val="lt1"/>
              </a:buClr>
              <a:buSzPts val="3520"/>
              <a:buFont typeface="Arimo"/>
              <a:buChar char="•"/>
            </a:pPr>
            <a:r>
              <a:rPr b="0" i="0" lang="en-US" sz="3200" u="none">
                <a:solidFill>
                  <a:srgbClr val="000099"/>
                </a:solidFill>
                <a:latin typeface="Arimo"/>
                <a:ea typeface="Arimo"/>
                <a:cs typeface="Arimo"/>
                <a:sym typeface="Arimo"/>
              </a:rPr>
              <a:t>A complete, shareable data dictionary helps improve the quality of the system under development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3"/>
          <p:cNvSpPr txBox="1"/>
          <p:nvPr/>
        </p:nvSpPr>
        <p:spPr>
          <a:xfrm>
            <a:off x="1905000" y="6324600"/>
            <a:ext cx="6324600" cy="533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a:p>
            <a:pPr indent="0" lvl="0" marL="0" marR="0" rtl="0" algn="r">
              <a:lnSpc>
                <a:spcPct val="100000"/>
              </a:lnSpc>
              <a:spcBef>
                <a:spcPts val="0"/>
              </a:spcBef>
              <a:spcAft>
                <a:spcPts val="0"/>
              </a:spcAft>
              <a:buClr>
                <a:schemeClr val="dk1"/>
              </a:buClr>
              <a:buSzPts val="1200"/>
              <a:buFont typeface="Garamond"/>
              <a:buNone/>
            </a:pPr>
            <a:r>
              <a:rPr b="0" i="0" lang="en-US" sz="1200" u="none">
                <a:solidFill>
                  <a:schemeClr val="dk1"/>
                </a:solidFill>
                <a:latin typeface="Garamond"/>
                <a:ea typeface="Garamond"/>
                <a:cs typeface="Garamond"/>
                <a:sym typeface="Garamond"/>
              </a:rPr>
              <a:t>.</a:t>
            </a:r>
            <a:endParaRPr/>
          </a:p>
        </p:txBody>
      </p:sp>
      <p:sp>
        <p:nvSpPr>
          <p:cNvPr id="542" name="Google Shape;542;p3"/>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7 -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543" name="Google Shape;543;p3"/>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3600"/>
              <a:buFont typeface="Arimo"/>
              <a:buNone/>
            </a:pPr>
            <a:r>
              <a:rPr b="1" i="0" lang="en-US" sz="3600" u="none">
                <a:solidFill>
                  <a:srgbClr val="000099"/>
                </a:solidFill>
                <a:latin typeface="Arimo"/>
                <a:ea typeface="Arimo"/>
                <a:cs typeface="Arimo"/>
                <a:sym typeface="Arimo"/>
              </a:rPr>
              <a:t>Key Definitions</a:t>
            </a:r>
            <a:endParaRPr/>
          </a:p>
        </p:txBody>
      </p:sp>
      <p:sp>
        <p:nvSpPr>
          <p:cNvPr descr="Rectangle: Click to edit Master text styles &#10;Second level &#10;Third level &#10;Fourth level &#10;Fifth level" id="544" name="Google Shape;544;p3"/>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080"/>
              <a:buFont typeface="Arimo"/>
              <a:buChar char="•"/>
            </a:pPr>
            <a:r>
              <a:rPr b="1" i="1" lang="en-US" sz="2800" u="none">
                <a:solidFill>
                  <a:srgbClr val="3333FF"/>
                </a:solidFill>
                <a:latin typeface="Arimo"/>
                <a:ea typeface="Arimo"/>
                <a:cs typeface="Arimo"/>
                <a:sym typeface="Arimo"/>
              </a:rPr>
              <a:t>Physical data model</a:t>
            </a:r>
            <a:r>
              <a:rPr b="0" i="0" lang="en-US" sz="2800" u="none">
                <a:solidFill>
                  <a:srgbClr val="000099"/>
                </a:solidFill>
                <a:latin typeface="Arimo"/>
                <a:ea typeface="Arimo"/>
                <a:cs typeface="Arimo"/>
                <a:sym typeface="Arimo"/>
              </a:rPr>
              <a:t> </a:t>
            </a:r>
            <a:endParaRPr/>
          </a:p>
          <a:p>
            <a:pPr indent="-285750" lvl="1" marL="742950" rtl="0" algn="l">
              <a:lnSpc>
                <a:spcPct val="100000"/>
              </a:lnSpc>
              <a:spcBef>
                <a:spcPts val="560"/>
              </a:spcBef>
              <a:spcAft>
                <a:spcPts val="0"/>
              </a:spcAft>
              <a:buSzPts val="2800"/>
              <a:buFont typeface="Arimo"/>
              <a:buChar char="•"/>
            </a:pPr>
            <a:r>
              <a:rPr b="0" i="0" lang="en-US" sz="2800" u="none">
                <a:solidFill>
                  <a:srgbClr val="000099"/>
                </a:solidFill>
                <a:latin typeface="Arimo"/>
                <a:ea typeface="Arimo"/>
                <a:cs typeface="Arimo"/>
                <a:sym typeface="Arimo"/>
              </a:rPr>
              <a:t>shows how the data will actually be stored in databases or files.  </a:t>
            </a:r>
            <a:endParaRPr/>
          </a:p>
          <a:p>
            <a:pPr indent="-342900" lvl="0" marL="342900" rtl="0" algn="l">
              <a:lnSpc>
                <a:spcPct val="100000"/>
              </a:lnSpc>
              <a:spcBef>
                <a:spcPts val="560"/>
              </a:spcBef>
              <a:spcAft>
                <a:spcPts val="0"/>
              </a:spcAft>
              <a:buSzPts val="3080"/>
              <a:buFont typeface="Arimo"/>
              <a:buChar char="•"/>
            </a:pPr>
            <a:r>
              <a:rPr b="1" i="1" lang="en-US" sz="2800" u="none">
                <a:solidFill>
                  <a:srgbClr val="3333FF"/>
                </a:solidFill>
                <a:latin typeface="Arimo"/>
                <a:ea typeface="Arimo"/>
                <a:cs typeface="Arimo"/>
                <a:sym typeface="Arimo"/>
              </a:rPr>
              <a:t>Normalization</a:t>
            </a:r>
            <a:r>
              <a:rPr b="0" i="0" lang="en-US" sz="2800" u="none">
                <a:solidFill>
                  <a:srgbClr val="000099"/>
                </a:solidFill>
                <a:latin typeface="Arimo"/>
                <a:ea typeface="Arimo"/>
                <a:cs typeface="Arimo"/>
                <a:sym typeface="Arimo"/>
              </a:rPr>
              <a:t> is the process analysts use to validate data models.</a:t>
            </a:r>
            <a:endParaRPr/>
          </a:p>
          <a:p>
            <a:pPr indent="-342900" lvl="0" marL="342900" rtl="0" algn="l">
              <a:lnSpc>
                <a:spcPct val="100000"/>
              </a:lnSpc>
              <a:spcBef>
                <a:spcPts val="560"/>
              </a:spcBef>
              <a:spcAft>
                <a:spcPts val="0"/>
              </a:spcAft>
              <a:buSzPts val="3080"/>
              <a:buFont typeface="Arimo"/>
              <a:buChar char="•"/>
            </a:pPr>
            <a:r>
              <a:rPr b="0" i="0" lang="en-US" sz="2800" u="none">
                <a:solidFill>
                  <a:srgbClr val="000099"/>
                </a:solidFill>
                <a:latin typeface="Arimo"/>
                <a:ea typeface="Arimo"/>
                <a:cs typeface="Arimo"/>
                <a:sym typeface="Arimo"/>
              </a:rPr>
              <a:t>Data models should </a:t>
            </a:r>
            <a:r>
              <a:rPr b="1" i="1" lang="en-US" sz="2800" u="none">
                <a:solidFill>
                  <a:srgbClr val="3333FF"/>
                </a:solidFill>
                <a:latin typeface="Arimo"/>
                <a:ea typeface="Arimo"/>
                <a:cs typeface="Arimo"/>
                <a:sym typeface="Arimo"/>
              </a:rPr>
              <a:t>balance</a:t>
            </a:r>
            <a:r>
              <a:rPr b="0" i="0" lang="en-US" sz="2800" u="none">
                <a:solidFill>
                  <a:srgbClr val="3333FF"/>
                </a:solidFill>
                <a:latin typeface="Arimo"/>
                <a:ea typeface="Arimo"/>
                <a:cs typeface="Arimo"/>
                <a:sym typeface="Arimo"/>
              </a:rPr>
              <a:t> </a:t>
            </a:r>
            <a:r>
              <a:rPr b="0" i="0" lang="en-US" sz="2800" u="none">
                <a:solidFill>
                  <a:srgbClr val="000099"/>
                </a:solidFill>
                <a:latin typeface="Arimo"/>
                <a:ea typeface="Arimo"/>
                <a:cs typeface="Arimo"/>
                <a:sym typeface="Arimo"/>
              </a:rPr>
              <a:t>with process models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30"/>
          <p:cNvSpPr txBox="1"/>
          <p:nvPr/>
        </p:nvSpPr>
        <p:spPr>
          <a:xfrm>
            <a:off x="1905000" y="6324600"/>
            <a:ext cx="6324600" cy="533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a:p>
            <a:pPr indent="0" lvl="0" marL="0" marR="0" rtl="0" algn="r">
              <a:lnSpc>
                <a:spcPct val="100000"/>
              </a:lnSpc>
              <a:spcBef>
                <a:spcPts val="0"/>
              </a:spcBef>
              <a:spcAft>
                <a:spcPts val="0"/>
              </a:spcAft>
              <a:buClr>
                <a:schemeClr val="dk1"/>
              </a:buClr>
              <a:buSzPts val="1200"/>
              <a:buFont typeface="Garamond"/>
              <a:buNone/>
            </a:pPr>
            <a:r>
              <a:rPr b="0" i="0" lang="en-US" sz="1200" u="none">
                <a:solidFill>
                  <a:schemeClr val="dk1"/>
                </a:solidFill>
                <a:latin typeface="Garamond"/>
                <a:ea typeface="Garamond"/>
                <a:cs typeface="Garamond"/>
                <a:sym typeface="Garamond"/>
              </a:rPr>
              <a:t>.</a:t>
            </a:r>
            <a:endParaRPr/>
          </a:p>
        </p:txBody>
      </p:sp>
      <p:sp>
        <p:nvSpPr>
          <p:cNvPr id="744" name="Google Shape;744;p30"/>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7 -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745" name="Google Shape;745;p30"/>
          <p:cNvSpPr txBox="1"/>
          <p:nvPr>
            <p:ph type="title"/>
          </p:nvPr>
        </p:nvSpPr>
        <p:spPr>
          <a:xfrm>
            <a:off x="571500" y="304800"/>
            <a:ext cx="7734300" cy="9144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2800"/>
              <a:buFont typeface="Arimo"/>
              <a:buNone/>
            </a:pPr>
            <a:r>
              <a:rPr b="1" i="0" lang="en-US" sz="2800" u="none">
                <a:solidFill>
                  <a:srgbClr val="000099"/>
                </a:solidFill>
                <a:latin typeface="Arimo"/>
                <a:ea typeface="Arimo"/>
                <a:cs typeface="Arimo"/>
                <a:sym typeface="Arimo"/>
              </a:rPr>
              <a:t>Data Dictionary Entry for the Patient Entity (Shown Using Erwin)</a:t>
            </a:r>
            <a:endParaRPr/>
          </a:p>
        </p:txBody>
      </p:sp>
      <p:pic>
        <p:nvPicPr>
          <p:cNvPr descr="Chapter_07_illus7" id="746" name="Google Shape;746;p30"/>
          <p:cNvPicPr preferRelativeResize="0"/>
          <p:nvPr/>
        </p:nvPicPr>
        <p:blipFill rotWithShape="1">
          <a:blip r:embed="rId3">
            <a:alphaModFix/>
          </a:blip>
          <a:srcRect b="28787" l="21568" r="21568" t="28030"/>
          <a:stretch/>
        </p:blipFill>
        <p:spPr>
          <a:xfrm>
            <a:off x="1219200" y="1676400"/>
            <a:ext cx="6553200" cy="4495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31"/>
          <p:cNvSpPr txBox="1"/>
          <p:nvPr>
            <p:ph type="title"/>
          </p:nvPr>
        </p:nvSpPr>
        <p:spPr>
          <a:xfrm>
            <a:off x="228600" y="304800"/>
            <a:ext cx="8029575" cy="566737"/>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4500"/>
              <a:buFont typeface="Calibri"/>
              <a:buNone/>
            </a:pPr>
            <a:r>
              <a:rPr b="0" i="0" lang="en-US" sz="4500" u="none">
                <a:solidFill>
                  <a:schemeClr val="dk2"/>
                </a:solidFill>
                <a:latin typeface="Calibri"/>
                <a:ea typeface="Calibri"/>
                <a:cs typeface="Calibri"/>
                <a:sym typeface="Calibri"/>
              </a:rPr>
              <a:t>Exercise 1</a:t>
            </a:r>
            <a:endParaRPr/>
          </a:p>
        </p:txBody>
      </p:sp>
      <p:sp>
        <p:nvSpPr>
          <p:cNvPr id="752" name="Google Shape;752;p31"/>
          <p:cNvSpPr txBox="1"/>
          <p:nvPr>
            <p:ph idx="1" type="body"/>
          </p:nvPr>
        </p:nvSpPr>
        <p:spPr>
          <a:xfrm>
            <a:off x="228600" y="1066800"/>
            <a:ext cx="8382000" cy="5257800"/>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80000"/>
              </a:lnSpc>
              <a:spcBef>
                <a:spcPts val="0"/>
              </a:spcBef>
              <a:spcAft>
                <a:spcPts val="0"/>
              </a:spcAft>
              <a:buClr>
                <a:srgbClr val="0BD0D9"/>
              </a:buClr>
              <a:buSzPts val="2280"/>
              <a:buFont typeface="Noto Sans Symbols"/>
              <a:buNone/>
            </a:pPr>
            <a:r>
              <a:rPr b="1" i="0" lang="en-US" sz="2400" u="none" cap="none" strike="noStrike">
                <a:solidFill>
                  <a:schemeClr val="dk1"/>
                </a:solidFill>
                <a:latin typeface="Constantia"/>
                <a:ea typeface="Constantia"/>
                <a:cs typeface="Constantia"/>
                <a:sym typeface="Constantia"/>
              </a:rPr>
              <a:t>    Find the Entities and Attributes in a Simple University System</a:t>
            </a:r>
            <a:endParaRPr/>
          </a:p>
          <a:p>
            <a:pPr indent="-273050" lvl="0" marL="273050" marR="0" rtl="0" algn="l">
              <a:lnSpc>
                <a:spcPct val="80000"/>
              </a:lnSpc>
              <a:spcBef>
                <a:spcPts val="480"/>
              </a:spcBef>
              <a:spcAft>
                <a:spcPts val="0"/>
              </a:spcAft>
              <a:buClr>
                <a:srgbClr val="0BD0D9"/>
              </a:buClr>
              <a:buSzPts val="2280"/>
              <a:buFont typeface="Noto Sans Symbols"/>
              <a:buChar char="⚫"/>
            </a:pPr>
            <a:r>
              <a:rPr b="0" i="0" lang="en-US" sz="2400" u="none" cap="none" strike="noStrike">
                <a:solidFill>
                  <a:schemeClr val="dk1"/>
                </a:solidFill>
                <a:latin typeface="Constantia"/>
                <a:ea typeface="Constantia"/>
                <a:cs typeface="Constantia"/>
                <a:sym typeface="Constantia"/>
              </a:rPr>
              <a:t>Let’s use a basic education model to practice identifying entities and attributes. We’ll imagine that university authorities have asked us to prepare a simple system for class management. They gave us the following general description:</a:t>
            </a:r>
            <a:endParaRPr/>
          </a:p>
          <a:p>
            <a:pPr indent="-246062" lvl="1" marL="639762" marR="0" rtl="0" algn="l">
              <a:lnSpc>
                <a:spcPct val="80000"/>
              </a:lnSpc>
              <a:spcBef>
                <a:spcPts val="440"/>
              </a:spcBef>
              <a:spcAft>
                <a:spcPts val="0"/>
              </a:spcAft>
              <a:buClr>
                <a:schemeClr val="accent1"/>
              </a:buClr>
              <a:buSzPts val="1870"/>
              <a:buFont typeface="Noto Sans Symbols"/>
              <a:buNone/>
            </a:pPr>
            <a:r>
              <a:rPr b="0" i="1" lang="en-US" sz="2200" u="none" cap="none" strike="noStrike">
                <a:solidFill>
                  <a:schemeClr val="dk1"/>
                </a:solidFill>
                <a:latin typeface="Constantia"/>
                <a:ea typeface="Constantia"/>
                <a:cs typeface="Constantia"/>
                <a:sym typeface="Constantia"/>
              </a:rPr>
              <a:t>   There are many </a:t>
            </a:r>
            <a:r>
              <a:rPr b="1" i="1" lang="en-US" sz="2200" u="none" cap="none" strike="noStrike">
                <a:solidFill>
                  <a:schemeClr val="dk1"/>
                </a:solidFill>
                <a:latin typeface="Constantia"/>
                <a:ea typeface="Constantia"/>
                <a:cs typeface="Constantia"/>
                <a:sym typeface="Constantia"/>
              </a:rPr>
              <a:t>students</a:t>
            </a:r>
            <a:r>
              <a:rPr b="0" i="1" lang="en-US" sz="2200" u="none" cap="none" strike="noStrike">
                <a:solidFill>
                  <a:schemeClr val="dk1"/>
                </a:solidFill>
                <a:latin typeface="Constantia"/>
                <a:ea typeface="Constantia"/>
                <a:cs typeface="Constantia"/>
                <a:sym typeface="Constantia"/>
              </a:rPr>
              <a:t> who take up various </a:t>
            </a:r>
            <a:r>
              <a:rPr b="1" i="1" lang="en-US" sz="2200" u="none" cap="none" strike="noStrike">
                <a:solidFill>
                  <a:schemeClr val="dk1"/>
                </a:solidFill>
                <a:latin typeface="Constantia"/>
                <a:ea typeface="Constantia"/>
                <a:cs typeface="Constantia"/>
                <a:sym typeface="Constantia"/>
              </a:rPr>
              <a:t>courses</a:t>
            </a:r>
            <a:r>
              <a:rPr b="0" i="1" lang="en-US" sz="2200" u="none" cap="none" strike="noStrike">
                <a:solidFill>
                  <a:schemeClr val="dk1"/>
                </a:solidFill>
                <a:latin typeface="Constantia"/>
                <a:ea typeface="Constantia"/>
                <a:cs typeface="Constantia"/>
                <a:sym typeface="Constantia"/>
              </a:rPr>
              <a:t>. All courses are run by </a:t>
            </a:r>
            <a:r>
              <a:rPr b="1" i="1" lang="en-US" sz="2200" u="none" cap="none" strike="noStrike">
                <a:solidFill>
                  <a:schemeClr val="dk1"/>
                </a:solidFill>
                <a:latin typeface="Constantia"/>
                <a:ea typeface="Constantia"/>
                <a:cs typeface="Constantia"/>
                <a:sym typeface="Constantia"/>
              </a:rPr>
              <a:t>lecturers</a:t>
            </a:r>
            <a:r>
              <a:rPr b="0" i="1" lang="en-US" sz="2200" u="none" cap="none" strike="noStrike">
                <a:solidFill>
                  <a:schemeClr val="dk1"/>
                </a:solidFill>
                <a:latin typeface="Constantia"/>
                <a:ea typeface="Constantia"/>
                <a:cs typeface="Constantia"/>
                <a:sym typeface="Constantia"/>
              </a:rPr>
              <a:t>. We have </a:t>
            </a:r>
            <a:r>
              <a:rPr b="1" i="1" lang="en-US" sz="2200" u="none" cap="none" strike="noStrike">
                <a:solidFill>
                  <a:schemeClr val="dk1"/>
                </a:solidFill>
                <a:latin typeface="Constantia"/>
                <a:ea typeface="Constantia"/>
                <a:cs typeface="Constantia"/>
                <a:sym typeface="Constantia"/>
              </a:rPr>
              <a:t>ID numbers</a:t>
            </a:r>
            <a:r>
              <a:rPr b="0" i="1" lang="en-US" sz="2200" u="none" cap="none" strike="noStrike">
                <a:solidFill>
                  <a:schemeClr val="dk1"/>
                </a:solidFill>
                <a:latin typeface="Constantia"/>
                <a:ea typeface="Constantia"/>
                <a:cs typeface="Constantia"/>
                <a:sym typeface="Constantia"/>
              </a:rPr>
              <a:t> for students, courses and lecturers. When a new student comes, we need to know their </a:t>
            </a:r>
            <a:r>
              <a:rPr b="1" i="1" lang="en-US" sz="2200" u="none" cap="none" strike="noStrike">
                <a:solidFill>
                  <a:schemeClr val="dk1"/>
                </a:solidFill>
                <a:latin typeface="Constantia"/>
                <a:ea typeface="Constantia"/>
                <a:cs typeface="Constantia"/>
                <a:sym typeface="Constantia"/>
              </a:rPr>
              <a:t>first name</a:t>
            </a:r>
            <a:r>
              <a:rPr b="0" i="1" lang="en-US" sz="2200" u="none" cap="none" strike="noStrike">
                <a:solidFill>
                  <a:schemeClr val="dk1"/>
                </a:solidFill>
                <a:latin typeface="Constantia"/>
                <a:ea typeface="Constantia"/>
                <a:cs typeface="Constantia"/>
                <a:sym typeface="Constantia"/>
              </a:rPr>
              <a:t>, </a:t>
            </a:r>
            <a:r>
              <a:rPr b="1" i="1" lang="en-US" sz="2200" u="none" cap="none" strike="noStrike">
                <a:solidFill>
                  <a:schemeClr val="dk1"/>
                </a:solidFill>
                <a:latin typeface="Constantia"/>
                <a:ea typeface="Constantia"/>
                <a:cs typeface="Constantia"/>
                <a:sym typeface="Constantia"/>
              </a:rPr>
              <a:t>last name</a:t>
            </a:r>
            <a:r>
              <a:rPr b="0" i="1" lang="en-US" sz="2200" u="none" cap="none" strike="noStrike">
                <a:solidFill>
                  <a:schemeClr val="dk1"/>
                </a:solidFill>
                <a:latin typeface="Constantia"/>
                <a:ea typeface="Constantia"/>
                <a:cs typeface="Constantia"/>
                <a:sym typeface="Constantia"/>
              </a:rPr>
              <a:t> and </a:t>
            </a:r>
            <a:r>
              <a:rPr b="1" i="1" lang="en-US" sz="2200" u="none" cap="none" strike="noStrike">
                <a:solidFill>
                  <a:schemeClr val="dk1"/>
                </a:solidFill>
                <a:latin typeface="Constantia"/>
                <a:ea typeface="Constantia"/>
                <a:cs typeface="Constantia"/>
                <a:sym typeface="Constantia"/>
              </a:rPr>
              <a:t>date of  birth</a:t>
            </a:r>
            <a:r>
              <a:rPr b="0" i="1" lang="en-US" sz="2200" u="none" cap="none" strike="noStrike">
                <a:solidFill>
                  <a:schemeClr val="dk1"/>
                </a:solidFill>
                <a:latin typeface="Constantia"/>
                <a:ea typeface="Constantia"/>
                <a:cs typeface="Constantia"/>
                <a:sym typeface="Constantia"/>
              </a:rPr>
              <a:t>. When a new lecturer comes, we write down their </a:t>
            </a:r>
            <a:r>
              <a:rPr b="1" i="1" lang="en-US" sz="2200" u="none" cap="none" strike="noStrike">
                <a:solidFill>
                  <a:schemeClr val="dk1"/>
                </a:solidFill>
                <a:latin typeface="Constantia"/>
                <a:ea typeface="Constantia"/>
                <a:cs typeface="Constantia"/>
                <a:sym typeface="Constantia"/>
              </a:rPr>
              <a:t>first name</a:t>
            </a:r>
            <a:r>
              <a:rPr b="0" i="1" lang="en-US" sz="2200" u="none" cap="none" strike="noStrike">
                <a:solidFill>
                  <a:schemeClr val="dk1"/>
                </a:solidFill>
                <a:latin typeface="Constantia"/>
                <a:ea typeface="Constantia"/>
                <a:cs typeface="Constantia"/>
                <a:sym typeface="Constantia"/>
              </a:rPr>
              <a:t>, </a:t>
            </a:r>
            <a:r>
              <a:rPr b="1" i="1" lang="en-US" sz="2200" u="none" cap="none" strike="noStrike">
                <a:solidFill>
                  <a:schemeClr val="dk1"/>
                </a:solidFill>
                <a:latin typeface="Constantia"/>
                <a:ea typeface="Constantia"/>
                <a:cs typeface="Constantia"/>
                <a:sym typeface="Constantia"/>
              </a:rPr>
              <a:t>last name </a:t>
            </a:r>
            <a:r>
              <a:rPr b="0" i="1" lang="en-US" sz="2200" u="none" cap="none" strike="noStrike">
                <a:solidFill>
                  <a:schemeClr val="dk1"/>
                </a:solidFill>
                <a:latin typeface="Constantia"/>
                <a:ea typeface="Constantia"/>
                <a:cs typeface="Constantia"/>
                <a:sym typeface="Constantia"/>
              </a:rPr>
              <a:t>and their </a:t>
            </a:r>
            <a:r>
              <a:rPr b="1" i="1" lang="en-US" sz="2200" u="none" cap="none" strike="noStrike">
                <a:solidFill>
                  <a:schemeClr val="dk1"/>
                </a:solidFill>
                <a:latin typeface="Constantia"/>
                <a:ea typeface="Constantia"/>
                <a:cs typeface="Constantia"/>
                <a:sym typeface="Constantia"/>
              </a:rPr>
              <a:t>date of employment</a:t>
            </a:r>
            <a:r>
              <a:rPr b="0" i="1" lang="en-US" sz="2200" u="none" cap="none" strike="noStrike">
                <a:solidFill>
                  <a:schemeClr val="dk1"/>
                </a:solidFill>
                <a:latin typeface="Constantia"/>
                <a:ea typeface="Constantia"/>
                <a:cs typeface="Constantia"/>
                <a:sym typeface="Constantia"/>
              </a:rPr>
              <a:t>. All courses have </a:t>
            </a:r>
            <a:r>
              <a:rPr b="1" i="1" lang="en-US" sz="2200" u="none" cap="none" strike="noStrike">
                <a:solidFill>
                  <a:schemeClr val="dk1"/>
                </a:solidFill>
                <a:latin typeface="Constantia"/>
                <a:ea typeface="Constantia"/>
                <a:cs typeface="Constantia"/>
                <a:sym typeface="Constantia"/>
              </a:rPr>
              <a:t>names</a:t>
            </a:r>
            <a:r>
              <a:rPr b="0" i="1" lang="en-US" sz="2200" u="none" cap="none" strike="noStrike">
                <a:solidFill>
                  <a:schemeClr val="dk1"/>
                </a:solidFill>
                <a:latin typeface="Constantia"/>
                <a:ea typeface="Constantia"/>
                <a:cs typeface="Constantia"/>
                <a:sym typeface="Constantia"/>
              </a:rPr>
              <a:t> and </a:t>
            </a:r>
            <a:r>
              <a:rPr b="1" i="1" lang="en-US" sz="2200" u="none" cap="none" strike="noStrike">
                <a:solidFill>
                  <a:schemeClr val="dk1"/>
                </a:solidFill>
                <a:latin typeface="Constantia"/>
                <a:ea typeface="Constantia"/>
                <a:cs typeface="Constantia"/>
                <a:sym typeface="Constantia"/>
              </a:rPr>
              <a:t>descriptions</a:t>
            </a:r>
            <a:r>
              <a:rPr b="0" i="1" lang="en-US" sz="2200" u="none" cap="none" strike="noStrike">
                <a:solidFill>
                  <a:schemeClr val="dk1"/>
                </a:solidFill>
                <a:latin typeface="Constantia"/>
                <a:ea typeface="Constantia"/>
                <a:cs typeface="Constantia"/>
                <a:sym typeface="Constantia"/>
              </a:rPr>
              <a:t> so that students know what they cover. We also store the </a:t>
            </a:r>
            <a:r>
              <a:rPr b="1" i="1" lang="en-US" sz="2200" u="none" cap="none" strike="noStrike">
                <a:solidFill>
                  <a:schemeClr val="dk1"/>
                </a:solidFill>
                <a:latin typeface="Constantia"/>
                <a:ea typeface="Constantia"/>
                <a:cs typeface="Constantia"/>
                <a:sym typeface="Constantia"/>
              </a:rPr>
              <a:t>date when the course starts</a:t>
            </a:r>
            <a:r>
              <a:rPr b="0" i="1" lang="en-US" sz="2200" u="none" cap="none" strike="noStrike">
                <a:solidFill>
                  <a:schemeClr val="dk1"/>
                </a:solidFill>
                <a:latin typeface="Constantia"/>
                <a:ea typeface="Constantia"/>
                <a:cs typeface="Constantia"/>
                <a:sym typeface="Constantia"/>
              </a:rPr>
              <a:t>.</a:t>
            </a:r>
            <a:endParaRPr b="0" i="0" sz="2200" u="none" cap="none" strike="noStrike">
              <a:solidFill>
                <a:schemeClr val="dk1"/>
              </a:solidFill>
              <a:latin typeface="Constantia"/>
              <a:ea typeface="Constantia"/>
              <a:cs typeface="Constantia"/>
              <a:sym typeface="Constantia"/>
            </a:endParaRPr>
          </a:p>
          <a:p>
            <a:pPr indent="-273050" lvl="0" marL="273050" marR="0" rtl="0" algn="l">
              <a:lnSpc>
                <a:spcPct val="80000"/>
              </a:lnSpc>
              <a:spcBef>
                <a:spcPts val="480"/>
              </a:spcBef>
              <a:spcAft>
                <a:spcPts val="0"/>
              </a:spcAft>
              <a:buClr>
                <a:srgbClr val="0BD0D9"/>
              </a:buClr>
              <a:buSzPts val="2280"/>
              <a:buFont typeface="Noto Sans Symbols"/>
              <a:buChar char="⚫"/>
            </a:pPr>
            <a:r>
              <a:rPr b="0" i="0" lang="en-US" sz="2400" u="none" cap="none" strike="noStrike">
                <a:solidFill>
                  <a:schemeClr val="dk1"/>
                </a:solidFill>
                <a:latin typeface="Constantia"/>
                <a:ea typeface="Constantia"/>
                <a:cs typeface="Constantia"/>
                <a:sym typeface="Constantia"/>
              </a:rPr>
              <a:t>Identify the entities and attributes in this description.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32"/>
          <p:cNvSpPr txBox="1"/>
          <p:nvPr>
            <p:ph type="title"/>
          </p:nvPr>
        </p:nvSpPr>
        <p:spPr>
          <a:xfrm>
            <a:off x="500062" y="285750"/>
            <a:ext cx="7500937" cy="55245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4500"/>
              <a:buFont typeface="Calibri"/>
              <a:buNone/>
            </a:pPr>
            <a:r>
              <a:rPr b="0" i="0" lang="en-US" sz="4500" u="none">
                <a:solidFill>
                  <a:schemeClr val="dk2"/>
                </a:solidFill>
                <a:latin typeface="Calibri"/>
                <a:ea typeface="Calibri"/>
                <a:cs typeface="Calibri"/>
                <a:sym typeface="Calibri"/>
              </a:rPr>
              <a:t>Exercise 2 </a:t>
            </a:r>
            <a:endParaRPr/>
          </a:p>
        </p:txBody>
      </p:sp>
      <p:sp>
        <p:nvSpPr>
          <p:cNvPr id="758" name="Google Shape;758;p32"/>
          <p:cNvSpPr txBox="1"/>
          <p:nvPr>
            <p:ph idx="1" type="body"/>
          </p:nvPr>
        </p:nvSpPr>
        <p:spPr>
          <a:xfrm>
            <a:off x="304800" y="850900"/>
            <a:ext cx="8610600" cy="6007100"/>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80000"/>
              </a:lnSpc>
              <a:spcBef>
                <a:spcPts val="0"/>
              </a:spcBef>
              <a:spcAft>
                <a:spcPts val="0"/>
              </a:spcAft>
              <a:buClr>
                <a:srgbClr val="0BD0D9"/>
              </a:buClr>
              <a:buSzPts val="1900"/>
              <a:buFont typeface="Noto Sans Symbols"/>
              <a:buNone/>
            </a:pPr>
            <a:r>
              <a:rPr b="1" i="0" lang="en-US" sz="2000" u="none" cap="none" strike="noStrike">
                <a:solidFill>
                  <a:schemeClr val="dk1"/>
                </a:solidFill>
                <a:latin typeface="Constantia"/>
                <a:ea typeface="Constantia"/>
                <a:cs typeface="Constantia"/>
                <a:sym typeface="Constantia"/>
              </a:rPr>
              <a:t>Description:</a:t>
            </a:r>
            <a:endParaRPr/>
          </a:p>
          <a:p>
            <a:pPr indent="-273050" lvl="0" marL="273050" marR="0" rtl="0" algn="l">
              <a:lnSpc>
                <a:spcPct val="80000"/>
              </a:lnSpc>
              <a:spcBef>
                <a:spcPts val="400"/>
              </a:spcBef>
              <a:spcAft>
                <a:spcPts val="0"/>
              </a:spcAft>
              <a:buClr>
                <a:srgbClr val="0BD0D9"/>
              </a:buClr>
              <a:buSzPts val="1900"/>
              <a:buFont typeface="Noto Sans Symbols"/>
              <a:buChar char="⚫"/>
            </a:pPr>
            <a:r>
              <a:rPr b="0" i="0" lang="en-US" sz="2000" u="none" cap="none" strike="noStrike">
                <a:solidFill>
                  <a:schemeClr val="dk1"/>
                </a:solidFill>
                <a:latin typeface="Constantia"/>
                <a:ea typeface="Constantia"/>
                <a:cs typeface="Constantia"/>
                <a:sym typeface="Constantia"/>
              </a:rPr>
              <a:t>Samuel wants to create an online restaurant guide. There are many such websites already, but he wants to focus on the particular dishes available rather than on the restaurant themselves. He’s really enthusiastic about his idea and this is how he described it to us:</a:t>
            </a:r>
            <a:endParaRPr/>
          </a:p>
          <a:p>
            <a:pPr indent="-246062" lvl="1" marL="639762" marR="0" rtl="0" algn="l">
              <a:lnSpc>
                <a:spcPct val="80000"/>
              </a:lnSpc>
              <a:spcBef>
                <a:spcPts val="380"/>
              </a:spcBef>
              <a:spcAft>
                <a:spcPts val="0"/>
              </a:spcAft>
              <a:buClr>
                <a:schemeClr val="accent1"/>
              </a:buClr>
              <a:buSzPts val="1615"/>
              <a:buFont typeface="Noto Sans Symbols"/>
              <a:buChar char="⚫"/>
            </a:pPr>
            <a:r>
              <a:rPr b="0" i="1" lang="en-US" sz="1900" u="none" cap="none" strike="noStrike">
                <a:solidFill>
                  <a:schemeClr val="dk1"/>
                </a:solidFill>
                <a:latin typeface="Constantia"/>
                <a:ea typeface="Constantia"/>
                <a:cs typeface="Constantia"/>
                <a:sym typeface="Constantia"/>
              </a:rPr>
              <a:t>I want to describe restaurants in detail on my site, so I need the basic stuff like their names and addresses. The address must be precise: not only the street and the number, but also the city, state and country. Yes, country; I want to go international! Besides, I want each of them to be given a particular style, like, you know, Chinese, Italian, or something like that. Each of them will be ranked with a certain number of stars.</a:t>
            </a:r>
            <a:endParaRPr b="0" i="0" sz="1900" u="none" cap="none" strike="noStrike">
              <a:solidFill>
                <a:schemeClr val="dk1"/>
              </a:solidFill>
              <a:latin typeface="Constantia"/>
              <a:ea typeface="Constantia"/>
              <a:cs typeface="Constantia"/>
              <a:sym typeface="Constantia"/>
            </a:endParaRPr>
          </a:p>
          <a:p>
            <a:pPr indent="-246062" lvl="1" marL="639762" marR="0" rtl="0" algn="l">
              <a:lnSpc>
                <a:spcPct val="80000"/>
              </a:lnSpc>
              <a:spcBef>
                <a:spcPts val="380"/>
              </a:spcBef>
              <a:spcAft>
                <a:spcPts val="0"/>
              </a:spcAft>
              <a:buClr>
                <a:schemeClr val="accent1"/>
              </a:buClr>
              <a:buSzPts val="1615"/>
              <a:buFont typeface="Noto Sans Symbols"/>
              <a:buChar char="⚫"/>
            </a:pPr>
            <a:r>
              <a:rPr b="0" i="1" lang="en-US" sz="1900" u="none" cap="none" strike="noStrike">
                <a:solidFill>
                  <a:schemeClr val="dk1"/>
                </a:solidFill>
                <a:latin typeface="Constantia"/>
                <a:ea typeface="Constantia"/>
                <a:cs typeface="Constantia"/>
                <a:sym typeface="Constantia"/>
              </a:rPr>
              <a:t>More importantly, I want to focus on the food! Restaurants serve thousands of meals, and for each of them, I need the dish’s name and type – appetizer, main course, or dessert. There are various appetizers in various countries, so I need to store information about appetizer origins, too. And for main courses… well, I think it will be nice to provide the number of calories for people on diets. Desserts should also contain this sort of information.</a:t>
            </a:r>
            <a:endParaRPr b="0" i="0" sz="1900" u="none" cap="none" strike="noStrike">
              <a:solidFill>
                <a:schemeClr val="dk1"/>
              </a:solidFill>
              <a:latin typeface="Constantia"/>
              <a:ea typeface="Constantia"/>
              <a:cs typeface="Constantia"/>
              <a:sym typeface="Constantia"/>
            </a:endParaRPr>
          </a:p>
          <a:p>
            <a:pPr indent="-246062" lvl="1" marL="639762" marR="0" rtl="0" algn="l">
              <a:lnSpc>
                <a:spcPct val="80000"/>
              </a:lnSpc>
              <a:spcBef>
                <a:spcPts val="380"/>
              </a:spcBef>
              <a:spcAft>
                <a:spcPts val="0"/>
              </a:spcAft>
              <a:buClr>
                <a:schemeClr val="accent1"/>
              </a:buClr>
              <a:buSzPts val="1615"/>
              <a:buFont typeface="Noto Sans Symbols"/>
              <a:buChar char="⚫"/>
            </a:pPr>
            <a:r>
              <a:rPr b="0" i="1" lang="en-US" sz="1900" u="none" cap="none" strike="noStrike">
                <a:solidFill>
                  <a:schemeClr val="dk1"/>
                </a:solidFill>
                <a:latin typeface="Constantia"/>
                <a:ea typeface="Constantia"/>
                <a:cs typeface="Constantia"/>
                <a:sym typeface="Constantia"/>
              </a:rPr>
              <a:t>And I want EACH dish to be shown, together with its current price! Oh, that reminds me: let’s put beverages on there too. The name, the price… and maybe the level of alcohol, come to think of it.</a:t>
            </a:r>
            <a:endParaRPr b="0" i="0" sz="1900" u="none" cap="none" strike="noStrike">
              <a:solidFill>
                <a:schemeClr val="dk1"/>
              </a:solidFill>
              <a:latin typeface="Constantia"/>
              <a:ea typeface="Constantia"/>
              <a:cs typeface="Constantia"/>
              <a:sym typeface="Constantia"/>
            </a:endParaRPr>
          </a:p>
          <a:p>
            <a:pPr indent="-273050" lvl="0" marL="273050" marR="0" rtl="0" algn="l">
              <a:lnSpc>
                <a:spcPct val="80000"/>
              </a:lnSpc>
              <a:spcBef>
                <a:spcPts val="400"/>
              </a:spcBef>
              <a:spcAft>
                <a:spcPts val="0"/>
              </a:spcAft>
              <a:buClr>
                <a:srgbClr val="0BD0D9"/>
              </a:buClr>
              <a:buSzPts val="1900"/>
              <a:buFont typeface="Noto Sans Symbols"/>
              <a:buChar char="⚫"/>
            </a:pPr>
            <a:r>
              <a:rPr b="0" i="0" lang="en-US" sz="2000" u="none" cap="none" strike="noStrike">
                <a:solidFill>
                  <a:schemeClr val="dk1"/>
                </a:solidFill>
                <a:latin typeface="Constantia"/>
                <a:ea typeface="Constantia"/>
                <a:cs typeface="Constantia"/>
                <a:sym typeface="Constantia"/>
              </a:rPr>
              <a:t>Based on the above description, suggest a few entities and their attributes for Samuel’s online restaurant guide.</a:t>
            </a:r>
            <a:endParaRPr/>
          </a:p>
          <a:p>
            <a:pPr indent="-152400" lvl="0" marL="273050" marR="0" rtl="0" algn="l">
              <a:spcBef>
                <a:spcPts val="400"/>
              </a:spcBef>
              <a:spcAft>
                <a:spcPts val="0"/>
              </a:spcAft>
              <a:buClr>
                <a:srgbClr val="0BD0D9"/>
              </a:buClr>
              <a:buSzPts val="1900"/>
              <a:buFont typeface="Noto Sans Symbols"/>
              <a:buNone/>
            </a:pPr>
            <a:r>
              <a:t/>
            </a:r>
            <a:endParaRPr b="0" i="0" sz="2000" u="none">
              <a:solidFill>
                <a:schemeClr val="dk1"/>
              </a:solidFill>
              <a:latin typeface="Constantia"/>
              <a:ea typeface="Constantia"/>
              <a:cs typeface="Constantia"/>
              <a:sym typeface="Constant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4"/>
          <p:cNvSpPr txBox="1"/>
          <p:nvPr/>
        </p:nvSpPr>
        <p:spPr>
          <a:xfrm>
            <a:off x="1371600" y="6324600"/>
            <a:ext cx="6705600" cy="533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a:p>
            <a:pPr indent="0" lvl="0" marL="0" marR="0" rtl="0" algn="r">
              <a:lnSpc>
                <a:spcPct val="100000"/>
              </a:lnSpc>
              <a:spcBef>
                <a:spcPts val="0"/>
              </a:spcBef>
              <a:spcAft>
                <a:spcPts val="0"/>
              </a:spcAft>
              <a:buClr>
                <a:schemeClr val="dk1"/>
              </a:buClr>
              <a:buSzPts val="1200"/>
              <a:buFont typeface="Garamond"/>
              <a:buNone/>
            </a:pPr>
            <a:r>
              <a:rPr b="0" i="0" lang="en-US" sz="1200" u="none">
                <a:solidFill>
                  <a:schemeClr val="dk1"/>
                </a:solidFill>
                <a:latin typeface="Garamond"/>
                <a:ea typeface="Garamond"/>
                <a:cs typeface="Garamond"/>
                <a:sym typeface="Garamond"/>
              </a:rPr>
              <a:t>.</a:t>
            </a:r>
            <a:endParaRPr/>
          </a:p>
        </p:txBody>
      </p:sp>
      <p:sp>
        <p:nvSpPr>
          <p:cNvPr id="551" name="Google Shape;551;p4"/>
          <p:cNvSpPr txBox="1"/>
          <p:nvPr/>
        </p:nvSpPr>
        <p:spPr>
          <a:xfrm>
            <a:off x="0" y="6400800"/>
            <a:ext cx="914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7 -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552" name="Google Shape;552;p4"/>
          <p:cNvSpPr txBox="1"/>
          <p:nvPr>
            <p:ph type="ctrTitle"/>
          </p:nvPr>
        </p:nvSpPr>
        <p:spPr>
          <a:xfrm>
            <a:off x="609600" y="914400"/>
            <a:ext cx="7848600" cy="1905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0099"/>
              </a:buClr>
              <a:buSzPts val="4400"/>
              <a:buFont typeface="Arimo"/>
              <a:buNone/>
            </a:pPr>
            <a:r>
              <a:rPr b="1" i="0" lang="en-US" sz="4400" u="none">
                <a:solidFill>
                  <a:srgbClr val="000099"/>
                </a:solidFill>
                <a:latin typeface="Arimo"/>
                <a:ea typeface="Arimo"/>
                <a:cs typeface="Arimo"/>
                <a:sym typeface="Arimo"/>
              </a:rPr>
              <a:t>THE ENTITY-RELATIONSHIP DIAGRAM (ERD)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5"/>
          <p:cNvSpPr txBox="1"/>
          <p:nvPr/>
        </p:nvSpPr>
        <p:spPr>
          <a:xfrm>
            <a:off x="1905000" y="6324600"/>
            <a:ext cx="6324600" cy="533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a:p>
            <a:pPr indent="0" lvl="0" marL="0" marR="0" rtl="0" algn="r">
              <a:lnSpc>
                <a:spcPct val="100000"/>
              </a:lnSpc>
              <a:spcBef>
                <a:spcPts val="0"/>
              </a:spcBef>
              <a:spcAft>
                <a:spcPts val="0"/>
              </a:spcAft>
              <a:buClr>
                <a:schemeClr val="dk1"/>
              </a:buClr>
              <a:buSzPts val="1200"/>
              <a:buFont typeface="Garamond"/>
              <a:buNone/>
            </a:pPr>
            <a:r>
              <a:rPr b="0" i="0" lang="en-US" sz="1200" u="none">
                <a:solidFill>
                  <a:schemeClr val="dk1"/>
                </a:solidFill>
                <a:latin typeface="Garamond"/>
                <a:ea typeface="Garamond"/>
                <a:cs typeface="Garamond"/>
                <a:sym typeface="Garamond"/>
              </a:rPr>
              <a:t>.</a:t>
            </a:r>
            <a:endParaRPr/>
          </a:p>
        </p:txBody>
      </p:sp>
      <p:sp>
        <p:nvSpPr>
          <p:cNvPr id="558" name="Google Shape;558;p5"/>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7 -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559" name="Google Shape;559;p5"/>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3600"/>
              <a:buFont typeface="Arimo"/>
              <a:buNone/>
            </a:pPr>
            <a:r>
              <a:rPr b="1" i="0" lang="en-US" sz="3600" u="none">
                <a:solidFill>
                  <a:srgbClr val="000099"/>
                </a:solidFill>
                <a:latin typeface="Arimo"/>
                <a:ea typeface="Arimo"/>
                <a:cs typeface="Arimo"/>
                <a:sym typeface="Arimo"/>
              </a:rPr>
              <a:t>What Is an ERD?</a:t>
            </a:r>
            <a:endParaRPr/>
          </a:p>
        </p:txBody>
      </p:sp>
      <p:sp>
        <p:nvSpPr>
          <p:cNvPr descr="Rectangle: Click to edit Master text styles &#10;Second level &#10;Third level &#10;Fourth level &#10;Fifth level" id="560" name="Google Shape;560;p5"/>
          <p:cNvSpPr txBox="1"/>
          <p:nvPr>
            <p:ph idx="1" type="body"/>
          </p:nvPr>
        </p:nvSpPr>
        <p:spPr>
          <a:xfrm>
            <a:off x="571500" y="1905000"/>
            <a:ext cx="7962900" cy="3962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3080"/>
              <a:buFont typeface="Arimo"/>
              <a:buChar char="•"/>
            </a:pPr>
            <a:r>
              <a:rPr b="0" i="0" lang="en-US" sz="2800" u="none">
                <a:solidFill>
                  <a:srgbClr val="000099"/>
                </a:solidFill>
                <a:latin typeface="Arimo"/>
                <a:ea typeface="Arimo"/>
                <a:cs typeface="Arimo"/>
                <a:sym typeface="Arimo"/>
              </a:rPr>
              <a:t>A model that identifies the entities that exist in a system and the relationships between those entities</a:t>
            </a:r>
            <a:endParaRPr/>
          </a:p>
          <a:p>
            <a:pPr indent="-342900" lvl="0" marL="342900" rtl="0" algn="l">
              <a:lnSpc>
                <a:spcPct val="90000"/>
              </a:lnSpc>
              <a:spcBef>
                <a:spcPts val="560"/>
              </a:spcBef>
              <a:spcAft>
                <a:spcPts val="0"/>
              </a:spcAft>
              <a:buSzPts val="3080"/>
              <a:buFont typeface="Arimo"/>
              <a:buChar char="•"/>
            </a:pPr>
            <a:r>
              <a:rPr b="0" i="0" lang="en-US" sz="2800" u="none">
                <a:solidFill>
                  <a:srgbClr val="000099"/>
                </a:solidFill>
                <a:latin typeface="Arimo"/>
                <a:ea typeface="Arimo"/>
                <a:cs typeface="Arimo"/>
                <a:sym typeface="Arimo"/>
              </a:rPr>
              <a:t>A picture showing the information created, stored, and used by a business system. </a:t>
            </a:r>
            <a:endParaRPr/>
          </a:p>
          <a:p>
            <a:pPr indent="-342900" lvl="0" marL="342900" rtl="0" algn="l">
              <a:lnSpc>
                <a:spcPct val="90000"/>
              </a:lnSpc>
              <a:spcBef>
                <a:spcPts val="560"/>
              </a:spcBef>
              <a:spcAft>
                <a:spcPts val="0"/>
              </a:spcAft>
              <a:buSzPts val="3080"/>
              <a:buFont typeface="Arimo"/>
              <a:buChar char="•"/>
            </a:pPr>
            <a:r>
              <a:rPr b="0" i="0" lang="en-US" sz="2800" u="none">
                <a:solidFill>
                  <a:srgbClr val="000099"/>
                </a:solidFill>
                <a:latin typeface="Arimo"/>
                <a:ea typeface="Arimo"/>
                <a:cs typeface="Arimo"/>
                <a:sym typeface="Arimo"/>
              </a:rPr>
              <a:t>Lines drawn between entities show relationships among the data</a:t>
            </a:r>
            <a:endParaRPr/>
          </a:p>
          <a:p>
            <a:pPr indent="-342900" lvl="0" marL="342900" rtl="0" algn="l">
              <a:lnSpc>
                <a:spcPct val="90000"/>
              </a:lnSpc>
              <a:spcBef>
                <a:spcPts val="560"/>
              </a:spcBef>
              <a:spcAft>
                <a:spcPts val="0"/>
              </a:spcAft>
              <a:buSzPts val="3080"/>
              <a:buFont typeface="Arimo"/>
              <a:buChar char="•"/>
            </a:pPr>
            <a:r>
              <a:rPr b="0" i="0" lang="en-US" sz="2800" u="none">
                <a:solidFill>
                  <a:srgbClr val="000099"/>
                </a:solidFill>
                <a:latin typeface="Arimo"/>
                <a:ea typeface="Arimo"/>
                <a:cs typeface="Arimo"/>
                <a:sym typeface="Arimo"/>
              </a:rPr>
              <a:t>High level business rules are also shown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3600"/>
              <a:buFont typeface="Arimo"/>
              <a:buNone/>
            </a:pPr>
            <a:r>
              <a:rPr b="1" i="0" lang="en-US" sz="3600" u="none">
                <a:solidFill>
                  <a:srgbClr val="000099"/>
                </a:solidFill>
                <a:latin typeface="Arimo"/>
                <a:ea typeface="Arimo"/>
                <a:cs typeface="Arimo"/>
                <a:sym typeface="Arimo"/>
              </a:rPr>
              <a:t>Purposes of ERD</a:t>
            </a:r>
            <a:endParaRPr/>
          </a:p>
        </p:txBody>
      </p:sp>
      <p:sp>
        <p:nvSpPr>
          <p:cNvPr descr="Rectangle: Click to edit Master text styles &#10;Second level &#10;Third level &#10;Fourth level &#10;Fifth level" id="566" name="Google Shape;566;p6"/>
          <p:cNvSpPr txBox="1"/>
          <p:nvPr>
            <p:ph idx="1" type="body"/>
          </p:nvPr>
        </p:nvSpPr>
        <p:spPr>
          <a:xfrm>
            <a:off x="342900" y="1676400"/>
            <a:ext cx="8343900" cy="4419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3080"/>
              <a:buFont typeface="Arimo"/>
              <a:buNone/>
            </a:pPr>
            <a:r>
              <a:rPr b="0" i="0" lang="en-US" sz="2800" u="none">
                <a:solidFill>
                  <a:srgbClr val="000099"/>
                </a:solidFill>
                <a:latin typeface="Arimo"/>
                <a:ea typeface="Arimo"/>
                <a:cs typeface="Arimo"/>
                <a:sym typeface="Arimo"/>
              </a:rPr>
              <a:t>An ERD serves several purposes</a:t>
            </a:r>
            <a:endParaRPr/>
          </a:p>
          <a:p>
            <a:pPr indent="-342900" lvl="0" marL="342900" rtl="0" algn="l">
              <a:lnSpc>
                <a:spcPct val="90000"/>
              </a:lnSpc>
              <a:spcBef>
                <a:spcPts val="560"/>
              </a:spcBef>
              <a:spcAft>
                <a:spcPts val="0"/>
              </a:spcAft>
              <a:buSzPts val="3080"/>
              <a:buFont typeface="Arimo"/>
              <a:buChar char="•"/>
            </a:pPr>
            <a:r>
              <a:rPr b="0" i="0" lang="en-US" sz="2800" u="none">
                <a:solidFill>
                  <a:srgbClr val="000099"/>
                </a:solidFill>
                <a:latin typeface="Arimo"/>
                <a:ea typeface="Arimo"/>
                <a:cs typeface="Arimo"/>
                <a:sym typeface="Arimo"/>
              </a:rPr>
              <a:t>The database analyst/designer gains a </a:t>
            </a:r>
            <a:r>
              <a:rPr b="0" i="0" lang="en-US" sz="2800" u="none">
                <a:solidFill>
                  <a:srgbClr val="FF3300"/>
                </a:solidFill>
                <a:latin typeface="Arimo"/>
                <a:ea typeface="Arimo"/>
                <a:cs typeface="Arimo"/>
                <a:sym typeface="Arimo"/>
              </a:rPr>
              <a:t>better understanding of the information to be contained in the database</a:t>
            </a:r>
            <a:r>
              <a:rPr b="0" i="0" lang="en-US" sz="2800" u="none">
                <a:solidFill>
                  <a:srgbClr val="000099"/>
                </a:solidFill>
                <a:latin typeface="Arimo"/>
                <a:ea typeface="Arimo"/>
                <a:cs typeface="Arimo"/>
                <a:sym typeface="Arimo"/>
              </a:rPr>
              <a:t> through the process of constructing the ERD. </a:t>
            </a:r>
            <a:endParaRPr/>
          </a:p>
          <a:p>
            <a:pPr indent="-342900" lvl="0" marL="342900" rtl="0" algn="l">
              <a:lnSpc>
                <a:spcPct val="90000"/>
              </a:lnSpc>
              <a:spcBef>
                <a:spcPts val="560"/>
              </a:spcBef>
              <a:spcAft>
                <a:spcPts val="0"/>
              </a:spcAft>
              <a:buSzPts val="3080"/>
              <a:buFont typeface="Arimo"/>
              <a:buChar char="•"/>
            </a:pPr>
            <a:r>
              <a:rPr b="0" i="0" lang="en-US" sz="2800" u="none">
                <a:solidFill>
                  <a:srgbClr val="000099"/>
                </a:solidFill>
                <a:latin typeface="Arimo"/>
                <a:ea typeface="Arimo"/>
                <a:cs typeface="Arimo"/>
                <a:sym typeface="Arimo"/>
              </a:rPr>
              <a:t>The ERD serves as a </a:t>
            </a:r>
            <a:r>
              <a:rPr b="0" i="0" lang="en-US" sz="2800" u="none">
                <a:solidFill>
                  <a:srgbClr val="FF3300"/>
                </a:solidFill>
                <a:latin typeface="Arimo"/>
                <a:ea typeface="Arimo"/>
                <a:cs typeface="Arimo"/>
                <a:sym typeface="Arimo"/>
              </a:rPr>
              <a:t>documentation tool</a:t>
            </a:r>
            <a:r>
              <a:rPr b="0" i="0" lang="en-US" sz="2800" u="none">
                <a:solidFill>
                  <a:srgbClr val="000099"/>
                </a:solidFill>
                <a:latin typeface="Arimo"/>
                <a:ea typeface="Arimo"/>
                <a:cs typeface="Arimo"/>
                <a:sym typeface="Arimo"/>
              </a:rPr>
              <a:t>.</a:t>
            </a:r>
            <a:endParaRPr/>
          </a:p>
          <a:p>
            <a:pPr indent="-342900" lvl="0" marL="342900" rtl="0" algn="l">
              <a:lnSpc>
                <a:spcPct val="90000"/>
              </a:lnSpc>
              <a:spcBef>
                <a:spcPts val="560"/>
              </a:spcBef>
              <a:spcAft>
                <a:spcPts val="0"/>
              </a:spcAft>
              <a:buSzPts val="3080"/>
              <a:buFont typeface="Arimo"/>
              <a:buChar char="•"/>
            </a:pPr>
            <a:r>
              <a:rPr b="0" i="0" lang="en-US" sz="2800" u="none">
                <a:solidFill>
                  <a:srgbClr val="000099"/>
                </a:solidFill>
                <a:latin typeface="Arimo"/>
                <a:ea typeface="Arimo"/>
                <a:cs typeface="Arimo"/>
                <a:sym typeface="Arimo"/>
              </a:rPr>
              <a:t>Finally, the ERD is used </a:t>
            </a:r>
            <a:r>
              <a:rPr b="0" i="0" lang="en-US" sz="2800" u="none">
                <a:solidFill>
                  <a:srgbClr val="FF3300"/>
                </a:solidFill>
                <a:latin typeface="Arimo"/>
                <a:ea typeface="Arimo"/>
                <a:cs typeface="Arimo"/>
                <a:sym typeface="Arimo"/>
              </a:rPr>
              <a:t>to communicate the logical structure of the database to users</a:t>
            </a:r>
            <a:r>
              <a:rPr b="0" i="0" lang="en-US" sz="2800" u="none">
                <a:solidFill>
                  <a:srgbClr val="000099"/>
                </a:solidFill>
                <a:latin typeface="Arimo"/>
                <a:ea typeface="Arimo"/>
                <a:cs typeface="Arimo"/>
                <a:sym typeface="Arimo"/>
              </a:rPr>
              <a:t>. In particular, the ERD effectively communicates the logic of the database to users.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7"/>
          <p:cNvSpPr txBox="1"/>
          <p:nvPr/>
        </p:nvSpPr>
        <p:spPr>
          <a:xfrm>
            <a:off x="1905000" y="6324600"/>
            <a:ext cx="6324600" cy="533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a:p>
            <a:pPr indent="0" lvl="0" marL="0" marR="0" rtl="0" algn="r">
              <a:lnSpc>
                <a:spcPct val="100000"/>
              </a:lnSpc>
              <a:spcBef>
                <a:spcPts val="0"/>
              </a:spcBef>
              <a:spcAft>
                <a:spcPts val="0"/>
              </a:spcAft>
              <a:buClr>
                <a:schemeClr val="dk1"/>
              </a:buClr>
              <a:buSzPts val="1200"/>
              <a:buFont typeface="Garamond"/>
              <a:buNone/>
            </a:pPr>
            <a:r>
              <a:rPr b="0" i="0" lang="en-US" sz="1200" u="none">
                <a:solidFill>
                  <a:schemeClr val="dk1"/>
                </a:solidFill>
                <a:latin typeface="Garamond"/>
                <a:ea typeface="Garamond"/>
                <a:cs typeface="Garamond"/>
                <a:sym typeface="Garamond"/>
              </a:rPr>
              <a:t>.</a:t>
            </a:r>
            <a:endParaRPr/>
          </a:p>
        </p:txBody>
      </p:sp>
      <p:sp>
        <p:nvSpPr>
          <p:cNvPr id="572" name="Google Shape;572;p7"/>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7 -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573" name="Google Shape;573;p7"/>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3600"/>
              <a:buFont typeface="Arimo"/>
              <a:buNone/>
            </a:pPr>
            <a:r>
              <a:rPr b="1" i="0" lang="en-US" sz="3600" u="none">
                <a:solidFill>
                  <a:srgbClr val="000099"/>
                </a:solidFill>
                <a:latin typeface="Arimo"/>
                <a:ea typeface="Arimo"/>
                <a:cs typeface="Arimo"/>
                <a:sym typeface="Arimo"/>
              </a:rPr>
              <a:t>Using the ERD to Show Business Rules</a:t>
            </a:r>
            <a:endParaRPr/>
          </a:p>
        </p:txBody>
      </p:sp>
      <p:sp>
        <p:nvSpPr>
          <p:cNvPr descr="Rectangle: Click to edit Master text styles &#10;Second level &#10;Third level &#10;Fourth level &#10;Fifth level" id="574" name="Google Shape;574;p7"/>
          <p:cNvSpPr txBox="1"/>
          <p:nvPr>
            <p:ph idx="1" type="body"/>
          </p:nvPr>
        </p:nvSpPr>
        <p:spPr>
          <a:xfrm>
            <a:off x="571500" y="1905000"/>
            <a:ext cx="7772400" cy="3581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080"/>
              <a:buFont typeface="Arimo"/>
              <a:buChar char="•"/>
            </a:pPr>
            <a:r>
              <a:rPr b="0" i="0" lang="en-US" sz="2800" u="none">
                <a:solidFill>
                  <a:srgbClr val="000099"/>
                </a:solidFill>
                <a:latin typeface="Arimo"/>
                <a:ea typeface="Arimo"/>
                <a:cs typeface="Arimo"/>
                <a:sym typeface="Arimo"/>
              </a:rPr>
              <a:t>Business rules are constraints that are followed when the system is in operation.</a:t>
            </a:r>
            <a:endParaRPr/>
          </a:p>
          <a:p>
            <a:pPr indent="-342900" lvl="0" marL="342900" rtl="0" algn="l">
              <a:lnSpc>
                <a:spcPct val="100000"/>
              </a:lnSpc>
              <a:spcBef>
                <a:spcPts val="560"/>
              </a:spcBef>
              <a:spcAft>
                <a:spcPts val="0"/>
              </a:spcAft>
              <a:buSzPts val="3080"/>
              <a:buFont typeface="Arimo"/>
              <a:buChar char="•"/>
            </a:pPr>
            <a:r>
              <a:rPr b="0" i="0" lang="en-US" sz="2800" u="none">
                <a:solidFill>
                  <a:srgbClr val="000099"/>
                </a:solidFill>
                <a:latin typeface="Arimo"/>
                <a:ea typeface="Arimo"/>
                <a:cs typeface="Arimo"/>
                <a:sym typeface="Arimo"/>
              </a:rPr>
              <a:t>ERD symbols can show when one instance of an entity must exist for an instance of another to exist</a:t>
            </a:r>
            <a:endParaRPr/>
          </a:p>
          <a:p>
            <a:pPr indent="-285750" lvl="1" marL="742950" rtl="0" algn="l">
              <a:lnSpc>
                <a:spcPct val="100000"/>
              </a:lnSpc>
              <a:spcBef>
                <a:spcPts val="480"/>
              </a:spcBef>
              <a:spcAft>
                <a:spcPts val="0"/>
              </a:spcAft>
              <a:buSzPts val="2400"/>
              <a:buFont typeface="Arimo"/>
              <a:buChar char="•"/>
            </a:pPr>
            <a:r>
              <a:rPr b="1" i="0" lang="en-US" sz="2400" u="none">
                <a:solidFill>
                  <a:srgbClr val="3333FF"/>
                </a:solidFill>
                <a:latin typeface="Arimo"/>
                <a:ea typeface="Arimo"/>
                <a:cs typeface="Arimo"/>
                <a:sym typeface="Arimo"/>
              </a:rPr>
              <a:t>A doctor must exist before appointments for the doctor can be made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4">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8"/>
          <p:cNvSpPr txBox="1"/>
          <p:nvPr/>
        </p:nvSpPr>
        <p:spPr>
          <a:xfrm>
            <a:off x="1905000" y="6324600"/>
            <a:ext cx="6324600" cy="533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a:p>
            <a:pPr indent="0" lvl="0" marL="0" marR="0" rtl="0" algn="r">
              <a:lnSpc>
                <a:spcPct val="100000"/>
              </a:lnSpc>
              <a:spcBef>
                <a:spcPts val="0"/>
              </a:spcBef>
              <a:spcAft>
                <a:spcPts val="0"/>
              </a:spcAft>
              <a:buClr>
                <a:schemeClr val="dk1"/>
              </a:buClr>
              <a:buSzPts val="1200"/>
              <a:buFont typeface="Garamond"/>
              <a:buNone/>
            </a:pPr>
            <a:r>
              <a:rPr b="0" i="0" lang="en-US" sz="1200" u="none">
                <a:solidFill>
                  <a:schemeClr val="dk1"/>
                </a:solidFill>
                <a:latin typeface="Garamond"/>
                <a:ea typeface="Garamond"/>
                <a:cs typeface="Garamond"/>
                <a:sym typeface="Garamond"/>
              </a:rPr>
              <a:t>.</a:t>
            </a:r>
            <a:endParaRPr/>
          </a:p>
        </p:txBody>
      </p:sp>
      <p:sp>
        <p:nvSpPr>
          <p:cNvPr id="580" name="Google Shape;580;p8"/>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7 -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581" name="Google Shape;581;p8"/>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3600"/>
              <a:buFont typeface="Arimo"/>
              <a:buNone/>
            </a:pPr>
            <a:r>
              <a:rPr b="1" i="0" lang="en-US" sz="3600" u="none">
                <a:solidFill>
                  <a:srgbClr val="000099"/>
                </a:solidFill>
                <a:latin typeface="Arimo"/>
                <a:ea typeface="Arimo"/>
                <a:cs typeface="Arimo"/>
                <a:sym typeface="Arimo"/>
              </a:rPr>
              <a:t>Using the ERD to Show Business Rules</a:t>
            </a:r>
            <a:endParaRPr/>
          </a:p>
        </p:txBody>
      </p:sp>
      <p:sp>
        <p:nvSpPr>
          <p:cNvPr descr="Rectangle: Click to edit Master text styles &#10;Second level &#10;Third level &#10;Fourth level &#10;Fifth level" id="582" name="Google Shape;582;p8"/>
          <p:cNvSpPr txBox="1"/>
          <p:nvPr>
            <p:ph idx="1" type="body"/>
          </p:nvPr>
        </p:nvSpPr>
        <p:spPr>
          <a:xfrm>
            <a:off x="571500" y="1828800"/>
            <a:ext cx="7772400" cy="3962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860"/>
              <a:buFont typeface="Arimo"/>
              <a:buChar char="•"/>
            </a:pPr>
            <a:r>
              <a:rPr b="0" i="0" lang="en-US" sz="2600" u="none">
                <a:solidFill>
                  <a:srgbClr val="000099"/>
                </a:solidFill>
                <a:latin typeface="Arimo"/>
                <a:ea typeface="Arimo"/>
                <a:cs typeface="Arimo"/>
                <a:sym typeface="Arimo"/>
              </a:rPr>
              <a:t>ERD symbols can show when one instance of an entity can be related to only one or many instances of another entity</a:t>
            </a:r>
            <a:endParaRPr/>
          </a:p>
          <a:p>
            <a:pPr indent="-285750" lvl="1" marL="742950" rtl="0" algn="l">
              <a:lnSpc>
                <a:spcPct val="90000"/>
              </a:lnSpc>
              <a:spcBef>
                <a:spcPts val="480"/>
              </a:spcBef>
              <a:spcAft>
                <a:spcPts val="0"/>
              </a:spcAft>
              <a:buSzPts val="2400"/>
              <a:buFont typeface="Arimo"/>
              <a:buChar char="•"/>
            </a:pPr>
            <a:r>
              <a:rPr b="1" i="0" lang="en-US" sz="2400" u="none">
                <a:solidFill>
                  <a:srgbClr val="3333FF"/>
                </a:solidFill>
                <a:latin typeface="Arimo"/>
                <a:ea typeface="Arimo"/>
                <a:cs typeface="Arimo"/>
                <a:sym typeface="Arimo"/>
              </a:rPr>
              <a:t>One doctor can have many patients; each patient may have only one primary doctor</a:t>
            </a:r>
            <a:endParaRPr/>
          </a:p>
          <a:p>
            <a:pPr indent="-342900" lvl="0" marL="342900" rtl="0" algn="l">
              <a:lnSpc>
                <a:spcPct val="90000"/>
              </a:lnSpc>
              <a:spcBef>
                <a:spcPts val="520"/>
              </a:spcBef>
              <a:spcAft>
                <a:spcPts val="0"/>
              </a:spcAft>
              <a:buSzPts val="2860"/>
              <a:buFont typeface="Arimo"/>
              <a:buChar char="•"/>
            </a:pPr>
            <a:r>
              <a:rPr b="0" i="0" lang="en-US" sz="2600" u="none">
                <a:solidFill>
                  <a:srgbClr val="000099"/>
                </a:solidFill>
                <a:latin typeface="Arimo"/>
                <a:ea typeface="Arimo"/>
                <a:cs typeface="Arimo"/>
                <a:sym typeface="Arimo"/>
              </a:rPr>
              <a:t>ERD symbols show when the existence of an entity instance is optional for a related entity instance</a:t>
            </a:r>
            <a:endParaRPr/>
          </a:p>
          <a:p>
            <a:pPr indent="-285750" lvl="1" marL="742950" rtl="0" algn="l">
              <a:lnSpc>
                <a:spcPct val="90000"/>
              </a:lnSpc>
              <a:spcBef>
                <a:spcPts val="480"/>
              </a:spcBef>
              <a:spcAft>
                <a:spcPts val="0"/>
              </a:spcAft>
              <a:buSzPts val="2400"/>
              <a:buFont typeface="Arimo"/>
              <a:buChar char="•"/>
            </a:pPr>
            <a:r>
              <a:rPr b="1" i="0" lang="en-US" sz="2400" u="none">
                <a:solidFill>
                  <a:srgbClr val="3333FF"/>
                </a:solidFill>
                <a:latin typeface="Arimo"/>
                <a:ea typeface="Arimo"/>
                <a:cs typeface="Arimo"/>
                <a:sym typeface="Arimo"/>
              </a:rPr>
              <a:t>A patient may or may not have insurance coverage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9"/>
          <p:cNvSpPr txBox="1"/>
          <p:nvPr>
            <p:ph type="title"/>
          </p:nvPr>
        </p:nvSpPr>
        <p:spPr>
          <a:xfrm>
            <a:off x="571500" y="762000"/>
            <a:ext cx="76200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3600"/>
              <a:buFont typeface="Arimo"/>
              <a:buNone/>
            </a:pPr>
            <a:r>
              <a:rPr b="1" i="0" lang="en-US" sz="3600" u="none">
                <a:solidFill>
                  <a:srgbClr val="000099"/>
                </a:solidFill>
                <a:latin typeface="Arimo"/>
                <a:ea typeface="Arimo"/>
                <a:cs typeface="Arimo"/>
                <a:sym typeface="Arimo"/>
              </a:rPr>
              <a:t>Components of an ERD</a:t>
            </a:r>
            <a:endParaRPr/>
          </a:p>
        </p:txBody>
      </p:sp>
      <p:sp>
        <p:nvSpPr>
          <p:cNvPr descr="Rectangle: Click to edit Master text styles &#10;Second level &#10;Third level &#10;Fourth level &#10;Fifth level" id="588" name="Google Shape;588;p9"/>
          <p:cNvSpPr txBox="1"/>
          <p:nvPr>
            <p:ph idx="1" type="body"/>
          </p:nvPr>
        </p:nvSpPr>
        <p:spPr>
          <a:xfrm>
            <a:off x="571500" y="1905000"/>
            <a:ext cx="7620000" cy="3581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080"/>
              <a:buFont typeface="Arimo"/>
              <a:buNone/>
            </a:pPr>
            <a:r>
              <a:rPr b="0" i="0" lang="en-US" sz="2800" u="none">
                <a:solidFill>
                  <a:srgbClr val="000099"/>
                </a:solidFill>
                <a:latin typeface="Arimo"/>
                <a:ea typeface="Arimo"/>
                <a:cs typeface="Arimo"/>
                <a:sym typeface="Arimo"/>
              </a:rPr>
              <a:t>An ERD typically consists of four different graphical components:</a:t>
            </a:r>
            <a:endParaRPr/>
          </a:p>
          <a:p>
            <a:pPr indent="-285750" lvl="1" marL="742950" rtl="0" algn="l">
              <a:lnSpc>
                <a:spcPct val="100000"/>
              </a:lnSpc>
              <a:spcBef>
                <a:spcPts val="560"/>
              </a:spcBef>
              <a:spcAft>
                <a:spcPts val="0"/>
              </a:spcAft>
              <a:buSzPts val="2800"/>
              <a:buFont typeface="Arimo"/>
              <a:buNone/>
            </a:pPr>
            <a:r>
              <a:rPr b="0" i="0" lang="en-US" sz="2800" u="none">
                <a:solidFill>
                  <a:srgbClr val="FF3300"/>
                </a:solidFill>
                <a:latin typeface="Arimo"/>
                <a:ea typeface="Arimo"/>
                <a:cs typeface="Arimo"/>
                <a:sym typeface="Arimo"/>
              </a:rPr>
              <a:t>1.</a:t>
            </a:r>
            <a:r>
              <a:rPr b="0" i="0" lang="en-US" sz="2800" u="none">
                <a:solidFill>
                  <a:srgbClr val="000099"/>
                </a:solidFill>
                <a:latin typeface="Arimo"/>
                <a:ea typeface="Arimo"/>
                <a:cs typeface="Arimo"/>
                <a:sym typeface="Arimo"/>
              </a:rPr>
              <a:t> </a:t>
            </a:r>
            <a:r>
              <a:rPr b="0" i="0" lang="en-US" sz="2800" u="none">
                <a:solidFill>
                  <a:srgbClr val="FF3300"/>
                </a:solidFill>
                <a:latin typeface="Arimo"/>
                <a:ea typeface="Arimo"/>
                <a:cs typeface="Arimo"/>
                <a:sym typeface="Arimo"/>
              </a:rPr>
              <a:t>Entity</a:t>
            </a:r>
            <a:endParaRPr/>
          </a:p>
          <a:p>
            <a:pPr indent="-285750" lvl="1" marL="742950" rtl="0" algn="l">
              <a:lnSpc>
                <a:spcPct val="100000"/>
              </a:lnSpc>
              <a:spcBef>
                <a:spcPts val="560"/>
              </a:spcBef>
              <a:spcAft>
                <a:spcPts val="0"/>
              </a:spcAft>
              <a:buSzPts val="2800"/>
              <a:buFont typeface="Arimo"/>
              <a:buNone/>
            </a:pPr>
            <a:r>
              <a:rPr b="0" i="0" lang="en-US" sz="2800" u="none">
                <a:solidFill>
                  <a:srgbClr val="FF3300"/>
                </a:solidFill>
                <a:latin typeface="Arimo"/>
                <a:ea typeface="Arimo"/>
                <a:cs typeface="Arimo"/>
                <a:sym typeface="Arimo"/>
              </a:rPr>
              <a:t>2. Relationship</a:t>
            </a:r>
            <a:endParaRPr/>
          </a:p>
          <a:p>
            <a:pPr indent="-285750" lvl="1" marL="742950" rtl="0" algn="l">
              <a:lnSpc>
                <a:spcPct val="100000"/>
              </a:lnSpc>
              <a:spcBef>
                <a:spcPts val="560"/>
              </a:spcBef>
              <a:spcAft>
                <a:spcPts val="0"/>
              </a:spcAft>
              <a:buSzPts val="2800"/>
              <a:buFont typeface="Arimo"/>
              <a:buNone/>
            </a:pPr>
            <a:r>
              <a:rPr b="0" i="0" lang="en-US" sz="2800" u="none">
                <a:solidFill>
                  <a:srgbClr val="FF3300"/>
                </a:solidFill>
                <a:latin typeface="Arimo"/>
                <a:ea typeface="Arimo"/>
                <a:cs typeface="Arimo"/>
                <a:sym typeface="Arimo"/>
              </a:rPr>
              <a:t>3. Cardinality</a:t>
            </a:r>
            <a:endParaRPr/>
          </a:p>
          <a:p>
            <a:pPr indent="-285750" lvl="1" marL="742950" rtl="0" algn="l">
              <a:lnSpc>
                <a:spcPct val="100000"/>
              </a:lnSpc>
              <a:spcBef>
                <a:spcPts val="560"/>
              </a:spcBef>
              <a:spcAft>
                <a:spcPts val="0"/>
              </a:spcAft>
              <a:buSzPts val="2800"/>
              <a:buFont typeface="Arimo"/>
              <a:buNone/>
            </a:pPr>
            <a:r>
              <a:rPr b="0" i="0" lang="en-US" sz="2800" u="none">
                <a:solidFill>
                  <a:srgbClr val="FF3300"/>
                </a:solidFill>
                <a:latin typeface="Arimo"/>
                <a:ea typeface="Arimo"/>
                <a:cs typeface="Arimo"/>
                <a:sym typeface="Arimo"/>
              </a:rPr>
              <a:t>4. Attribute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9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15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2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3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4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1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6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xmlns:r="http://schemas.openxmlformats.org/officeDocument/2006/relationships" name="8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xmlns:r="http://schemas.openxmlformats.org/officeDocument/2006/relationships" name="13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xmlns:r="http://schemas.openxmlformats.org/officeDocument/2006/relationships" name="8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6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0.xml><?xml version="1.0" encoding="utf-8"?>
<a:theme xmlns:a="http://schemas.openxmlformats.org/drawingml/2006/main" xmlns:r="http://schemas.openxmlformats.org/officeDocument/2006/relationships" name="11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1.xml><?xml version="1.0" encoding="utf-8"?>
<a:theme xmlns:a="http://schemas.openxmlformats.org/drawingml/2006/main" xmlns:r="http://schemas.openxmlformats.org/officeDocument/2006/relationships" name="12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2.xml><?xml version="1.0" encoding="utf-8"?>
<a:theme xmlns:a="http://schemas.openxmlformats.org/drawingml/2006/main" xmlns:r="http://schemas.openxmlformats.org/officeDocument/2006/relationships" name="11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3.xml><?xml version="1.0" encoding="utf-8"?>
<a:theme xmlns:a="http://schemas.openxmlformats.org/drawingml/2006/main" xmlns:r="http://schemas.openxmlformats.org/officeDocument/2006/relationships" name="4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4.xml><?xml version="1.0" encoding="utf-8"?>
<a:theme xmlns:a="http://schemas.openxmlformats.org/drawingml/2006/main" xmlns:r="http://schemas.openxmlformats.org/officeDocument/2006/relationships" name="5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5.xml><?xml version="1.0" encoding="utf-8"?>
<a:theme xmlns:a="http://schemas.openxmlformats.org/drawingml/2006/main" xmlns:r="http://schemas.openxmlformats.org/officeDocument/2006/relationships" name="18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6.xml><?xml version="1.0" encoding="utf-8"?>
<a:theme xmlns:a="http://schemas.openxmlformats.org/drawingml/2006/main" xmlns:r="http://schemas.openxmlformats.org/officeDocument/2006/relationships" name="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7.xml><?xml version="1.0" encoding="utf-8"?>
<a:theme xmlns:a="http://schemas.openxmlformats.org/drawingml/2006/main" xmlns:r="http://schemas.openxmlformats.org/officeDocument/2006/relationships" name="14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8.xml><?xml version="1.0" encoding="utf-8"?>
<a:theme xmlns:a="http://schemas.openxmlformats.org/drawingml/2006/main" xmlns:r="http://schemas.openxmlformats.org/officeDocument/2006/relationships" name="1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9.xml><?xml version="1.0" encoding="utf-8"?>
<a:theme xmlns:a="http://schemas.openxmlformats.org/drawingml/2006/main" xmlns:r="http://schemas.openxmlformats.org/officeDocument/2006/relationships" name="9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6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0.xml><?xml version="1.0" encoding="utf-8"?>
<a:theme xmlns:a="http://schemas.openxmlformats.org/drawingml/2006/main" xmlns:r="http://schemas.openxmlformats.org/officeDocument/2006/relationships" name="10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1.xml><?xml version="1.0" encoding="utf-8"?>
<a:theme xmlns:a="http://schemas.openxmlformats.org/drawingml/2006/main" xmlns:r="http://schemas.openxmlformats.org/officeDocument/2006/relationships" name="7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2.xml><?xml version="1.0" encoding="utf-8"?>
<a:theme xmlns:a="http://schemas.openxmlformats.org/drawingml/2006/main" xmlns:r="http://schemas.openxmlformats.org/officeDocument/2006/relationships" name="17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3.xml><?xml version="1.0" encoding="utf-8"?>
<a:theme xmlns:a="http://schemas.openxmlformats.org/drawingml/2006/main" xmlns:r="http://schemas.openxmlformats.org/officeDocument/2006/relationships" name="5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3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9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7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0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1999-03-22T21:30:00Z</dcterms:created>
  <dc:creator>Fred Niederman</dc:creator>
</cp:coreProperties>
</file>