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82" r:id="rId22"/>
    <p:sldId id="276" r:id="rId23"/>
    <p:sldId id="277" r:id="rId24"/>
    <p:sldId id="278" r:id="rId25"/>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2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45e5328419df0e2b" providerId="LiveId" clId="{5C6CF534-2E1F-4F96-AC44-484DAFF05466}"/>
    <pc:docChg chg="custSel addSld delSld modSld">
      <pc:chgData name="" userId="45e5328419df0e2b" providerId="LiveId" clId="{5C6CF534-2E1F-4F96-AC44-484DAFF05466}" dt="2024-10-14T11:08:01.869" v="4081" actId="2696"/>
      <pc:docMkLst>
        <pc:docMk/>
      </pc:docMkLst>
      <pc:sldChg chg="addSp delSp modSp">
        <pc:chgData name="" userId="45e5328419df0e2b" providerId="LiveId" clId="{5C6CF534-2E1F-4F96-AC44-484DAFF05466}" dt="2024-10-01T14:15:39.158" v="417" actId="113"/>
        <pc:sldMkLst>
          <pc:docMk/>
          <pc:sldMk cId="1053482771" sldId="271"/>
        </pc:sldMkLst>
        <pc:spChg chg="mod">
          <ac:chgData name="" userId="45e5328419df0e2b" providerId="LiveId" clId="{5C6CF534-2E1F-4F96-AC44-484DAFF05466}" dt="2024-10-01T14:15:39.158" v="417" actId="113"/>
          <ac:spMkLst>
            <pc:docMk/>
            <pc:sldMk cId="1053482771" sldId="271"/>
            <ac:spMk id="2" creationId="{36130715-3F7D-4943-BA1F-374B27D75C92}"/>
          </ac:spMkLst>
        </pc:spChg>
        <pc:spChg chg="mod">
          <ac:chgData name="" userId="45e5328419df0e2b" providerId="LiveId" clId="{5C6CF534-2E1F-4F96-AC44-484DAFF05466}" dt="2024-10-01T14:09:46.768" v="316" actId="1076"/>
          <ac:spMkLst>
            <pc:docMk/>
            <pc:sldMk cId="1053482771" sldId="271"/>
            <ac:spMk id="3" creationId="{DC0F3D53-BA83-409B-934D-1BD1780BF95A}"/>
          </ac:spMkLst>
        </pc:spChg>
        <pc:spChg chg="add mod">
          <ac:chgData name="" userId="45e5328419df0e2b" providerId="LiveId" clId="{5C6CF534-2E1F-4F96-AC44-484DAFF05466}" dt="2024-10-01T14:10:25.192" v="354" actId="14100"/>
          <ac:spMkLst>
            <pc:docMk/>
            <pc:sldMk cId="1053482771" sldId="271"/>
            <ac:spMk id="4" creationId="{EF752BCF-F5B9-49A3-AEEE-5DC0834528CA}"/>
          </ac:spMkLst>
        </pc:spChg>
        <pc:spChg chg="add mod">
          <ac:chgData name="" userId="45e5328419df0e2b" providerId="LiveId" clId="{5C6CF534-2E1F-4F96-AC44-484DAFF05466}" dt="2024-10-01T14:10:08.183" v="336" actId="1076"/>
          <ac:spMkLst>
            <pc:docMk/>
            <pc:sldMk cId="1053482771" sldId="271"/>
            <ac:spMk id="5" creationId="{D20C91FF-A46C-4803-9F6B-10D683DA9276}"/>
          </ac:spMkLst>
        </pc:spChg>
        <pc:spChg chg="add mod">
          <ac:chgData name="" userId="45e5328419df0e2b" providerId="LiveId" clId="{5C6CF534-2E1F-4F96-AC44-484DAFF05466}" dt="2024-10-01T14:11:37.033" v="382" actId="1076"/>
          <ac:spMkLst>
            <pc:docMk/>
            <pc:sldMk cId="1053482771" sldId="271"/>
            <ac:spMk id="6" creationId="{87F981A8-5DB2-4598-B9DC-D50806E424D2}"/>
          </ac:spMkLst>
        </pc:spChg>
        <pc:spChg chg="add mod">
          <ac:chgData name="" userId="45e5328419df0e2b" providerId="LiveId" clId="{5C6CF534-2E1F-4F96-AC44-484DAFF05466}" dt="2024-10-01T14:15:16.484" v="413" actId="1076"/>
          <ac:spMkLst>
            <pc:docMk/>
            <pc:sldMk cId="1053482771" sldId="271"/>
            <ac:spMk id="27" creationId="{8443C1C0-603D-490D-81C6-8DFAAF6BB252}"/>
          </ac:spMkLst>
        </pc:spChg>
        <pc:cxnChg chg="add mod">
          <ac:chgData name="" userId="45e5328419df0e2b" providerId="LiveId" clId="{5C6CF534-2E1F-4F96-AC44-484DAFF05466}" dt="2024-10-01T14:10:53.210" v="376" actId="11529"/>
          <ac:cxnSpMkLst>
            <pc:docMk/>
            <pc:sldMk cId="1053482771" sldId="271"/>
            <ac:cxnSpMk id="8" creationId="{98DF1E4E-4E55-4865-91D5-B65E6ACBB2DE}"/>
          </ac:cxnSpMkLst>
        </pc:cxnChg>
        <pc:cxnChg chg="add mod">
          <ac:chgData name="" userId="45e5328419df0e2b" providerId="LiveId" clId="{5C6CF534-2E1F-4F96-AC44-484DAFF05466}" dt="2024-10-01T14:11:37.033" v="382" actId="1076"/>
          <ac:cxnSpMkLst>
            <pc:docMk/>
            <pc:sldMk cId="1053482771" sldId="271"/>
            <ac:cxnSpMk id="10" creationId="{06B7835E-9152-4F1A-9539-AE20481DA2A4}"/>
          </ac:cxnSpMkLst>
        </pc:cxnChg>
        <pc:cxnChg chg="add mod">
          <ac:chgData name="" userId="45e5328419df0e2b" providerId="LiveId" clId="{5C6CF534-2E1F-4F96-AC44-484DAFF05466}" dt="2024-10-01T14:11:08.589" v="378" actId="11529"/>
          <ac:cxnSpMkLst>
            <pc:docMk/>
            <pc:sldMk cId="1053482771" sldId="271"/>
            <ac:cxnSpMk id="12" creationId="{7CE41409-61BE-4106-B3F7-4727F74C7302}"/>
          </ac:cxnSpMkLst>
        </pc:cxnChg>
        <pc:cxnChg chg="add del mod">
          <ac:chgData name="" userId="45e5328419df0e2b" providerId="LiveId" clId="{5C6CF534-2E1F-4F96-AC44-484DAFF05466}" dt="2024-10-01T14:11:18.313" v="380" actId="478"/>
          <ac:cxnSpMkLst>
            <pc:docMk/>
            <pc:sldMk cId="1053482771" sldId="271"/>
            <ac:cxnSpMk id="14" creationId="{2F9EFAB4-5592-4A84-BEFE-6FB88E5A9D52}"/>
          </ac:cxnSpMkLst>
        </pc:cxnChg>
        <pc:cxnChg chg="add mod">
          <ac:chgData name="" userId="45e5328419df0e2b" providerId="LiveId" clId="{5C6CF534-2E1F-4F96-AC44-484DAFF05466}" dt="2024-10-01T14:11:45.600" v="383" actId="14100"/>
          <ac:cxnSpMkLst>
            <pc:docMk/>
            <pc:sldMk cId="1053482771" sldId="271"/>
            <ac:cxnSpMk id="16" creationId="{AEDCC16B-B0B7-457A-AA6B-A407784527AA}"/>
          </ac:cxnSpMkLst>
        </pc:cxnChg>
        <pc:cxnChg chg="add mod">
          <ac:chgData name="" userId="45e5328419df0e2b" providerId="LiveId" clId="{5C6CF534-2E1F-4F96-AC44-484DAFF05466}" dt="2024-10-01T14:12:01.260" v="385" actId="1076"/>
          <ac:cxnSpMkLst>
            <pc:docMk/>
            <pc:sldMk cId="1053482771" sldId="271"/>
            <ac:cxnSpMk id="20" creationId="{F9F643AA-FB0A-4A5A-B6CA-B7582B0B9448}"/>
          </ac:cxnSpMkLst>
        </pc:cxnChg>
        <pc:cxnChg chg="add mod">
          <ac:chgData name="" userId="45e5328419df0e2b" providerId="LiveId" clId="{5C6CF534-2E1F-4F96-AC44-484DAFF05466}" dt="2024-10-01T14:13:16.572" v="386" actId="11529"/>
          <ac:cxnSpMkLst>
            <pc:docMk/>
            <pc:sldMk cId="1053482771" sldId="271"/>
            <ac:cxnSpMk id="22" creationId="{6E1B093F-25A6-43B9-AAD2-46C03AFFFF50}"/>
          </ac:cxnSpMkLst>
        </pc:cxnChg>
        <pc:cxnChg chg="add mod">
          <ac:chgData name="" userId="45e5328419df0e2b" providerId="LiveId" clId="{5C6CF534-2E1F-4F96-AC44-484DAFF05466}" dt="2024-10-01T14:13:27.946" v="387" actId="11529"/>
          <ac:cxnSpMkLst>
            <pc:docMk/>
            <pc:sldMk cId="1053482771" sldId="271"/>
            <ac:cxnSpMk id="24" creationId="{5F2A78BF-09E7-4178-823F-3E74E145B39E}"/>
          </ac:cxnSpMkLst>
        </pc:cxnChg>
        <pc:cxnChg chg="add mod">
          <ac:chgData name="" userId="45e5328419df0e2b" providerId="LiveId" clId="{5C6CF534-2E1F-4F96-AC44-484DAFF05466}" dt="2024-10-01T14:13:39.139" v="388" actId="11529"/>
          <ac:cxnSpMkLst>
            <pc:docMk/>
            <pc:sldMk cId="1053482771" sldId="271"/>
            <ac:cxnSpMk id="26" creationId="{43A22C02-230C-4345-B1FC-1062AD8BD52F}"/>
          </ac:cxnSpMkLst>
        </pc:cxnChg>
      </pc:sldChg>
      <pc:sldChg chg="delSp modSp add">
        <pc:chgData name="" userId="45e5328419df0e2b" providerId="LiveId" clId="{5C6CF534-2E1F-4F96-AC44-484DAFF05466}" dt="2024-10-01T14:27:15.981" v="1035" actId="5793"/>
        <pc:sldMkLst>
          <pc:docMk/>
          <pc:sldMk cId="1329879105" sldId="272"/>
        </pc:sldMkLst>
        <pc:spChg chg="del">
          <ac:chgData name="" userId="45e5328419df0e2b" providerId="LiveId" clId="{5C6CF534-2E1F-4F96-AC44-484DAFF05466}" dt="2024-10-01T14:14:08.731" v="390" actId="478"/>
          <ac:spMkLst>
            <pc:docMk/>
            <pc:sldMk cId="1329879105" sldId="272"/>
            <ac:spMk id="2" creationId="{895446E6-67C8-4421-8765-0557D50782B8}"/>
          </ac:spMkLst>
        </pc:spChg>
        <pc:spChg chg="mod">
          <ac:chgData name="" userId="45e5328419df0e2b" providerId="LiveId" clId="{5C6CF534-2E1F-4F96-AC44-484DAFF05466}" dt="2024-10-01T14:27:15.981" v="1035" actId="5793"/>
          <ac:spMkLst>
            <pc:docMk/>
            <pc:sldMk cId="1329879105" sldId="272"/>
            <ac:spMk id="3" creationId="{F8FF6909-DBD3-4A7F-A7FE-BB2C44B29C58}"/>
          </ac:spMkLst>
        </pc:spChg>
      </pc:sldChg>
      <pc:sldChg chg="delSp modSp add">
        <pc:chgData name="" userId="45e5328419df0e2b" providerId="LiveId" clId="{5C6CF534-2E1F-4F96-AC44-484DAFF05466}" dt="2024-10-01T14:43:12.659" v="1896" actId="313"/>
        <pc:sldMkLst>
          <pc:docMk/>
          <pc:sldMk cId="671019406" sldId="273"/>
        </pc:sldMkLst>
        <pc:spChg chg="del mod">
          <ac:chgData name="" userId="45e5328419df0e2b" providerId="LiveId" clId="{5C6CF534-2E1F-4F96-AC44-484DAFF05466}" dt="2024-10-01T14:27:30.571" v="1038" actId="478"/>
          <ac:spMkLst>
            <pc:docMk/>
            <pc:sldMk cId="671019406" sldId="273"/>
            <ac:spMk id="2" creationId="{4FB5E62D-7661-44C9-8735-35BF09946337}"/>
          </ac:spMkLst>
        </pc:spChg>
        <pc:spChg chg="mod">
          <ac:chgData name="" userId="45e5328419df0e2b" providerId="LiveId" clId="{5C6CF534-2E1F-4F96-AC44-484DAFF05466}" dt="2024-10-01T14:43:12.659" v="1896" actId="313"/>
          <ac:spMkLst>
            <pc:docMk/>
            <pc:sldMk cId="671019406" sldId="273"/>
            <ac:spMk id="3" creationId="{2E321937-7CD5-45BD-9237-86BFB0BB1DBB}"/>
          </ac:spMkLst>
        </pc:spChg>
      </pc:sldChg>
      <pc:sldChg chg="modSp add">
        <pc:chgData name="" userId="45e5328419df0e2b" providerId="LiveId" clId="{5C6CF534-2E1F-4F96-AC44-484DAFF05466}" dt="2024-10-02T11:10:12.682" v="2078" actId="1076"/>
        <pc:sldMkLst>
          <pc:docMk/>
          <pc:sldMk cId="4249977039" sldId="274"/>
        </pc:sldMkLst>
        <pc:spChg chg="mod">
          <ac:chgData name="" userId="45e5328419df0e2b" providerId="LiveId" clId="{5C6CF534-2E1F-4F96-AC44-484DAFF05466}" dt="2024-10-01T14:44:03.791" v="1920" actId="20577"/>
          <ac:spMkLst>
            <pc:docMk/>
            <pc:sldMk cId="4249977039" sldId="274"/>
            <ac:spMk id="2" creationId="{50D6BBC7-DB0C-46C3-9D53-932E65C3CEE5}"/>
          </ac:spMkLst>
        </pc:spChg>
        <pc:spChg chg="mod">
          <ac:chgData name="" userId="45e5328419df0e2b" providerId="LiveId" clId="{5C6CF534-2E1F-4F96-AC44-484DAFF05466}" dt="2024-10-02T11:10:12.682" v="2078" actId="1076"/>
          <ac:spMkLst>
            <pc:docMk/>
            <pc:sldMk cId="4249977039" sldId="274"/>
            <ac:spMk id="3" creationId="{1ABDBE07-D508-4306-89CD-56EFF797B302}"/>
          </ac:spMkLst>
        </pc:spChg>
      </pc:sldChg>
      <pc:sldChg chg="delSp modSp add">
        <pc:chgData name="" userId="45e5328419df0e2b" providerId="LiveId" clId="{5C6CF534-2E1F-4F96-AC44-484DAFF05466}" dt="2024-10-02T11:09:12.761" v="1966" actId="113"/>
        <pc:sldMkLst>
          <pc:docMk/>
          <pc:sldMk cId="652724904" sldId="275"/>
        </pc:sldMkLst>
        <pc:spChg chg="mod">
          <ac:chgData name="" userId="45e5328419df0e2b" providerId="LiveId" clId="{5C6CF534-2E1F-4F96-AC44-484DAFF05466}" dt="2024-10-02T11:09:12.761" v="1966" actId="113"/>
          <ac:spMkLst>
            <pc:docMk/>
            <pc:sldMk cId="652724904" sldId="275"/>
            <ac:spMk id="2" creationId="{636993C3-D830-44C7-AFCD-85C25DD15B41}"/>
          </ac:spMkLst>
        </pc:spChg>
        <pc:spChg chg="del">
          <ac:chgData name="" userId="45e5328419df0e2b" providerId="LiveId" clId="{5C6CF534-2E1F-4F96-AC44-484DAFF05466}" dt="2024-10-02T11:08:29.469" v="1957" actId="478"/>
          <ac:spMkLst>
            <pc:docMk/>
            <pc:sldMk cId="652724904" sldId="275"/>
            <ac:spMk id="3" creationId="{032B49B5-9629-4007-9925-6ECF6B8AAAB4}"/>
          </ac:spMkLst>
        </pc:spChg>
      </pc:sldChg>
      <pc:sldChg chg="modSp add">
        <pc:chgData name="" userId="45e5328419df0e2b" providerId="LiveId" clId="{5C6CF534-2E1F-4F96-AC44-484DAFF05466}" dt="2024-10-09T08:57:39.154" v="4071" actId="20577"/>
        <pc:sldMkLst>
          <pc:docMk/>
          <pc:sldMk cId="346143959" sldId="276"/>
        </pc:sldMkLst>
        <pc:spChg chg="mod">
          <ac:chgData name="" userId="45e5328419df0e2b" providerId="LiveId" clId="{5C6CF534-2E1F-4F96-AC44-484DAFF05466}" dt="2024-10-02T11:36:51.868" v="2104" actId="20577"/>
          <ac:spMkLst>
            <pc:docMk/>
            <pc:sldMk cId="346143959" sldId="276"/>
            <ac:spMk id="2" creationId="{C131A84E-D38E-462A-95B5-4DAA2DF225FD}"/>
          </ac:spMkLst>
        </pc:spChg>
        <pc:spChg chg="mod">
          <ac:chgData name="" userId="45e5328419df0e2b" providerId="LiveId" clId="{5C6CF534-2E1F-4F96-AC44-484DAFF05466}" dt="2024-10-09T08:57:39.154" v="4071" actId="20577"/>
          <ac:spMkLst>
            <pc:docMk/>
            <pc:sldMk cId="346143959" sldId="276"/>
            <ac:spMk id="3" creationId="{DA2AE7F0-CF25-4286-96BA-ED74751A9CAC}"/>
          </ac:spMkLst>
        </pc:spChg>
      </pc:sldChg>
      <pc:sldChg chg="modSp add">
        <pc:chgData name="" userId="45e5328419df0e2b" providerId="LiveId" clId="{5C6CF534-2E1F-4F96-AC44-484DAFF05466}" dt="2024-10-09T07:23:38.248" v="3314" actId="20577"/>
        <pc:sldMkLst>
          <pc:docMk/>
          <pc:sldMk cId="391253946" sldId="277"/>
        </pc:sldMkLst>
        <pc:spChg chg="mod">
          <ac:chgData name="" userId="45e5328419df0e2b" providerId="LiveId" clId="{5C6CF534-2E1F-4F96-AC44-484DAFF05466}" dt="2024-10-09T07:13:12.504" v="2966" actId="20577"/>
          <ac:spMkLst>
            <pc:docMk/>
            <pc:sldMk cId="391253946" sldId="277"/>
            <ac:spMk id="2" creationId="{3D8F41A0-D949-41AC-8719-013500DF8302}"/>
          </ac:spMkLst>
        </pc:spChg>
        <pc:spChg chg="mod">
          <ac:chgData name="" userId="45e5328419df0e2b" providerId="LiveId" clId="{5C6CF534-2E1F-4F96-AC44-484DAFF05466}" dt="2024-10-09T07:23:38.248" v="3314" actId="20577"/>
          <ac:spMkLst>
            <pc:docMk/>
            <pc:sldMk cId="391253946" sldId="277"/>
            <ac:spMk id="3" creationId="{5B5CB067-BB66-4A9E-B6A8-9061448DD953}"/>
          </ac:spMkLst>
        </pc:spChg>
      </pc:sldChg>
      <pc:sldChg chg="modSp add">
        <pc:chgData name="" userId="45e5328419df0e2b" providerId="LiveId" clId="{5C6CF534-2E1F-4F96-AC44-484DAFF05466}" dt="2024-10-09T07:38:27.088" v="4028" actId="20577"/>
        <pc:sldMkLst>
          <pc:docMk/>
          <pc:sldMk cId="633906375" sldId="278"/>
        </pc:sldMkLst>
        <pc:spChg chg="mod">
          <ac:chgData name="" userId="45e5328419df0e2b" providerId="LiveId" clId="{5C6CF534-2E1F-4F96-AC44-484DAFF05466}" dt="2024-10-09T07:24:02.075" v="3360" actId="20577"/>
          <ac:spMkLst>
            <pc:docMk/>
            <pc:sldMk cId="633906375" sldId="278"/>
            <ac:spMk id="2" creationId="{8C3AEA3F-FE68-4765-862B-2B02EF3E6909}"/>
          </ac:spMkLst>
        </pc:spChg>
        <pc:spChg chg="mod">
          <ac:chgData name="" userId="45e5328419df0e2b" providerId="LiveId" clId="{5C6CF534-2E1F-4F96-AC44-484DAFF05466}" dt="2024-10-09T07:38:27.088" v="4028" actId="20577"/>
          <ac:spMkLst>
            <pc:docMk/>
            <pc:sldMk cId="633906375" sldId="278"/>
            <ac:spMk id="3" creationId="{14418367-E1A8-4BC5-967E-FEA39CBC4E4B}"/>
          </ac:spMkLst>
        </pc:spChg>
      </pc:sldChg>
      <pc:sldChg chg="modSp add del">
        <pc:chgData name="" userId="45e5328419df0e2b" providerId="LiveId" clId="{5C6CF534-2E1F-4F96-AC44-484DAFF05466}" dt="2024-10-14T11:07:53.305" v="4078" actId="2696"/>
        <pc:sldMkLst>
          <pc:docMk/>
          <pc:sldMk cId="770960269" sldId="279"/>
        </pc:sldMkLst>
        <pc:spChg chg="mod">
          <ac:chgData name="" userId="45e5328419df0e2b" providerId="LiveId" clId="{5C6CF534-2E1F-4F96-AC44-484DAFF05466}" dt="2024-10-09T08:34:18.341" v="4070" actId="20577"/>
          <ac:spMkLst>
            <pc:docMk/>
            <pc:sldMk cId="770960269" sldId="279"/>
            <ac:spMk id="2" creationId="{4AB666D2-0286-4272-ADC2-A91D85770E94}"/>
          </ac:spMkLst>
        </pc:spChg>
        <pc:spChg chg="mod">
          <ac:chgData name="" userId="45e5328419df0e2b" providerId="LiveId" clId="{5C6CF534-2E1F-4F96-AC44-484DAFF05466}" dt="2024-10-09T08:26:49.645" v="4033" actId="14100"/>
          <ac:spMkLst>
            <pc:docMk/>
            <pc:sldMk cId="770960269" sldId="279"/>
            <ac:spMk id="3" creationId="{AE5EE05D-8F5D-4687-BC06-E627C0032CBC}"/>
          </ac:spMkLst>
        </pc:spChg>
      </pc:sldChg>
      <pc:sldChg chg="add del">
        <pc:chgData name="" userId="45e5328419df0e2b" providerId="LiveId" clId="{5C6CF534-2E1F-4F96-AC44-484DAFF05466}" dt="2024-10-14T11:07:59.446" v="4080" actId="2696"/>
        <pc:sldMkLst>
          <pc:docMk/>
          <pc:sldMk cId="3400451503" sldId="280"/>
        </pc:sldMkLst>
      </pc:sldChg>
      <pc:sldChg chg="add del">
        <pc:chgData name="" userId="45e5328419df0e2b" providerId="LiveId" clId="{5C6CF534-2E1F-4F96-AC44-484DAFF05466}" dt="2024-10-14T11:08:01.869" v="4081" actId="2696"/>
        <pc:sldMkLst>
          <pc:docMk/>
          <pc:sldMk cId="272607421" sldId="281"/>
        </pc:sldMkLst>
      </pc:sldChg>
      <pc:sldChg chg="modSp add">
        <pc:chgData name="" userId="45e5328419df0e2b" providerId="LiveId" clId="{5C6CF534-2E1F-4F96-AC44-484DAFF05466}" dt="2024-10-09T07:11:59.460" v="2932" actId="20577"/>
        <pc:sldMkLst>
          <pc:docMk/>
          <pc:sldMk cId="150824540" sldId="282"/>
        </pc:sldMkLst>
        <pc:spChg chg="mod">
          <ac:chgData name="" userId="45e5328419df0e2b" providerId="LiveId" clId="{5C6CF534-2E1F-4F96-AC44-484DAFF05466}" dt="2024-10-09T07:11:41.459" v="2928" actId="20577"/>
          <ac:spMkLst>
            <pc:docMk/>
            <pc:sldMk cId="150824540" sldId="282"/>
            <ac:spMk id="2" creationId="{3547CDF1-098D-4AFD-99A5-D8596B626B02}"/>
          </ac:spMkLst>
        </pc:spChg>
        <pc:spChg chg="mod">
          <ac:chgData name="" userId="45e5328419df0e2b" providerId="LiveId" clId="{5C6CF534-2E1F-4F96-AC44-484DAFF05466}" dt="2024-10-09T07:11:59.460" v="2932" actId="20577"/>
          <ac:spMkLst>
            <pc:docMk/>
            <pc:sldMk cId="150824540" sldId="282"/>
            <ac:spMk id="3" creationId="{29CA48D6-6A53-4E3A-B2F0-243E3F1E18CB}"/>
          </ac:spMkLst>
        </pc:spChg>
      </pc:sldChg>
      <pc:sldChg chg="modSp add del">
        <pc:chgData name="" userId="45e5328419df0e2b" providerId="LiveId" clId="{5C6CF534-2E1F-4F96-AC44-484DAFF05466}" dt="2024-10-14T11:07:56.722" v="4079" actId="2696"/>
        <pc:sldMkLst>
          <pc:docMk/>
          <pc:sldMk cId="3384438573" sldId="283"/>
        </pc:sldMkLst>
        <pc:spChg chg="mod">
          <ac:chgData name="" userId="45e5328419df0e2b" providerId="LiveId" clId="{5C6CF534-2E1F-4F96-AC44-484DAFF05466}" dt="2024-10-09T09:04:47.687" v="4077" actId="14100"/>
          <ac:spMkLst>
            <pc:docMk/>
            <pc:sldMk cId="3384438573" sldId="283"/>
            <ac:spMk id="2" creationId="{ED8DE3B5-01D6-4414-B5F3-ED90B1977F0F}"/>
          </ac:spMkLst>
        </pc:spChg>
        <pc:spChg chg="mod">
          <ac:chgData name="" userId="45e5328419df0e2b" providerId="LiveId" clId="{5C6CF534-2E1F-4F96-AC44-484DAFF05466}" dt="2024-10-09T09:04:43.200" v="4076" actId="14100"/>
          <ac:spMkLst>
            <pc:docMk/>
            <pc:sldMk cId="3384438573" sldId="283"/>
            <ac:spMk id="3" creationId="{208688C8-1A67-4AFD-B5A1-C3E7D178F72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4D9D-0C92-4532-A215-FB70B084DE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571E08C4-57D0-4E5A-B244-A5DD0C9C1E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1C6559E8-2839-4CDF-972E-FC78D3F588AD}"/>
              </a:ext>
            </a:extLst>
          </p:cNvPr>
          <p:cNvSpPr>
            <a:spLocks noGrp="1"/>
          </p:cNvSpPr>
          <p:nvPr>
            <p:ph type="dt" sz="half" idx="10"/>
          </p:nvPr>
        </p:nvSpPr>
        <p:spPr/>
        <p:txBody>
          <a:bodyPr/>
          <a:lstStyle/>
          <a:p>
            <a:fld id="{8B154F58-1F98-494D-A496-300E385C65D0}" type="datetimeFigureOut">
              <a:rPr lang="en-KE" smtClean="0"/>
              <a:t>14/10/2024</a:t>
            </a:fld>
            <a:endParaRPr lang="en-KE"/>
          </a:p>
        </p:txBody>
      </p:sp>
      <p:sp>
        <p:nvSpPr>
          <p:cNvPr id="5" name="Footer Placeholder 4">
            <a:extLst>
              <a:ext uri="{FF2B5EF4-FFF2-40B4-BE49-F238E27FC236}">
                <a16:creationId xmlns:a16="http://schemas.microsoft.com/office/drawing/2014/main" id="{998324C6-1D81-4E90-905A-174F18048F1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CF94C92-CA8E-44F1-B41B-66A841D124F1}"/>
              </a:ext>
            </a:extLst>
          </p:cNvPr>
          <p:cNvSpPr>
            <a:spLocks noGrp="1"/>
          </p:cNvSpPr>
          <p:nvPr>
            <p:ph type="sldNum" sz="quarter" idx="12"/>
          </p:nvPr>
        </p:nvSpPr>
        <p:spPr/>
        <p:txBody>
          <a:bodyPr/>
          <a:lstStyle/>
          <a:p>
            <a:fld id="{18CAB7CC-987F-40D0-90EF-DD0FAC25AE8C}" type="slidenum">
              <a:rPr lang="en-KE" smtClean="0"/>
              <a:t>‹#›</a:t>
            </a:fld>
            <a:endParaRPr lang="en-KE"/>
          </a:p>
        </p:txBody>
      </p:sp>
    </p:spTree>
    <p:extLst>
      <p:ext uri="{BB962C8B-B14F-4D97-AF65-F5344CB8AC3E}">
        <p14:creationId xmlns:p14="http://schemas.microsoft.com/office/powerpoint/2010/main" val="1691034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EC552-C231-4B56-945A-F13447B6BFFF}"/>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422C6B96-44BF-44BC-BCAB-C6FEE44073C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450A993-3A1C-4631-A1BA-112C42DBA6A3}"/>
              </a:ext>
            </a:extLst>
          </p:cNvPr>
          <p:cNvSpPr>
            <a:spLocks noGrp="1"/>
          </p:cNvSpPr>
          <p:nvPr>
            <p:ph type="dt" sz="half" idx="10"/>
          </p:nvPr>
        </p:nvSpPr>
        <p:spPr/>
        <p:txBody>
          <a:bodyPr/>
          <a:lstStyle/>
          <a:p>
            <a:fld id="{8B154F58-1F98-494D-A496-300E385C65D0}" type="datetimeFigureOut">
              <a:rPr lang="en-KE" smtClean="0"/>
              <a:t>14/10/2024</a:t>
            </a:fld>
            <a:endParaRPr lang="en-KE"/>
          </a:p>
        </p:txBody>
      </p:sp>
      <p:sp>
        <p:nvSpPr>
          <p:cNvPr id="5" name="Footer Placeholder 4">
            <a:extLst>
              <a:ext uri="{FF2B5EF4-FFF2-40B4-BE49-F238E27FC236}">
                <a16:creationId xmlns:a16="http://schemas.microsoft.com/office/drawing/2014/main" id="{E0744A9B-CFF6-4E65-B97D-3FC2D66FB86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A7ECA98-A7DB-45F4-9E75-09BFB36EBAD5}"/>
              </a:ext>
            </a:extLst>
          </p:cNvPr>
          <p:cNvSpPr>
            <a:spLocks noGrp="1"/>
          </p:cNvSpPr>
          <p:nvPr>
            <p:ph type="sldNum" sz="quarter" idx="12"/>
          </p:nvPr>
        </p:nvSpPr>
        <p:spPr/>
        <p:txBody>
          <a:bodyPr/>
          <a:lstStyle/>
          <a:p>
            <a:fld id="{18CAB7CC-987F-40D0-90EF-DD0FAC25AE8C}" type="slidenum">
              <a:rPr lang="en-KE" smtClean="0"/>
              <a:t>‹#›</a:t>
            </a:fld>
            <a:endParaRPr lang="en-KE"/>
          </a:p>
        </p:txBody>
      </p:sp>
    </p:spTree>
    <p:extLst>
      <p:ext uri="{BB962C8B-B14F-4D97-AF65-F5344CB8AC3E}">
        <p14:creationId xmlns:p14="http://schemas.microsoft.com/office/powerpoint/2010/main" val="310325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0039F0-FF06-4AF5-A2F9-D4A7581580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9B25D380-AD29-4E7B-B369-16C32C00ADA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1AF47E0-D621-437B-87D3-3FD937A9B1BA}"/>
              </a:ext>
            </a:extLst>
          </p:cNvPr>
          <p:cNvSpPr>
            <a:spLocks noGrp="1"/>
          </p:cNvSpPr>
          <p:nvPr>
            <p:ph type="dt" sz="half" idx="10"/>
          </p:nvPr>
        </p:nvSpPr>
        <p:spPr/>
        <p:txBody>
          <a:bodyPr/>
          <a:lstStyle/>
          <a:p>
            <a:fld id="{8B154F58-1F98-494D-A496-300E385C65D0}" type="datetimeFigureOut">
              <a:rPr lang="en-KE" smtClean="0"/>
              <a:t>14/10/2024</a:t>
            </a:fld>
            <a:endParaRPr lang="en-KE"/>
          </a:p>
        </p:txBody>
      </p:sp>
      <p:sp>
        <p:nvSpPr>
          <p:cNvPr id="5" name="Footer Placeholder 4">
            <a:extLst>
              <a:ext uri="{FF2B5EF4-FFF2-40B4-BE49-F238E27FC236}">
                <a16:creationId xmlns:a16="http://schemas.microsoft.com/office/drawing/2014/main" id="{28E65FDA-3862-4EDD-93D3-2D48CC6347D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3E1592C-0361-4AE9-8A14-925C46C189F1}"/>
              </a:ext>
            </a:extLst>
          </p:cNvPr>
          <p:cNvSpPr>
            <a:spLocks noGrp="1"/>
          </p:cNvSpPr>
          <p:nvPr>
            <p:ph type="sldNum" sz="quarter" idx="12"/>
          </p:nvPr>
        </p:nvSpPr>
        <p:spPr/>
        <p:txBody>
          <a:bodyPr/>
          <a:lstStyle/>
          <a:p>
            <a:fld id="{18CAB7CC-987F-40D0-90EF-DD0FAC25AE8C}" type="slidenum">
              <a:rPr lang="en-KE" smtClean="0"/>
              <a:t>‹#›</a:t>
            </a:fld>
            <a:endParaRPr lang="en-KE"/>
          </a:p>
        </p:txBody>
      </p:sp>
    </p:spTree>
    <p:extLst>
      <p:ext uri="{BB962C8B-B14F-4D97-AF65-F5344CB8AC3E}">
        <p14:creationId xmlns:p14="http://schemas.microsoft.com/office/powerpoint/2010/main" val="184196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B4300-D70C-4F3C-BCF2-D4904E7A9F46}"/>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764DE274-6C3D-4271-BA97-7DFD6BE4292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B7AAD97D-9364-40BC-B5BC-3ED378E40415}"/>
              </a:ext>
            </a:extLst>
          </p:cNvPr>
          <p:cNvSpPr>
            <a:spLocks noGrp="1"/>
          </p:cNvSpPr>
          <p:nvPr>
            <p:ph type="dt" sz="half" idx="10"/>
          </p:nvPr>
        </p:nvSpPr>
        <p:spPr/>
        <p:txBody>
          <a:bodyPr/>
          <a:lstStyle/>
          <a:p>
            <a:fld id="{8B154F58-1F98-494D-A496-300E385C65D0}" type="datetimeFigureOut">
              <a:rPr lang="en-KE" smtClean="0"/>
              <a:t>14/10/2024</a:t>
            </a:fld>
            <a:endParaRPr lang="en-KE"/>
          </a:p>
        </p:txBody>
      </p:sp>
      <p:sp>
        <p:nvSpPr>
          <p:cNvPr id="5" name="Footer Placeholder 4">
            <a:extLst>
              <a:ext uri="{FF2B5EF4-FFF2-40B4-BE49-F238E27FC236}">
                <a16:creationId xmlns:a16="http://schemas.microsoft.com/office/drawing/2014/main" id="{5376917F-919D-4F4A-90D6-2807B5AB9E5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933FE0B-215E-4AD1-88A6-8CE71D0C8CE4}"/>
              </a:ext>
            </a:extLst>
          </p:cNvPr>
          <p:cNvSpPr>
            <a:spLocks noGrp="1"/>
          </p:cNvSpPr>
          <p:nvPr>
            <p:ph type="sldNum" sz="quarter" idx="12"/>
          </p:nvPr>
        </p:nvSpPr>
        <p:spPr/>
        <p:txBody>
          <a:bodyPr/>
          <a:lstStyle/>
          <a:p>
            <a:fld id="{18CAB7CC-987F-40D0-90EF-DD0FAC25AE8C}" type="slidenum">
              <a:rPr lang="en-KE" smtClean="0"/>
              <a:t>‹#›</a:t>
            </a:fld>
            <a:endParaRPr lang="en-KE"/>
          </a:p>
        </p:txBody>
      </p:sp>
    </p:spTree>
    <p:extLst>
      <p:ext uri="{BB962C8B-B14F-4D97-AF65-F5344CB8AC3E}">
        <p14:creationId xmlns:p14="http://schemas.microsoft.com/office/powerpoint/2010/main" val="614089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A915-DF83-4296-909B-5519E84B42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67176954-3F0D-4E82-A55E-CE598CF271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3132F6-9D6F-421B-82A0-55140C1A3805}"/>
              </a:ext>
            </a:extLst>
          </p:cNvPr>
          <p:cNvSpPr>
            <a:spLocks noGrp="1"/>
          </p:cNvSpPr>
          <p:nvPr>
            <p:ph type="dt" sz="half" idx="10"/>
          </p:nvPr>
        </p:nvSpPr>
        <p:spPr/>
        <p:txBody>
          <a:bodyPr/>
          <a:lstStyle/>
          <a:p>
            <a:fld id="{8B154F58-1F98-494D-A496-300E385C65D0}" type="datetimeFigureOut">
              <a:rPr lang="en-KE" smtClean="0"/>
              <a:t>14/10/2024</a:t>
            </a:fld>
            <a:endParaRPr lang="en-KE"/>
          </a:p>
        </p:txBody>
      </p:sp>
      <p:sp>
        <p:nvSpPr>
          <p:cNvPr id="5" name="Footer Placeholder 4">
            <a:extLst>
              <a:ext uri="{FF2B5EF4-FFF2-40B4-BE49-F238E27FC236}">
                <a16:creationId xmlns:a16="http://schemas.microsoft.com/office/drawing/2014/main" id="{55B9192E-2EF6-4AE2-BBB1-B8C0F41AF80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9B3FEA2-4A79-4214-A534-60183504F3E3}"/>
              </a:ext>
            </a:extLst>
          </p:cNvPr>
          <p:cNvSpPr>
            <a:spLocks noGrp="1"/>
          </p:cNvSpPr>
          <p:nvPr>
            <p:ph type="sldNum" sz="quarter" idx="12"/>
          </p:nvPr>
        </p:nvSpPr>
        <p:spPr/>
        <p:txBody>
          <a:bodyPr/>
          <a:lstStyle/>
          <a:p>
            <a:fld id="{18CAB7CC-987F-40D0-90EF-DD0FAC25AE8C}" type="slidenum">
              <a:rPr lang="en-KE" smtClean="0"/>
              <a:t>‹#›</a:t>
            </a:fld>
            <a:endParaRPr lang="en-KE"/>
          </a:p>
        </p:txBody>
      </p:sp>
    </p:spTree>
    <p:extLst>
      <p:ext uri="{BB962C8B-B14F-4D97-AF65-F5344CB8AC3E}">
        <p14:creationId xmlns:p14="http://schemas.microsoft.com/office/powerpoint/2010/main" val="82705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952E8-4A64-4F30-8BF9-C11D68257923}"/>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3F05AAB6-DA48-47D9-B1AB-0A6D9420B54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26BD949F-623F-4717-B02C-A4B349AF34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041FB0B9-7FFF-4591-9F9D-4D0437B440F3}"/>
              </a:ext>
            </a:extLst>
          </p:cNvPr>
          <p:cNvSpPr>
            <a:spLocks noGrp="1"/>
          </p:cNvSpPr>
          <p:nvPr>
            <p:ph type="dt" sz="half" idx="10"/>
          </p:nvPr>
        </p:nvSpPr>
        <p:spPr/>
        <p:txBody>
          <a:bodyPr/>
          <a:lstStyle/>
          <a:p>
            <a:fld id="{8B154F58-1F98-494D-A496-300E385C65D0}" type="datetimeFigureOut">
              <a:rPr lang="en-KE" smtClean="0"/>
              <a:t>14/10/2024</a:t>
            </a:fld>
            <a:endParaRPr lang="en-KE"/>
          </a:p>
        </p:txBody>
      </p:sp>
      <p:sp>
        <p:nvSpPr>
          <p:cNvPr id="6" name="Footer Placeholder 5">
            <a:extLst>
              <a:ext uri="{FF2B5EF4-FFF2-40B4-BE49-F238E27FC236}">
                <a16:creationId xmlns:a16="http://schemas.microsoft.com/office/drawing/2014/main" id="{414481FA-9D71-4627-89C3-7BEA6C016FA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909BC1B4-D1AF-48AF-9075-24691A4F52D8}"/>
              </a:ext>
            </a:extLst>
          </p:cNvPr>
          <p:cNvSpPr>
            <a:spLocks noGrp="1"/>
          </p:cNvSpPr>
          <p:nvPr>
            <p:ph type="sldNum" sz="quarter" idx="12"/>
          </p:nvPr>
        </p:nvSpPr>
        <p:spPr/>
        <p:txBody>
          <a:bodyPr/>
          <a:lstStyle/>
          <a:p>
            <a:fld id="{18CAB7CC-987F-40D0-90EF-DD0FAC25AE8C}" type="slidenum">
              <a:rPr lang="en-KE" smtClean="0"/>
              <a:t>‹#›</a:t>
            </a:fld>
            <a:endParaRPr lang="en-KE"/>
          </a:p>
        </p:txBody>
      </p:sp>
    </p:spTree>
    <p:extLst>
      <p:ext uri="{BB962C8B-B14F-4D97-AF65-F5344CB8AC3E}">
        <p14:creationId xmlns:p14="http://schemas.microsoft.com/office/powerpoint/2010/main" val="702398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49987-2FAB-4DE5-8E68-8E90B949B71C}"/>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B456D305-D566-454C-B3D0-197BC0804A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5F0E215-E75A-47D3-B436-2EB2F6144F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F69A24B5-C51B-40AB-9920-9D9ADF606D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E829F3-6694-4B95-B046-8E154984783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0B94BDB9-A74E-4D7C-ACE1-0204CE326A73}"/>
              </a:ext>
            </a:extLst>
          </p:cNvPr>
          <p:cNvSpPr>
            <a:spLocks noGrp="1"/>
          </p:cNvSpPr>
          <p:nvPr>
            <p:ph type="dt" sz="half" idx="10"/>
          </p:nvPr>
        </p:nvSpPr>
        <p:spPr/>
        <p:txBody>
          <a:bodyPr/>
          <a:lstStyle/>
          <a:p>
            <a:fld id="{8B154F58-1F98-494D-A496-300E385C65D0}" type="datetimeFigureOut">
              <a:rPr lang="en-KE" smtClean="0"/>
              <a:t>14/10/2024</a:t>
            </a:fld>
            <a:endParaRPr lang="en-KE"/>
          </a:p>
        </p:txBody>
      </p:sp>
      <p:sp>
        <p:nvSpPr>
          <p:cNvPr id="8" name="Footer Placeholder 7">
            <a:extLst>
              <a:ext uri="{FF2B5EF4-FFF2-40B4-BE49-F238E27FC236}">
                <a16:creationId xmlns:a16="http://schemas.microsoft.com/office/drawing/2014/main" id="{BCF92A4E-56C6-476C-9414-AEFA76593F47}"/>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8D6F0434-064A-45F4-A0F4-84DF5581AC0A}"/>
              </a:ext>
            </a:extLst>
          </p:cNvPr>
          <p:cNvSpPr>
            <a:spLocks noGrp="1"/>
          </p:cNvSpPr>
          <p:nvPr>
            <p:ph type="sldNum" sz="quarter" idx="12"/>
          </p:nvPr>
        </p:nvSpPr>
        <p:spPr/>
        <p:txBody>
          <a:bodyPr/>
          <a:lstStyle/>
          <a:p>
            <a:fld id="{18CAB7CC-987F-40D0-90EF-DD0FAC25AE8C}" type="slidenum">
              <a:rPr lang="en-KE" smtClean="0"/>
              <a:t>‹#›</a:t>
            </a:fld>
            <a:endParaRPr lang="en-KE"/>
          </a:p>
        </p:txBody>
      </p:sp>
    </p:spTree>
    <p:extLst>
      <p:ext uri="{BB962C8B-B14F-4D97-AF65-F5344CB8AC3E}">
        <p14:creationId xmlns:p14="http://schemas.microsoft.com/office/powerpoint/2010/main" val="1482018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8CB83-FC31-4132-B8E9-C18A5CE95FEA}"/>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C83FB5A5-4F02-4B0B-9A82-23E05D2C27F1}"/>
              </a:ext>
            </a:extLst>
          </p:cNvPr>
          <p:cNvSpPr>
            <a:spLocks noGrp="1"/>
          </p:cNvSpPr>
          <p:nvPr>
            <p:ph type="dt" sz="half" idx="10"/>
          </p:nvPr>
        </p:nvSpPr>
        <p:spPr/>
        <p:txBody>
          <a:bodyPr/>
          <a:lstStyle/>
          <a:p>
            <a:fld id="{8B154F58-1F98-494D-A496-300E385C65D0}" type="datetimeFigureOut">
              <a:rPr lang="en-KE" smtClean="0"/>
              <a:t>14/10/2024</a:t>
            </a:fld>
            <a:endParaRPr lang="en-KE"/>
          </a:p>
        </p:txBody>
      </p:sp>
      <p:sp>
        <p:nvSpPr>
          <p:cNvPr id="4" name="Footer Placeholder 3">
            <a:extLst>
              <a:ext uri="{FF2B5EF4-FFF2-40B4-BE49-F238E27FC236}">
                <a16:creationId xmlns:a16="http://schemas.microsoft.com/office/drawing/2014/main" id="{F9DF65A4-E3EF-4B25-A3B6-E34BEC014F62}"/>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8550133E-C606-440A-AC81-DA11707D743D}"/>
              </a:ext>
            </a:extLst>
          </p:cNvPr>
          <p:cNvSpPr>
            <a:spLocks noGrp="1"/>
          </p:cNvSpPr>
          <p:nvPr>
            <p:ph type="sldNum" sz="quarter" idx="12"/>
          </p:nvPr>
        </p:nvSpPr>
        <p:spPr/>
        <p:txBody>
          <a:bodyPr/>
          <a:lstStyle/>
          <a:p>
            <a:fld id="{18CAB7CC-987F-40D0-90EF-DD0FAC25AE8C}" type="slidenum">
              <a:rPr lang="en-KE" smtClean="0"/>
              <a:t>‹#›</a:t>
            </a:fld>
            <a:endParaRPr lang="en-KE"/>
          </a:p>
        </p:txBody>
      </p:sp>
    </p:spTree>
    <p:extLst>
      <p:ext uri="{BB962C8B-B14F-4D97-AF65-F5344CB8AC3E}">
        <p14:creationId xmlns:p14="http://schemas.microsoft.com/office/powerpoint/2010/main" val="53637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775632-A86A-4A5D-B3E1-AE74AB1C7CBA}"/>
              </a:ext>
            </a:extLst>
          </p:cNvPr>
          <p:cNvSpPr>
            <a:spLocks noGrp="1"/>
          </p:cNvSpPr>
          <p:nvPr>
            <p:ph type="dt" sz="half" idx="10"/>
          </p:nvPr>
        </p:nvSpPr>
        <p:spPr/>
        <p:txBody>
          <a:bodyPr/>
          <a:lstStyle/>
          <a:p>
            <a:fld id="{8B154F58-1F98-494D-A496-300E385C65D0}" type="datetimeFigureOut">
              <a:rPr lang="en-KE" smtClean="0"/>
              <a:t>14/10/2024</a:t>
            </a:fld>
            <a:endParaRPr lang="en-KE"/>
          </a:p>
        </p:txBody>
      </p:sp>
      <p:sp>
        <p:nvSpPr>
          <p:cNvPr id="3" name="Footer Placeholder 2">
            <a:extLst>
              <a:ext uri="{FF2B5EF4-FFF2-40B4-BE49-F238E27FC236}">
                <a16:creationId xmlns:a16="http://schemas.microsoft.com/office/drawing/2014/main" id="{F88DDB8D-BF67-4ADC-A049-124AD52DDED6}"/>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72BF853D-8BF6-4F6A-BE41-1B6E630B5105}"/>
              </a:ext>
            </a:extLst>
          </p:cNvPr>
          <p:cNvSpPr>
            <a:spLocks noGrp="1"/>
          </p:cNvSpPr>
          <p:nvPr>
            <p:ph type="sldNum" sz="quarter" idx="12"/>
          </p:nvPr>
        </p:nvSpPr>
        <p:spPr/>
        <p:txBody>
          <a:bodyPr/>
          <a:lstStyle/>
          <a:p>
            <a:fld id="{18CAB7CC-987F-40D0-90EF-DD0FAC25AE8C}" type="slidenum">
              <a:rPr lang="en-KE" smtClean="0"/>
              <a:t>‹#›</a:t>
            </a:fld>
            <a:endParaRPr lang="en-KE"/>
          </a:p>
        </p:txBody>
      </p:sp>
    </p:spTree>
    <p:extLst>
      <p:ext uri="{BB962C8B-B14F-4D97-AF65-F5344CB8AC3E}">
        <p14:creationId xmlns:p14="http://schemas.microsoft.com/office/powerpoint/2010/main" val="104320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F424-96E9-40DF-9042-5507B28099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184B7C9E-FC15-414C-A810-41A9B577C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A4DAAF7D-0A84-446C-9EC5-3C2B6D5CC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D2FD05-F215-4198-AB56-A08F148A2FB8}"/>
              </a:ext>
            </a:extLst>
          </p:cNvPr>
          <p:cNvSpPr>
            <a:spLocks noGrp="1"/>
          </p:cNvSpPr>
          <p:nvPr>
            <p:ph type="dt" sz="half" idx="10"/>
          </p:nvPr>
        </p:nvSpPr>
        <p:spPr/>
        <p:txBody>
          <a:bodyPr/>
          <a:lstStyle/>
          <a:p>
            <a:fld id="{8B154F58-1F98-494D-A496-300E385C65D0}" type="datetimeFigureOut">
              <a:rPr lang="en-KE" smtClean="0"/>
              <a:t>14/10/2024</a:t>
            </a:fld>
            <a:endParaRPr lang="en-KE"/>
          </a:p>
        </p:txBody>
      </p:sp>
      <p:sp>
        <p:nvSpPr>
          <p:cNvPr id="6" name="Footer Placeholder 5">
            <a:extLst>
              <a:ext uri="{FF2B5EF4-FFF2-40B4-BE49-F238E27FC236}">
                <a16:creationId xmlns:a16="http://schemas.microsoft.com/office/drawing/2014/main" id="{B6BD964A-E8AA-46F5-AB86-ADD612CB02AE}"/>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1564FF8-A574-49DE-8F71-4CF5718FBDF7}"/>
              </a:ext>
            </a:extLst>
          </p:cNvPr>
          <p:cNvSpPr>
            <a:spLocks noGrp="1"/>
          </p:cNvSpPr>
          <p:nvPr>
            <p:ph type="sldNum" sz="quarter" idx="12"/>
          </p:nvPr>
        </p:nvSpPr>
        <p:spPr/>
        <p:txBody>
          <a:bodyPr/>
          <a:lstStyle/>
          <a:p>
            <a:fld id="{18CAB7CC-987F-40D0-90EF-DD0FAC25AE8C}" type="slidenum">
              <a:rPr lang="en-KE" smtClean="0"/>
              <a:t>‹#›</a:t>
            </a:fld>
            <a:endParaRPr lang="en-KE"/>
          </a:p>
        </p:txBody>
      </p:sp>
    </p:spTree>
    <p:extLst>
      <p:ext uri="{BB962C8B-B14F-4D97-AF65-F5344CB8AC3E}">
        <p14:creationId xmlns:p14="http://schemas.microsoft.com/office/powerpoint/2010/main" val="41271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1D0E-EB99-4C32-975B-23E3326462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D91E1786-278F-43B5-8C04-65A33D52F9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997BF734-91C7-4396-BA47-25827AEC20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633360F-3C0B-43CD-8E76-FA6961876703}"/>
              </a:ext>
            </a:extLst>
          </p:cNvPr>
          <p:cNvSpPr>
            <a:spLocks noGrp="1"/>
          </p:cNvSpPr>
          <p:nvPr>
            <p:ph type="dt" sz="half" idx="10"/>
          </p:nvPr>
        </p:nvSpPr>
        <p:spPr/>
        <p:txBody>
          <a:bodyPr/>
          <a:lstStyle/>
          <a:p>
            <a:fld id="{8B154F58-1F98-494D-A496-300E385C65D0}" type="datetimeFigureOut">
              <a:rPr lang="en-KE" smtClean="0"/>
              <a:t>14/10/2024</a:t>
            </a:fld>
            <a:endParaRPr lang="en-KE"/>
          </a:p>
        </p:txBody>
      </p:sp>
      <p:sp>
        <p:nvSpPr>
          <p:cNvPr id="6" name="Footer Placeholder 5">
            <a:extLst>
              <a:ext uri="{FF2B5EF4-FFF2-40B4-BE49-F238E27FC236}">
                <a16:creationId xmlns:a16="http://schemas.microsoft.com/office/drawing/2014/main" id="{9254A790-C027-445A-8342-22283F71E5E1}"/>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3F4535A5-72E8-433A-9831-BF7F27D2E5C2}"/>
              </a:ext>
            </a:extLst>
          </p:cNvPr>
          <p:cNvSpPr>
            <a:spLocks noGrp="1"/>
          </p:cNvSpPr>
          <p:nvPr>
            <p:ph type="sldNum" sz="quarter" idx="12"/>
          </p:nvPr>
        </p:nvSpPr>
        <p:spPr/>
        <p:txBody>
          <a:bodyPr/>
          <a:lstStyle/>
          <a:p>
            <a:fld id="{18CAB7CC-987F-40D0-90EF-DD0FAC25AE8C}" type="slidenum">
              <a:rPr lang="en-KE" smtClean="0"/>
              <a:t>‹#›</a:t>
            </a:fld>
            <a:endParaRPr lang="en-KE"/>
          </a:p>
        </p:txBody>
      </p:sp>
    </p:spTree>
    <p:extLst>
      <p:ext uri="{BB962C8B-B14F-4D97-AF65-F5344CB8AC3E}">
        <p14:creationId xmlns:p14="http://schemas.microsoft.com/office/powerpoint/2010/main" val="4168595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FA927A-43FE-410C-A886-7225649486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E5B7E6A0-A96F-40FB-B195-E95329085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29E7E83A-438E-408A-814F-D68DBEE49E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154F58-1F98-494D-A496-300E385C65D0}" type="datetimeFigureOut">
              <a:rPr lang="en-KE" smtClean="0"/>
              <a:t>14/10/2024</a:t>
            </a:fld>
            <a:endParaRPr lang="en-KE"/>
          </a:p>
        </p:txBody>
      </p:sp>
      <p:sp>
        <p:nvSpPr>
          <p:cNvPr id="5" name="Footer Placeholder 4">
            <a:extLst>
              <a:ext uri="{FF2B5EF4-FFF2-40B4-BE49-F238E27FC236}">
                <a16:creationId xmlns:a16="http://schemas.microsoft.com/office/drawing/2014/main" id="{FA494DD3-E555-4A03-9DC8-3CF08D49F4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C3F7571D-D6ED-4F39-B8D8-5AD76C107A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AB7CC-987F-40D0-90EF-DD0FAC25AE8C}" type="slidenum">
              <a:rPr lang="en-KE" smtClean="0"/>
              <a:t>‹#›</a:t>
            </a:fld>
            <a:endParaRPr lang="en-KE"/>
          </a:p>
        </p:txBody>
      </p:sp>
    </p:spTree>
    <p:extLst>
      <p:ext uri="{BB962C8B-B14F-4D97-AF65-F5344CB8AC3E}">
        <p14:creationId xmlns:p14="http://schemas.microsoft.com/office/powerpoint/2010/main" val="783187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371A5-2946-4A99-89BB-5133C939B4E2}"/>
              </a:ext>
            </a:extLst>
          </p:cNvPr>
          <p:cNvSpPr>
            <a:spLocks noGrp="1"/>
          </p:cNvSpPr>
          <p:nvPr>
            <p:ph type="ctrTitle"/>
          </p:nvPr>
        </p:nvSpPr>
        <p:spPr/>
        <p:txBody>
          <a:bodyPr/>
          <a:lstStyle/>
          <a:p>
            <a:r>
              <a:rPr lang="en-US" dirty="0" err="1"/>
              <a:t>Ics</a:t>
            </a:r>
            <a:r>
              <a:rPr lang="en-US" dirty="0"/>
              <a:t> 2302 – Software Engineering</a:t>
            </a:r>
            <a:endParaRPr lang="en-KE" dirty="0"/>
          </a:p>
        </p:txBody>
      </p:sp>
      <p:sp>
        <p:nvSpPr>
          <p:cNvPr id="3" name="Subtitle 2">
            <a:extLst>
              <a:ext uri="{FF2B5EF4-FFF2-40B4-BE49-F238E27FC236}">
                <a16:creationId xmlns:a16="http://schemas.microsoft.com/office/drawing/2014/main" id="{FEFC5040-EAE9-413D-B97F-ACE8E6A7A3C5}"/>
              </a:ext>
            </a:extLst>
          </p:cNvPr>
          <p:cNvSpPr>
            <a:spLocks noGrp="1"/>
          </p:cNvSpPr>
          <p:nvPr>
            <p:ph type="subTitle" idx="1"/>
          </p:nvPr>
        </p:nvSpPr>
        <p:spPr/>
        <p:txBody>
          <a:bodyPr/>
          <a:lstStyle/>
          <a:p>
            <a:endParaRPr lang="en-KE"/>
          </a:p>
        </p:txBody>
      </p:sp>
    </p:spTree>
    <p:extLst>
      <p:ext uri="{BB962C8B-B14F-4D97-AF65-F5344CB8AC3E}">
        <p14:creationId xmlns:p14="http://schemas.microsoft.com/office/powerpoint/2010/main" val="2102361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E62CC-CBEC-4D2B-9420-99EBE91C392F}"/>
              </a:ext>
            </a:extLst>
          </p:cNvPr>
          <p:cNvSpPr>
            <a:spLocks noGrp="1"/>
          </p:cNvSpPr>
          <p:nvPr>
            <p:ph type="title"/>
          </p:nvPr>
        </p:nvSpPr>
        <p:spPr>
          <a:xfrm>
            <a:off x="0" y="18255"/>
            <a:ext cx="10515600" cy="809059"/>
          </a:xfrm>
        </p:spPr>
        <p:txBody>
          <a:bodyPr/>
          <a:lstStyle/>
          <a:p>
            <a:r>
              <a:rPr lang="en-US" b="1" dirty="0"/>
              <a:t>1. Software specification</a:t>
            </a:r>
            <a:endParaRPr lang="en-KE" b="1" dirty="0"/>
          </a:p>
        </p:txBody>
      </p:sp>
      <p:sp>
        <p:nvSpPr>
          <p:cNvPr id="3" name="Content Placeholder 2">
            <a:extLst>
              <a:ext uri="{FF2B5EF4-FFF2-40B4-BE49-F238E27FC236}">
                <a16:creationId xmlns:a16="http://schemas.microsoft.com/office/drawing/2014/main" id="{E312F731-99F8-4CF7-96C7-47F5618ADA1E}"/>
              </a:ext>
            </a:extLst>
          </p:cNvPr>
          <p:cNvSpPr>
            <a:spLocks noGrp="1"/>
          </p:cNvSpPr>
          <p:nvPr>
            <p:ph idx="1"/>
          </p:nvPr>
        </p:nvSpPr>
        <p:spPr>
          <a:xfrm>
            <a:off x="-1" y="832847"/>
            <a:ext cx="12113623" cy="5820501"/>
          </a:xfrm>
        </p:spPr>
        <p:txBody>
          <a:bodyPr/>
          <a:lstStyle/>
          <a:p>
            <a:r>
              <a:rPr lang="en-US" dirty="0"/>
              <a:t>Also called requirements Engineering</a:t>
            </a:r>
          </a:p>
          <a:p>
            <a:endParaRPr lang="en-US" dirty="0"/>
          </a:p>
          <a:p>
            <a:r>
              <a:rPr lang="en-US" dirty="0"/>
              <a:t>Is the process of understanding and defining what services are required from the system and identifying the constraints on the systems operation and development.</a:t>
            </a:r>
          </a:p>
          <a:p>
            <a:endParaRPr lang="en-US" dirty="0"/>
          </a:p>
          <a:p>
            <a:r>
              <a:rPr lang="en-US" dirty="0"/>
              <a:t>Aims to produce an agreed requirements document that specifies  a system stakeholder requirements.</a:t>
            </a:r>
          </a:p>
          <a:p>
            <a:endParaRPr lang="en-US" dirty="0"/>
          </a:p>
          <a:p>
            <a:r>
              <a:rPr lang="en-US" dirty="0"/>
              <a:t>There are four main activities in requirements engineering process</a:t>
            </a:r>
            <a:endParaRPr lang="en-KE" dirty="0"/>
          </a:p>
        </p:txBody>
      </p:sp>
    </p:spTree>
    <p:extLst>
      <p:ext uri="{BB962C8B-B14F-4D97-AF65-F5344CB8AC3E}">
        <p14:creationId xmlns:p14="http://schemas.microsoft.com/office/powerpoint/2010/main" val="3879475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60D33E-7CDA-4522-B6A7-D0D9BA49316A}"/>
              </a:ext>
            </a:extLst>
          </p:cNvPr>
          <p:cNvSpPr>
            <a:spLocks noGrp="1"/>
          </p:cNvSpPr>
          <p:nvPr>
            <p:ph idx="1"/>
          </p:nvPr>
        </p:nvSpPr>
        <p:spPr>
          <a:xfrm>
            <a:off x="0" y="156755"/>
            <a:ext cx="11922034" cy="6435634"/>
          </a:xfrm>
        </p:spPr>
        <p:txBody>
          <a:bodyPr/>
          <a:lstStyle/>
          <a:p>
            <a:pPr marL="0" indent="0">
              <a:buNone/>
            </a:pPr>
            <a:r>
              <a:rPr lang="en-US" b="1" dirty="0"/>
              <a:t>1. Feasibility study</a:t>
            </a:r>
          </a:p>
          <a:p>
            <a:pPr marL="0" indent="0">
              <a:buNone/>
            </a:pPr>
            <a:r>
              <a:rPr lang="en-US" dirty="0"/>
              <a:t>An estimate of whether the identified user needs may be satisfied using current software and hardware technologies</a:t>
            </a:r>
          </a:p>
          <a:p>
            <a:pPr marL="0" indent="0">
              <a:buNone/>
            </a:pPr>
            <a:r>
              <a:rPr lang="en-US" dirty="0"/>
              <a:t>Whether the proposed system will be cost effective business wise</a:t>
            </a:r>
          </a:p>
          <a:p>
            <a:pPr marL="0" indent="0">
              <a:buNone/>
            </a:pPr>
            <a:r>
              <a:rPr lang="en-US" dirty="0"/>
              <a:t> Its results inform the decision of whether to go ahead with a more detailed analysis</a:t>
            </a:r>
          </a:p>
          <a:p>
            <a:pPr marL="0" indent="0">
              <a:buNone/>
            </a:pPr>
            <a:endParaRPr lang="en-US" dirty="0"/>
          </a:p>
          <a:p>
            <a:pPr marL="0" indent="0">
              <a:buNone/>
            </a:pPr>
            <a:r>
              <a:rPr lang="en-US" b="1" dirty="0"/>
              <a:t>2. Requirements elicitation and analysis</a:t>
            </a:r>
          </a:p>
          <a:p>
            <a:pPr marL="0" indent="0">
              <a:buNone/>
            </a:pPr>
            <a:r>
              <a:rPr lang="en-US" dirty="0"/>
              <a:t>Process of deriving the system requirements through observation of existing systems, discussions with potential users and procurers, task analysis</a:t>
            </a:r>
          </a:p>
          <a:p>
            <a:pPr marL="0" indent="0">
              <a:buNone/>
            </a:pPr>
            <a:r>
              <a:rPr lang="en-US" dirty="0"/>
              <a:t>May involve </a:t>
            </a:r>
            <a:r>
              <a:rPr lang="en-US" dirty="0" err="1"/>
              <a:t>dvpt</a:t>
            </a:r>
            <a:r>
              <a:rPr lang="en-US" dirty="0"/>
              <a:t> of a prototype to better understand the system to be specified</a:t>
            </a:r>
          </a:p>
          <a:p>
            <a:endParaRPr lang="en-KE" dirty="0"/>
          </a:p>
        </p:txBody>
      </p:sp>
    </p:spTree>
    <p:extLst>
      <p:ext uri="{BB962C8B-B14F-4D97-AF65-F5344CB8AC3E}">
        <p14:creationId xmlns:p14="http://schemas.microsoft.com/office/powerpoint/2010/main" val="3450995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28637-56F7-4902-8BC9-308D6E464F73}"/>
              </a:ext>
            </a:extLst>
          </p:cNvPr>
          <p:cNvSpPr>
            <a:spLocks noGrp="1"/>
          </p:cNvSpPr>
          <p:nvPr>
            <p:ph idx="1"/>
          </p:nvPr>
        </p:nvSpPr>
        <p:spPr>
          <a:xfrm>
            <a:off x="0" y="0"/>
            <a:ext cx="11353800" cy="6923314"/>
          </a:xfrm>
        </p:spPr>
        <p:txBody>
          <a:bodyPr/>
          <a:lstStyle/>
          <a:p>
            <a:endParaRPr lang="en-US" dirty="0"/>
          </a:p>
          <a:p>
            <a:pPr marL="0" indent="0">
              <a:buNone/>
            </a:pPr>
            <a:r>
              <a:rPr lang="en-US" b="1" dirty="0"/>
              <a:t>3. Requirements Specification</a:t>
            </a:r>
          </a:p>
          <a:p>
            <a:r>
              <a:rPr lang="en-US" dirty="0"/>
              <a:t>Translating the information gathered during the analysis stage into a document that defines a set of requirements.</a:t>
            </a:r>
          </a:p>
          <a:p>
            <a:r>
              <a:rPr lang="en-US" dirty="0"/>
              <a:t>Two kinds of requirements may be included:</a:t>
            </a:r>
          </a:p>
          <a:p>
            <a:pPr marL="514350" indent="-514350">
              <a:buFont typeface="+mj-lt"/>
              <a:buAutoNum type="alphaLcPeriod"/>
            </a:pPr>
            <a:r>
              <a:rPr lang="en-US" dirty="0"/>
              <a:t>User requirements – abstract statements of the system requirements for the customer or end user</a:t>
            </a:r>
          </a:p>
          <a:p>
            <a:pPr marL="514350" indent="-514350">
              <a:buFont typeface="+mj-lt"/>
              <a:buAutoNum type="alphaLcPeriod"/>
            </a:pPr>
            <a:r>
              <a:rPr lang="en-US" dirty="0"/>
              <a:t>System requirements – more detailed description of the functionality to be provided </a:t>
            </a:r>
          </a:p>
          <a:p>
            <a:pPr marL="514350" indent="-514350">
              <a:buFont typeface="+mj-lt"/>
              <a:buAutoNum type="alphaLcPeriod"/>
            </a:pPr>
            <a:endParaRPr lang="en-US" dirty="0"/>
          </a:p>
          <a:p>
            <a:pPr marL="0" indent="0">
              <a:buNone/>
            </a:pPr>
            <a:r>
              <a:rPr lang="en-US" b="1" dirty="0"/>
              <a:t>4. Requirements validation.</a:t>
            </a:r>
          </a:p>
          <a:p>
            <a:pPr marL="0" indent="0">
              <a:buNone/>
            </a:pPr>
            <a:r>
              <a:rPr lang="en-US" dirty="0"/>
              <a:t>Checks requirements for realism, consistency and completeness. </a:t>
            </a:r>
          </a:p>
          <a:p>
            <a:pPr marL="0" indent="0">
              <a:buNone/>
            </a:pPr>
            <a:r>
              <a:rPr lang="en-US" dirty="0"/>
              <a:t>Errors in the req document are identified and rectified</a:t>
            </a:r>
            <a:endParaRPr lang="en-KE" dirty="0"/>
          </a:p>
        </p:txBody>
      </p:sp>
    </p:spTree>
    <p:extLst>
      <p:ext uri="{BB962C8B-B14F-4D97-AF65-F5344CB8AC3E}">
        <p14:creationId xmlns:p14="http://schemas.microsoft.com/office/powerpoint/2010/main" val="615370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C1CB-3C83-48F8-990C-7DDBA441C0EA}"/>
              </a:ext>
            </a:extLst>
          </p:cNvPr>
          <p:cNvSpPr>
            <a:spLocks noGrp="1"/>
          </p:cNvSpPr>
          <p:nvPr>
            <p:ph type="title"/>
          </p:nvPr>
        </p:nvSpPr>
        <p:spPr>
          <a:xfrm>
            <a:off x="0" y="18255"/>
            <a:ext cx="10515600" cy="1325563"/>
          </a:xfrm>
        </p:spPr>
        <p:txBody>
          <a:bodyPr/>
          <a:lstStyle/>
          <a:p>
            <a:r>
              <a:rPr lang="en-US" dirty="0"/>
              <a:t>2. </a:t>
            </a:r>
            <a:r>
              <a:rPr lang="en-US" b="1" dirty="0"/>
              <a:t>Software Design and Implementation</a:t>
            </a:r>
            <a:endParaRPr lang="en-KE" b="1" dirty="0"/>
          </a:p>
        </p:txBody>
      </p:sp>
      <p:sp>
        <p:nvSpPr>
          <p:cNvPr id="3" name="Content Placeholder 2">
            <a:extLst>
              <a:ext uri="{FF2B5EF4-FFF2-40B4-BE49-F238E27FC236}">
                <a16:creationId xmlns:a16="http://schemas.microsoft.com/office/drawing/2014/main" id="{7A97EDF1-AE1D-4244-BE6A-713CB3A2B672}"/>
              </a:ext>
            </a:extLst>
          </p:cNvPr>
          <p:cNvSpPr>
            <a:spLocks noGrp="1"/>
          </p:cNvSpPr>
          <p:nvPr>
            <p:ph idx="1"/>
          </p:nvPr>
        </p:nvSpPr>
        <p:spPr>
          <a:xfrm>
            <a:off x="127363" y="1634035"/>
            <a:ext cx="11937274" cy="5698581"/>
          </a:xfrm>
        </p:spPr>
        <p:txBody>
          <a:bodyPr/>
          <a:lstStyle/>
          <a:p>
            <a:r>
              <a:rPr lang="en-US" dirty="0"/>
              <a:t>Process of converting a system specification into an executable system.</a:t>
            </a:r>
          </a:p>
          <a:p>
            <a:endParaRPr lang="en-US" dirty="0"/>
          </a:p>
          <a:p>
            <a:r>
              <a:rPr lang="en-US" dirty="0"/>
              <a:t>A software design is a description of the structure of the software to be implemented, the data models and structures used by the system, the interface between system components and algorithms used.</a:t>
            </a:r>
          </a:p>
          <a:p>
            <a:pPr marL="0" indent="0">
              <a:buNone/>
            </a:pPr>
            <a:endParaRPr lang="en-US" dirty="0"/>
          </a:p>
          <a:p>
            <a:r>
              <a:rPr lang="en-US" dirty="0"/>
              <a:t>It is developed iteratively.</a:t>
            </a:r>
            <a:endParaRPr lang="en-KE" dirty="0"/>
          </a:p>
        </p:txBody>
      </p:sp>
    </p:spTree>
    <p:extLst>
      <p:ext uri="{BB962C8B-B14F-4D97-AF65-F5344CB8AC3E}">
        <p14:creationId xmlns:p14="http://schemas.microsoft.com/office/powerpoint/2010/main" val="503620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9FBB6B-1F93-4AED-8D18-408563DE4EA7}"/>
              </a:ext>
            </a:extLst>
          </p:cNvPr>
          <p:cNvSpPr>
            <a:spLocks noGrp="1"/>
          </p:cNvSpPr>
          <p:nvPr>
            <p:ph idx="1"/>
          </p:nvPr>
        </p:nvSpPr>
        <p:spPr>
          <a:xfrm>
            <a:off x="0" y="104502"/>
            <a:ext cx="12192000" cy="6753497"/>
          </a:xfrm>
        </p:spPr>
        <p:txBody>
          <a:bodyPr/>
          <a:lstStyle/>
          <a:p>
            <a:endParaRPr lang="en-US" dirty="0"/>
          </a:p>
          <a:p>
            <a:endParaRPr lang="en-KE" dirty="0"/>
          </a:p>
        </p:txBody>
      </p:sp>
      <p:sp>
        <p:nvSpPr>
          <p:cNvPr id="4" name="Rectangle 3">
            <a:extLst>
              <a:ext uri="{FF2B5EF4-FFF2-40B4-BE49-F238E27FC236}">
                <a16:creationId xmlns:a16="http://schemas.microsoft.com/office/drawing/2014/main" id="{EFDD2D08-6C67-4657-A5C5-980ABAAD62A3}"/>
              </a:ext>
            </a:extLst>
          </p:cNvPr>
          <p:cNvSpPr/>
          <p:nvPr/>
        </p:nvSpPr>
        <p:spPr>
          <a:xfrm>
            <a:off x="2333897" y="600892"/>
            <a:ext cx="5747657" cy="13237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KE"/>
          </a:p>
        </p:txBody>
      </p:sp>
      <p:sp>
        <p:nvSpPr>
          <p:cNvPr id="6" name="Rectangle 5">
            <a:extLst>
              <a:ext uri="{FF2B5EF4-FFF2-40B4-BE49-F238E27FC236}">
                <a16:creationId xmlns:a16="http://schemas.microsoft.com/office/drawing/2014/main" id="{263F9F13-071D-4974-8D1D-DAD4A693F7E7}"/>
              </a:ext>
            </a:extLst>
          </p:cNvPr>
          <p:cNvSpPr/>
          <p:nvPr/>
        </p:nvSpPr>
        <p:spPr>
          <a:xfrm>
            <a:off x="2547256" y="900011"/>
            <a:ext cx="1593669" cy="766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Platform information</a:t>
            </a:r>
            <a:endParaRPr lang="en-KE" dirty="0"/>
          </a:p>
        </p:txBody>
      </p:sp>
      <p:sp>
        <p:nvSpPr>
          <p:cNvPr id="7" name="Rectangle 6">
            <a:extLst>
              <a:ext uri="{FF2B5EF4-FFF2-40B4-BE49-F238E27FC236}">
                <a16:creationId xmlns:a16="http://schemas.microsoft.com/office/drawing/2014/main" id="{8E6817E4-39B1-40D5-ADE2-E6A20D5A2B93}"/>
              </a:ext>
            </a:extLst>
          </p:cNvPr>
          <p:cNvSpPr/>
          <p:nvPr/>
        </p:nvSpPr>
        <p:spPr>
          <a:xfrm>
            <a:off x="4502331" y="906782"/>
            <a:ext cx="1593669" cy="766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 Specification</a:t>
            </a:r>
            <a:endParaRPr lang="en-KE" dirty="0"/>
          </a:p>
        </p:txBody>
      </p:sp>
      <p:sp>
        <p:nvSpPr>
          <p:cNvPr id="8" name="Rectangle 7">
            <a:extLst>
              <a:ext uri="{FF2B5EF4-FFF2-40B4-BE49-F238E27FC236}">
                <a16:creationId xmlns:a16="http://schemas.microsoft.com/office/drawing/2014/main" id="{F0F468C9-9481-4FEC-BF34-A51350B3A41D}"/>
              </a:ext>
            </a:extLst>
          </p:cNvPr>
          <p:cNvSpPr/>
          <p:nvPr/>
        </p:nvSpPr>
        <p:spPr>
          <a:xfrm>
            <a:off x="6426381" y="879568"/>
            <a:ext cx="1593669" cy="766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Description</a:t>
            </a:r>
            <a:endParaRPr lang="en-KE" dirty="0"/>
          </a:p>
        </p:txBody>
      </p:sp>
      <p:sp>
        <p:nvSpPr>
          <p:cNvPr id="9" name="Rectangle 8">
            <a:extLst>
              <a:ext uri="{FF2B5EF4-FFF2-40B4-BE49-F238E27FC236}">
                <a16:creationId xmlns:a16="http://schemas.microsoft.com/office/drawing/2014/main" id="{0D796218-35EC-4431-AE49-A45A70F793FC}"/>
              </a:ext>
            </a:extLst>
          </p:cNvPr>
          <p:cNvSpPr/>
          <p:nvPr/>
        </p:nvSpPr>
        <p:spPr>
          <a:xfrm>
            <a:off x="2013856" y="2542903"/>
            <a:ext cx="6932024" cy="222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KE"/>
          </a:p>
        </p:txBody>
      </p:sp>
      <p:sp>
        <p:nvSpPr>
          <p:cNvPr id="10" name="Oval 9">
            <a:extLst>
              <a:ext uri="{FF2B5EF4-FFF2-40B4-BE49-F238E27FC236}">
                <a16:creationId xmlns:a16="http://schemas.microsoft.com/office/drawing/2014/main" id="{66BBBC9F-A3E6-42D8-B8F8-FC394A345BCF}"/>
              </a:ext>
            </a:extLst>
          </p:cNvPr>
          <p:cNvSpPr/>
          <p:nvPr/>
        </p:nvSpPr>
        <p:spPr>
          <a:xfrm>
            <a:off x="2098764" y="2780211"/>
            <a:ext cx="1881051" cy="7032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Architectural Design</a:t>
            </a:r>
            <a:endParaRPr lang="en-KE" sz="1600" dirty="0"/>
          </a:p>
        </p:txBody>
      </p:sp>
      <p:sp>
        <p:nvSpPr>
          <p:cNvPr id="11" name="Oval 10">
            <a:extLst>
              <a:ext uri="{FF2B5EF4-FFF2-40B4-BE49-F238E27FC236}">
                <a16:creationId xmlns:a16="http://schemas.microsoft.com/office/drawing/2014/main" id="{5BF29A3C-18CE-4F9D-8274-AAE648FC6EB5}"/>
              </a:ext>
            </a:extLst>
          </p:cNvPr>
          <p:cNvSpPr/>
          <p:nvPr/>
        </p:nvSpPr>
        <p:spPr>
          <a:xfrm>
            <a:off x="4376058" y="2806339"/>
            <a:ext cx="1881051" cy="7032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Interface Design</a:t>
            </a:r>
            <a:endParaRPr lang="en-KE" dirty="0"/>
          </a:p>
        </p:txBody>
      </p:sp>
      <p:sp>
        <p:nvSpPr>
          <p:cNvPr id="12" name="Oval 11">
            <a:extLst>
              <a:ext uri="{FF2B5EF4-FFF2-40B4-BE49-F238E27FC236}">
                <a16:creationId xmlns:a16="http://schemas.microsoft.com/office/drawing/2014/main" id="{DAE1BEBE-7823-443F-A4EC-FEFB4CD956EB}"/>
              </a:ext>
            </a:extLst>
          </p:cNvPr>
          <p:cNvSpPr/>
          <p:nvPr/>
        </p:nvSpPr>
        <p:spPr>
          <a:xfrm>
            <a:off x="4132217" y="4069080"/>
            <a:ext cx="2695303" cy="7032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Database Design</a:t>
            </a:r>
            <a:endParaRPr lang="en-KE" dirty="0"/>
          </a:p>
        </p:txBody>
      </p:sp>
      <p:sp>
        <p:nvSpPr>
          <p:cNvPr id="13" name="Oval 12">
            <a:extLst>
              <a:ext uri="{FF2B5EF4-FFF2-40B4-BE49-F238E27FC236}">
                <a16:creationId xmlns:a16="http://schemas.microsoft.com/office/drawing/2014/main" id="{E41611BB-9B98-47CE-A7E6-1D77A42348E4}"/>
              </a:ext>
            </a:extLst>
          </p:cNvPr>
          <p:cNvSpPr/>
          <p:nvPr/>
        </p:nvSpPr>
        <p:spPr>
          <a:xfrm>
            <a:off x="6827520" y="2788920"/>
            <a:ext cx="1881051" cy="70321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Component Design</a:t>
            </a:r>
            <a:endParaRPr lang="en-KE" dirty="0"/>
          </a:p>
        </p:txBody>
      </p:sp>
      <p:cxnSp>
        <p:nvCxnSpPr>
          <p:cNvPr id="15" name="Straight Arrow Connector 14">
            <a:extLst>
              <a:ext uri="{FF2B5EF4-FFF2-40B4-BE49-F238E27FC236}">
                <a16:creationId xmlns:a16="http://schemas.microsoft.com/office/drawing/2014/main" id="{F5E49FFD-54BC-41A7-A1B0-E49311CE4119}"/>
              </a:ext>
            </a:extLst>
          </p:cNvPr>
          <p:cNvCxnSpPr>
            <a:cxnSpLocks/>
            <a:endCxn id="11" idx="2"/>
          </p:cNvCxnSpPr>
          <p:nvPr/>
        </p:nvCxnSpPr>
        <p:spPr>
          <a:xfrm>
            <a:off x="3979815" y="3157948"/>
            <a:ext cx="3962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300279E-B44A-4023-9D2F-61FF5232F26A}"/>
              </a:ext>
            </a:extLst>
          </p:cNvPr>
          <p:cNvCxnSpPr/>
          <p:nvPr/>
        </p:nvCxnSpPr>
        <p:spPr>
          <a:xfrm>
            <a:off x="3074122" y="3509556"/>
            <a:ext cx="1146268" cy="783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D4FDB31-B907-4386-BC07-5EA2E8A29061}"/>
              </a:ext>
            </a:extLst>
          </p:cNvPr>
          <p:cNvCxnSpPr/>
          <p:nvPr/>
        </p:nvCxnSpPr>
        <p:spPr>
          <a:xfrm flipH="1">
            <a:off x="6660969" y="3509556"/>
            <a:ext cx="1124494" cy="714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069E547-5D60-4BA2-8E89-6F5C885E9F49}"/>
              </a:ext>
            </a:extLst>
          </p:cNvPr>
          <p:cNvCxnSpPr>
            <a:endCxn id="13" idx="2"/>
          </p:cNvCxnSpPr>
          <p:nvPr/>
        </p:nvCxnSpPr>
        <p:spPr>
          <a:xfrm flipV="1">
            <a:off x="6257109" y="3140529"/>
            <a:ext cx="570411" cy="14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F37FA89-E634-4A6B-89DB-8839CAF46752}"/>
              </a:ext>
            </a:extLst>
          </p:cNvPr>
          <p:cNvCxnSpPr>
            <a:cxnSpLocks/>
          </p:cNvCxnSpPr>
          <p:nvPr/>
        </p:nvCxnSpPr>
        <p:spPr>
          <a:xfrm>
            <a:off x="5207725" y="1956163"/>
            <a:ext cx="1" cy="586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38C7EF5-EA5F-4116-9029-0B7DB2FBC511}"/>
              </a:ext>
            </a:extLst>
          </p:cNvPr>
          <p:cNvSpPr/>
          <p:nvPr/>
        </p:nvSpPr>
        <p:spPr>
          <a:xfrm>
            <a:off x="1006928" y="5331821"/>
            <a:ext cx="9373689" cy="13487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KE"/>
          </a:p>
        </p:txBody>
      </p:sp>
      <p:sp>
        <p:nvSpPr>
          <p:cNvPr id="26" name="Rectangle 25">
            <a:extLst>
              <a:ext uri="{FF2B5EF4-FFF2-40B4-BE49-F238E27FC236}">
                <a16:creationId xmlns:a16="http://schemas.microsoft.com/office/drawing/2014/main" id="{A04F339B-3DA7-4234-B657-485CA2E36B34}"/>
              </a:ext>
            </a:extLst>
          </p:cNvPr>
          <p:cNvSpPr/>
          <p:nvPr/>
        </p:nvSpPr>
        <p:spPr>
          <a:xfrm>
            <a:off x="1236617" y="5686697"/>
            <a:ext cx="1384663" cy="6836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Sys. Arch</a:t>
            </a:r>
            <a:endParaRPr lang="en-KE" dirty="0"/>
          </a:p>
        </p:txBody>
      </p:sp>
      <p:sp>
        <p:nvSpPr>
          <p:cNvPr id="27" name="Rectangle 26">
            <a:extLst>
              <a:ext uri="{FF2B5EF4-FFF2-40B4-BE49-F238E27FC236}">
                <a16:creationId xmlns:a16="http://schemas.microsoft.com/office/drawing/2014/main" id="{F68D41E3-6776-4365-93CF-147BE99DDF21}"/>
              </a:ext>
            </a:extLst>
          </p:cNvPr>
          <p:cNvSpPr/>
          <p:nvPr/>
        </p:nvSpPr>
        <p:spPr>
          <a:xfrm>
            <a:off x="3439885" y="5660026"/>
            <a:ext cx="1384663" cy="6836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Database Specification</a:t>
            </a:r>
            <a:endParaRPr lang="en-KE" dirty="0"/>
          </a:p>
        </p:txBody>
      </p:sp>
      <p:sp>
        <p:nvSpPr>
          <p:cNvPr id="28" name="Rectangle 27">
            <a:extLst>
              <a:ext uri="{FF2B5EF4-FFF2-40B4-BE49-F238E27FC236}">
                <a16:creationId xmlns:a16="http://schemas.microsoft.com/office/drawing/2014/main" id="{7446740D-450D-4982-BBB6-701FD65CFBAF}"/>
              </a:ext>
            </a:extLst>
          </p:cNvPr>
          <p:cNvSpPr/>
          <p:nvPr/>
        </p:nvSpPr>
        <p:spPr>
          <a:xfrm>
            <a:off x="6128113" y="5660026"/>
            <a:ext cx="1384663" cy="6836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Interface Specification</a:t>
            </a:r>
            <a:endParaRPr lang="en-KE" dirty="0"/>
          </a:p>
        </p:txBody>
      </p:sp>
      <p:sp>
        <p:nvSpPr>
          <p:cNvPr id="29" name="Rectangle 28">
            <a:extLst>
              <a:ext uri="{FF2B5EF4-FFF2-40B4-BE49-F238E27FC236}">
                <a16:creationId xmlns:a16="http://schemas.microsoft.com/office/drawing/2014/main" id="{44433015-911F-4133-B234-A4C849E6CC57}"/>
              </a:ext>
            </a:extLst>
          </p:cNvPr>
          <p:cNvSpPr/>
          <p:nvPr/>
        </p:nvSpPr>
        <p:spPr>
          <a:xfrm>
            <a:off x="8708571" y="5669279"/>
            <a:ext cx="1384663" cy="6836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Component Specification</a:t>
            </a:r>
            <a:endParaRPr lang="en-KE" dirty="0"/>
          </a:p>
        </p:txBody>
      </p:sp>
      <p:cxnSp>
        <p:nvCxnSpPr>
          <p:cNvPr id="31" name="Straight Arrow Connector 30">
            <a:extLst>
              <a:ext uri="{FF2B5EF4-FFF2-40B4-BE49-F238E27FC236}">
                <a16:creationId xmlns:a16="http://schemas.microsoft.com/office/drawing/2014/main" id="{AD425312-882B-48AD-95B5-BFE4724DC4FF}"/>
              </a:ext>
            </a:extLst>
          </p:cNvPr>
          <p:cNvCxnSpPr>
            <a:cxnSpLocks/>
            <a:stCxn id="12" idx="4"/>
          </p:cNvCxnSpPr>
          <p:nvPr/>
        </p:nvCxnSpPr>
        <p:spPr>
          <a:xfrm flipH="1">
            <a:off x="5479868" y="4772297"/>
            <a:ext cx="1" cy="559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91C6E25-95EF-4CA4-813E-E25C87124994}"/>
              </a:ext>
            </a:extLst>
          </p:cNvPr>
          <p:cNvSpPr txBox="1"/>
          <p:nvPr/>
        </p:nvSpPr>
        <p:spPr>
          <a:xfrm>
            <a:off x="8945880" y="5004161"/>
            <a:ext cx="2239185" cy="369332"/>
          </a:xfrm>
          <a:prstGeom prst="rect">
            <a:avLst/>
          </a:prstGeom>
          <a:noFill/>
        </p:spPr>
        <p:txBody>
          <a:bodyPr wrap="square" rtlCol="0">
            <a:spAutoFit/>
          </a:bodyPr>
          <a:lstStyle/>
          <a:p>
            <a:r>
              <a:rPr lang="en-US" dirty="0"/>
              <a:t>Design Outputs</a:t>
            </a:r>
            <a:endParaRPr lang="en-KE" dirty="0"/>
          </a:p>
        </p:txBody>
      </p:sp>
      <p:sp>
        <p:nvSpPr>
          <p:cNvPr id="35" name="TextBox 34">
            <a:extLst>
              <a:ext uri="{FF2B5EF4-FFF2-40B4-BE49-F238E27FC236}">
                <a16:creationId xmlns:a16="http://schemas.microsoft.com/office/drawing/2014/main" id="{914B91C4-363C-4EB5-B472-6A47A8030DF0}"/>
              </a:ext>
            </a:extLst>
          </p:cNvPr>
          <p:cNvSpPr txBox="1"/>
          <p:nvPr/>
        </p:nvSpPr>
        <p:spPr>
          <a:xfrm>
            <a:off x="7512776" y="2139826"/>
            <a:ext cx="2301781" cy="369332"/>
          </a:xfrm>
          <a:prstGeom prst="rect">
            <a:avLst/>
          </a:prstGeom>
          <a:noFill/>
        </p:spPr>
        <p:txBody>
          <a:bodyPr wrap="square" rtlCol="0">
            <a:spAutoFit/>
          </a:bodyPr>
          <a:lstStyle/>
          <a:p>
            <a:r>
              <a:rPr lang="en-US" dirty="0"/>
              <a:t>Design Activities</a:t>
            </a:r>
            <a:endParaRPr lang="en-KE" dirty="0"/>
          </a:p>
        </p:txBody>
      </p:sp>
      <p:sp>
        <p:nvSpPr>
          <p:cNvPr id="36" name="TextBox 35">
            <a:extLst>
              <a:ext uri="{FF2B5EF4-FFF2-40B4-BE49-F238E27FC236}">
                <a16:creationId xmlns:a16="http://schemas.microsoft.com/office/drawing/2014/main" id="{431B22E4-D02F-4C57-B8F4-F6B0E8A276AC}"/>
              </a:ext>
            </a:extLst>
          </p:cNvPr>
          <p:cNvSpPr txBox="1"/>
          <p:nvPr/>
        </p:nvSpPr>
        <p:spPr>
          <a:xfrm>
            <a:off x="7095309" y="207616"/>
            <a:ext cx="1972490" cy="369332"/>
          </a:xfrm>
          <a:prstGeom prst="rect">
            <a:avLst/>
          </a:prstGeom>
          <a:noFill/>
        </p:spPr>
        <p:txBody>
          <a:bodyPr wrap="square" rtlCol="0">
            <a:spAutoFit/>
          </a:bodyPr>
          <a:lstStyle/>
          <a:p>
            <a:r>
              <a:rPr lang="en-US" dirty="0"/>
              <a:t>Design Inputs</a:t>
            </a:r>
            <a:endParaRPr lang="en-KE" dirty="0"/>
          </a:p>
        </p:txBody>
      </p:sp>
    </p:spTree>
    <p:extLst>
      <p:ext uri="{BB962C8B-B14F-4D97-AF65-F5344CB8AC3E}">
        <p14:creationId xmlns:p14="http://schemas.microsoft.com/office/powerpoint/2010/main" val="3112806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75EC1B-D448-46E4-995B-34FC05C14389}"/>
              </a:ext>
            </a:extLst>
          </p:cNvPr>
          <p:cNvSpPr>
            <a:spLocks noGrp="1"/>
          </p:cNvSpPr>
          <p:nvPr>
            <p:ph idx="1"/>
          </p:nvPr>
        </p:nvSpPr>
        <p:spPr>
          <a:xfrm>
            <a:off x="0" y="0"/>
            <a:ext cx="12192000" cy="6857999"/>
          </a:xfrm>
        </p:spPr>
        <p:txBody>
          <a:bodyPr>
            <a:normAutofit/>
          </a:bodyPr>
          <a:lstStyle/>
          <a:p>
            <a:pPr marL="0" indent="0">
              <a:buNone/>
            </a:pPr>
            <a:r>
              <a:rPr lang="en-US" b="1" dirty="0"/>
              <a:t>Architectural design  </a:t>
            </a:r>
          </a:p>
          <a:p>
            <a:pPr marL="0" indent="0">
              <a:buNone/>
            </a:pPr>
            <a:r>
              <a:rPr lang="en-US" dirty="0"/>
              <a:t>We identify the overall structure of the system, the principal components(modules or subsystems), their relationships and how they are distributed</a:t>
            </a:r>
          </a:p>
          <a:p>
            <a:pPr marL="0" indent="0">
              <a:buNone/>
            </a:pPr>
            <a:r>
              <a:rPr lang="en-US" b="1" dirty="0"/>
              <a:t>Interface design</a:t>
            </a:r>
          </a:p>
          <a:p>
            <a:pPr marL="0" indent="0">
              <a:buNone/>
            </a:pPr>
            <a:r>
              <a:rPr lang="en-US" dirty="0"/>
              <a:t>Define interfaces between system components</a:t>
            </a:r>
          </a:p>
          <a:p>
            <a:pPr marL="0" indent="0">
              <a:buNone/>
            </a:pPr>
            <a:r>
              <a:rPr lang="en-US" dirty="0"/>
              <a:t>Should be unambiguous</a:t>
            </a:r>
          </a:p>
          <a:p>
            <a:pPr marL="0" indent="0">
              <a:buNone/>
            </a:pPr>
            <a:r>
              <a:rPr lang="en-US" dirty="0"/>
              <a:t>Once interface specification are agreed, components can be designed and developed concurrently</a:t>
            </a:r>
          </a:p>
          <a:p>
            <a:pPr marL="0" indent="0">
              <a:buNone/>
            </a:pPr>
            <a:r>
              <a:rPr lang="en-US" b="1" dirty="0"/>
              <a:t>Component design</a:t>
            </a:r>
          </a:p>
          <a:p>
            <a:pPr marL="0" indent="0">
              <a:buNone/>
            </a:pPr>
            <a:r>
              <a:rPr lang="en-US" dirty="0"/>
              <a:t>Each system component is designed how it will operate, or how expected functionality will be implemented. Mainly for the programmer</a:t>
            </a:r>
          </a:p>
          <a:p>
            <a:pPr marL="0" indent="0">
              <a:buNone/>
            </a:pPr>
            <a:r>
              <a:rPr lang="en-US" b="1" dirty="0"/>
              <a:t>Database design</a:t>
            </a:r>
          </a:p>
          <a:p>
            <a:pPr marL="0" indent="0">
              <a:buNone/>
            </a:pPr>
            <a:r>
              <a:rPr lang="en-US" dirty="0"/>
              <a:t>Design system data structures and how to be represented in a database</a:t>
            </a:r>
            <a:endParaRPr lang="en-KE" dirty="0"/>
          </a:p>
        </p:txBody>
      </p:sp>
    </p:spTree>
    <p:extLst>
      <p:ext uri="{BB962C8B-B14F-4D97-AF65-F5344CB8AC3E}">
        <p14:creationId xmlns:p14="http://schemas.microsoft.com/office/powerpoint/2010/main" val="3260657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0715-3F7D-4943-BA1F-374B27D75C92}"/>
              </a:ext>
            </a:extLst>
          </p:cNvPr>
          <p:cNvSpPr>
            <a:spLocks noGrp="1"/>
          </p:cNvSpPr>
          <p:nvPr>
            <p:ph type="title"/>
          </p:nvPr>
        </p:nvSpPr>
        <p:spPr>
          <a:xfrm>
            <a:off x="0" y="18256"/>
            <a:ext cx="10515600" cy="756808"/>
          </a:xfrm>
        </p:spPr>
        <p:txBody>
          <a:bodyPr/>
          <a:lstStyle/>
          <a:p>
            <a:r>
              <a:rPr lang="en-US" b="1" dirty="0"/>
              <a:t>3. Software Validation</a:t>
            </a:r>
            <a:endParaRPr lang="en-KE" b="1" dirty="0"/>
          </a:p>
        </p:txBody>
      </p:sp>
      <p:sp>
        <p:nvSpPr>
          <p:cNvPr id="3" name="Content Placeholder 2">
            <a:extLst>
              <a:ext uri="{FF2B5EF4-FFF2-40B4-BE49-F238E27FC236}">
                <a16:creationId xmlns:a16="http://schemas.microsoft.com/office/drawing/2014/main" id="{DC0F3D53-BA83-409B-934D-1BD1780BF95A}"/>
              </a:ext>
            </a:extLst>
          </p:cNvPr>
          <p:cNvSpPr>
            <a:spLocks noGrp="1"/>
          </p:cNvSpPr>
          <p:nvPr>
            <p:ph idx="1"/>
          </p:nvPr>
        </p:nvSpPr>
        <p:spPr>
          <a:xfrm>
            <a:off x="31568" y="806382"/>
            <a:ext cx="12128863" cy="5454741"/>
          </a:xfrm>
        </p:spPr>
        <p:txBody>
          <a:bodyPr/>
          <a:lstStyle/>
          <a:p>
            <a:r>
              <a:rPr lang="en-US" dirty="0"/>
              <a:t>Also called Verification and validation</a:t>
            </a:r>
          </a:p>
          <a:p>
            <a:r>
              <a:rPr lang="en-US" dirty="0"/>
              <a:t>To show that a system conforms to its specifications and that it meets the expectations of the system customer.</a:t>
            </a:r>
          </a:p>
          <a:p>
            <a:r>
              <a:rPr lang="en-US" dirty="0"/>
              <a:t>Program testing is a key activity in validation.</a:t>
            </a:r>
          </a:p>
          <a:p>
            <a:r>
              <a:rPr lang="en-US" dirty="0"/>
              <a:t>May also involve checking processes like inspections and reviews at each stage of program </a:t>
            </a:r>
            <a:r>
              <a:rPr lang="en-US" dirty="0" err="1"/>
              <a:t>dvpt</a:t>
            </a:r>
            <a:r>
              <a:rPr lang="en-US" dirty="0"/>
              <a:t>.</a:t>
            </a:r>
            <a:endParaRPr lang="en-KE" dirty="0"/>
          </a:p>
        </p:txBody>
      </p:sp>
      <p:sp>
        <p:nvSpPr>
          <p:cNvPr id="4" name="Rectangle: Rounded Corners 3">
            <a:extLst>
              <a:ext uri="{FF2B5EF4-FFF2-40B4-BE49-F238E27FC236}">
                <a16:creationId xmlns:a16="http://schemas.microsoft.com/office/drawing/2014/main" id="{EF752BCF-F5B9-49A3-AEEE-5DC0834528CA}"/>
              </a:ext>
            </a:extLst>
          </p:cNvPr>
          <p:cNvSpPr/>
          <p:nvPr/>
        </p:nvSpPr>
        <p:spPr>
          <a:xfrm>
            <a:off x="3658689" y="4521005"/>
            <a:ext cx="1949632" cy="7568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System testing</a:t>
            </a:r>
            <a:endParaRPr lang="en-KE" dirty="0"/>
          </a:p>
        </p:txBody>
      </p:sp>
      <p:sp>
        <p:nvSpPr>
          <p:cNvPr id="5" name="Rectangle: Rounded Corners 4">
            <a:extLst>
              <a:ext uri="{FF2B5EF4-FFF2-40B4-BE49-F238E27FC236}">
                <a16:creationId xmlns:a16="http://schemas.microsoft.com/office/drawing/2014/main" id="{D20C91FF-A46C-4803-9F6B-10D683DA9276}"/>
              </a:ext>
            </a:extLst>
          </p:cNvPr>
          <p:cNvSpPr/>
          <p:nvPr/>
        </p:nvSpPr>
        <p:spPr>
          <a:xfrm>
            <a:off x="1112520" y="4521005"/>
            <a:ext cx="1856014" cy="7568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Component testing</a:t>
            </a:r>
            <a:endParaRPr lang="en-KE" dirty="0"/>
          </a:p>
        </p:txBody>
      </p:sp>
      <p:sp>
        <p:nvSpPr>
          <p:cNvPr id="6" name="Rectangle: Rounded Corners 5">
            <a:extLst>
              <a:ext uri="{FF2B5EF4-FFF2-40B4-BE49-F238E27FC236}">
                <a16:creationId xmlns:a16="http://schemas.microsoft.com/office/drawing/2014/main" id="{87F981A8-5DB2-4598-B9DC-D50806E424D2}"/>
              </a:ext>
            </a:extLst>
          </p:cNvPr>
          <p:cNvSpPr/>
          <p:nvPr/>
        </p:nvSpPr>
        <p:spPr>
          <a:xfrm>
            <a:off x="6298476" y="4521005"/>
            <a:ext cx="1949632" cy="7568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Acceptance Testing</a:t>
            </a:r>
            <a:endParaRPr lang="en-KE" dirty="0"/>
          </a:p>
        </p:txBody>
      </p:sp>
      <p:cxnSp>
        <p:nvCxnSpPr>
          <p:cNvPr id="8" name="Straight Arrow Connector 7">
            <a:extLst>
              <a:ext uri="{FF2B5EF4-FFF2-40B4-BE49-F238E27FC236}">
                <a16:creationId xmlns:a16="http://schemas.microsoft.com/office/drawing/2014/main" id="{98DF1E4E-4E55-4865-91D5-B65E6ACBB2DE}"/>
              </a:ext>
            </a:extLst>
          </p:cNvPr>
          <p:cNvCxnSpPr>
            <a:stCxn id="5" idx="3"/>
            <a:endCxn id="4" idx="1"/>
          </p:cNvCxnSpPr>
          <p:nvPr/>
        </p:nvCxnSpPr>
        <p:spPr>
          <a:xfrm>
            <a:off x="2968534" y="4899409"/>
            <a:ext cx="690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B7835E-9152-4F1A-9539-AE20481DA2A4}"/>
              </a:ext>
            </a:extLst>
          </p:cNvPr>
          <p:cNvCxnSpPr>
            <a:stCxn id="4" idx="3"/>
            <a:endCxn id="6" idx="1"/>
          </p:cNvCxnSpPr>
          <p:nvPr/>
        </p:nvCxnSpPr>
        <p:spPr>
          <a:xfrm>
            <a:off x="5608321" y="4899409"/>
            <a:ext cx="6901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E41409-61BE-4106-B3F7-4727F74C7302}"/>
              </a:ext>
            </a:extLst>
          </p:cNvPr>
          <p:cNvCxnSpPr>
            <a:stCxn id="5" idx="0"/>
          </p:cNvCxnSpPr>
          <p:nvPr/>
        </p:nvCxnSpPr>
        <p:spPr>
          <a:xfrm flipV="1">
            <a:off x="2040527" y="4180114"/>
            <a:ext cx="0" cy="340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EDCC16B-B0B7-457A-AA6B-A407784527AA}"/>
              </a:ext>
            </a:extLst>
          </p:cNvPr>
          <p:cNvCxnSpPr>
            <a:cxnSpLocks/>
          </p:cNvCxnSpPr>
          <p:nvPr/>
        </p:nvCxnSpPr>
        <p:spPr>
          <a:xfrm>
            <a:off x="2040527" y="4180114"/>
            <a:ext cx="50221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9F643AA-FB0A-4A5A-B6CA-B7582B0B9448}"/>
              </a:ext>
            </a:extLst>
          </p:cNvPr>
          <p:cNvCxnSpPr/>
          <p:nvPr/>
        </p:nvCxnSpPr>
        <p:spPr>
          <a:xfrm>
            <a:off x="7062651" y="4145907"/>
            <a:ext cx="0" cy="409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E1B093F-25A6-43B9-AAD2-46C03AFFFF50}"/>
              </a:ext>
            </a:extLst>
          </p:cNvPr>
          <p:cNvCxnSpPr>
            <a:stCxn id="6" idx="2"/>
          </p:cNvCxnSpPr>
          <p:nvPr/>
        </p:nvCxnSpPr>
        <p:spPr>
          <a:xfrm>
            <a:off x="7273292" y="5277813"/>
            <a:ext cx="0" cy="382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2A78BF-09E7-4178-823F-3E74E145B39E}"/>
              </a:ext>
            </a:extLst>
          </p:cNvPr>
          <p:cNvCxnSpPr/>
          <p:nvPr/>
        </p:nvCxnSpPr>
        <p:spPr>
          <a:xfrm flipH="1">
            <a:off x="2107474" y="5669280"/>
            <a:ext cx="5165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3A22C02-230C-4345-B1FC-1062AD8BD52F}"/>
              </a:ext>
            </a:extLst>
          </p:cNvPr>
          <p:cNvCxnSpPr/>
          <p:nvPr/>
        </p:nvCxnSpPr>
        <p:spPr>
          <a:xfrm flipV="1">
            <a:off x="2159726" y="5277813"/>
            <a:ext cx="0" cy="443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8443C1C0-603D-490D-81C6-8DFAAF6BB252}"/>
              </a:ext>
            </a:extLst>
          </p:cNvPr>
          <p:cNvSpPr txBox="1"/>
          <p:nvPr/>
        </p:nvSpPr>
        <p:spPr>
          <a:xfrm>
            <a:off x="5442856" y="5805728"/>
            <a:ext cx="3579219" cy="382758"/>
          </a:xfrm>
          <a:prstGeom prst="rect">
            <a:avLst/>
          </a:prstGeom>
          <a:noFill/>
        </p:spPr>
        <p:txBody>
          <a:bodyPr wrap="square" rtlCol="0">
            <a:spAutoFit/>
          </a:bodyPr>
          <a:lstStyle/>
          <a:p>
            <a:r>
              <a:rPr lang="en-US" dirty="0"/>
              <a:t>Stages of testing</a:t>
            </a:r>
            <a:endParaRPr lang="en-KE" dirty="0"/>
          </a:p>
        </p:txBody>
      </p:sp>
    </p:spTree>
    <p:extLst>
      <p:ext uri="{BB962C8B-B14F-4D97-AF65-F5344CB8AC3E}">
        <p14:creationId xmlns:p14="http://schemas.microsoft.com/office/powerpoint/2010/main" val="1053482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FF6909-DBD3-4A7F-A7FE-BB2C44B29C58}"/>
              </a:ext>
            </a:extLst>
          </p:cNvPr>
          <p:cNvSpPr>
            <a:spLocks noGrp="1"/>
          </p:cNvSpPr>
          <p:nvPr>
            <p:ph idx="1"/>
          </p:nvPr>
        </p:nvSpPr>
        <p:spPr>
          <a:xfrm>
            <a:off x="150223" y="95793"/>
            <a:ext cx="11545388" cy="6479177"/>
          </a:xfrm>
        </p:spPr>
        <p:txBody>
          <a:bodyPr>
            <a:normAutofit lnSpcReduction="10000"/>
          </a:bodyPr>
          <a:lstStyle/>
          <a:p>
            <a:endParaRPr lang="en-US" dirty="0"/>
          </a:p>
          <a:p>
            <a:r>
              <a:rPr lang="en-US" dirty="0"/>
              <a:t>Systems are not tested as a single unit.</a:t>
            </a:r>
          </a:p>
          <a:p>
            <a:r>
              <a:rPr lang="en-US" dirty="0"/>
              <a:t>Testing process is an iterative one</a:t>
            </a:r>
          </a:p>
          <a:p>
            <a:pPr marL="0" indent="0">
              <a:buNone/>
            </a:pPr>
            <a:r>
              <a:rPr lang="en-US" b="1" u="sng" dirty="0"/>
              <a:t>Stages of testing</a:t>
            </a:r>
          </a:p>
          <a:p>
            <a:pPr marL="0" indent="0">
              <a:buNone/>
            </a:pPr>
            <a:r>
              <a:rPr lang="en-US" b="1" dirty="0"/>
              <a:t>Development testing – </a:t>
            </a:r>
          </a:p>
          <a:p>
            <a:r>
              <a:rPr lang="en-US" dirty="0"/>
              <a:t>Components of the system are tested by those making them. (functions, objects </a:t>
            </a:r>
            <a:r>
              <a:rPr lang="en-US" dirty="0" err="1"/>
              <a:t>etc</a:t>
            </a:r>
            <a:r>
              <a:rPr lang="en-US" dirty="0"/>
              <a:t>)</a:t>
            </a:r>
          </a:p>
          <a:p>
            <a:r>
              <a:rPr lang="en-US" dirty="0"/>
              <a:t>Each component is tested independently</a:t>
            </a:r>
          </a:p>
          <a:p>
            <a:pPr marL="0" indent="0">
              <a:buNone/>
            </a:pPr>
            <a:r>
              <a:rPr lang="en-US" b="1" dirty="0"/>
              <a:t>System testing – </a:t>
            </a:r>
          </a:p>
          <a:p>
            <a:pPr marL="0" indent="0">
              <a:buNone/>
            </a:pPr>
            <a:r>
              <a:rPr lang="en-US" dirty="0"/>
              <a:t>System components are integrated to create a complete system</a:t>
            </a:r>
          </a:p>
          <a:p>
            <a:pPr marL="0" indent="0">
              <a:buNone/>
            </a:pPr>
            <a:r>
              <a:rPr lang="en-US" dirty="0"/>
              <a:t>Targets finding errors that result from not anticipated </a:t>
            </a:r>
            <a:r>
              <a:rPr lang="en-US" dirty="0" err="1"/>
              <a:t>interractions</a:t>
            </a:r>
            <a:r>
              <a:rPr lang="en-US" dirty="0"/>
              <a:t> </a:t>
            </a:r>
            <a:r>
              <a:rPr lang="en-US" dirty="0" err="1"/>
              <a:t>btn</a:t>
            </a:r>
            <a:r>
              <a:rPr lang="en-US" dirty="0"/>
              <a:t> components and component interface problems.</a:t>
            </a:r>
          </a:p>
          <a:p>
            <a:pPr marL="0" indent="0">
              <a:buNone/>
            </a:pPr>
            <a:r>
              <a:rPr lang="en-US" dirty="0"/>
              <a:t>Also concerned with showing that the system meets its functional and non-functional requirements</a:t>
            </a:r>
          </a:p>
          <a:p>
            <a:endParaRPr lang="en-KE" dirty="0"/>
          </a:p>
        </p:txBody>
      </p:sp>
    </p:spTree>
    <p:extLst>
      <p:ext uri="{BB962C8B-B14F-4D97-AF65-F5344CB8AC3E}">
        <p14:creationId xmlns:p14="http://schemas.microsoft.com/office/powerpoint/2010/main" val="1329879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21937-7CD5-45BD-9237-86BFB0BB1DBB}"/>
              </a:ext>
            </a:extLst>
          </p:cNvPr>
          <p:cNvSpPr>
            <a:spLocks noGrp="1"/>
          </p:cNvSpPr>
          <p:nvPr>
            <p:ph idx="1"/>
          </p:nvPr>
        </p:nvSpPr>
        <p:spPr>
          <a:xfrm>
            <a:off x="185057" y="92620"/>
            <a:ext cx="11780520" cy="6586854"/>
          </a:xfrm>
        </p:spPr>
        <p:txBody>
          <a:bodyPr>
            <a:normAutofit lnSpcReduction="10000"/>
          </a:bodyPr>
          <a:lstStyle/>
          <a:p>
            <a:endParaRPr lang="en-US" dirty="0"/>
          </a:p>
          <a:p>
            <a:r>
              <a:rPr lang="en-US" b="1" dirty="0"/>
              <a:t>Acceptance testing</a:t>
            </a:r>
          </a:p>
          <a:p>
            <a:r>
              <a:rPr lang="en-US" dirty="0"/>
              <a:t>The system is tested with data supplied by the customer rather than simulated test data</a:t>
            </a:r>
          </a:p>
          <a:p>
            <a:r>
              <a:rPr lang="en-US" dirty="0"/>
              <a:t>May reveal errors and omissions in the system requirements definition</a:t>
            </a:r>
          </a:p>
          <a:p>
            <a:r>
              <a:rPr lang="en-US" dirty="0"/>
              <a:t>May also reveal requirements problems where the system facilities do not really meet the users needs or the sys performance is unacceptable.</a:t>
            </a:r>
          </a:p>
          <a:p>
            <a:r>
              <a:rPr lang="en-US" dirty="0"/>
              <a:t>NB:</a:t>
            </a:r>
          </a:p>
          <a:p>
            <a:r>
              <a:rPr lang="en-US" dirty="0"/>
              <a:t>For a single client or custom systems, sometimes acceptance testing is called alpha testing – it continues until developer and customer are in agreement of acceptable implementation.</a:t>
            </a:r>
          </a:p>
          <a:p>
            <a:r>
              <a:rPr lang="en-US" dirty="0"/>
              <a:t>For system to be marketed as a software product, acceptance testing is called Beta testing –delivering the system to a number of potential customers who agree to use that system, they report problems to the developers. The feedback is used to modify before release.</a:t>
            </a:r>
            <a:endParaRPr lang="en-KE" dirty="0"/>
          </a:p>
        </p:txBody>
      </p:sp>
    </p:spTree>
    <p:extLst>
      <p:ext uri="{BB962C8B-B14F-4D97-AF65-F5344CB8AC3E}">
        <p14:creationId xmlns:p14="http://schemas.microsoft.com/office/powerpoint/2010/main" val="671019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6BBC7-DB0C-46C3-9D53-932E65C3CEE5}"/>
              </a:ext>
            </a:extLst>
          </p:cNvPr>
          <p:cNvSpPr>
            <a:spLocks noGrp="1"/>
          </p:cNvSpPr>
          <p:nvPr>
            <p:ph type="title"/>
          </p:nvPr>
        </p:nvSpPr>
        <p:spPr>
          <a:xfrm>
            <a:off x="0" y="25491"/>
            <a:ext cx="10515600" cy="1325563"/>
          </a:xfrm>
        </p:spPr>
        <p:txBody>
          <a:bodyPr/>
          <a:lstStyle/>
          <a:p>
            <a:r>
              <a:rPr lang="en-US" dirty="0"/>
              <a:t>4. Software evolution</a:t>
            </a:r>
            <a:endParaRPr lang="en-KE" dirty="0"/>
          </a:p>
        </p:txBody>
      </p:sp>
      <p:sp>
        <p:nvSpPr>
          <p:cNvPr id="3" name="Content Placeholder 2">
            <a:extLst>
              <a:ext uri="{FF2B5EF4-FFF2-40B4-BE49-F238E27FC236}">
                <a16:creationId xmlns:a16="http://schemas.microsoft.com/office/drawing/2014/main" id="{1ABDBE07-D508-4306-89CD-56EFF797B302}"/>
              </a:ext>
            </a:extLst>
          </p:cNvPr>
          <p:cNvSpPr>
            <a:spLocks noGrp="1"/>
          </p:cNvSpPr>
          <p:nvPr>
            <p:ph idx="1"/>
          </p:nvPr>
        </p:nvSpPr>
        <p:spPr>
          <a:xfrm>
            <a:off x="134112" y="1253331"/>
            <a:ext cx="10515600" cy="4351338"/>
          </a:xfrm>
        </p:spPr>
        <p:txBody>
          <a:bodyPr/>
          <a:lstStyle/>
          <a:p>
            <a:r>
              <a:rPr lang="en-US" dirty="0"/>
              <a:t>Handles maintenance after a product has already been deployed to evolve with business needs or market needs</a:t>
            </a:r>
            <a:endParaRPr lang="en-KE" dirty="0"/>
          </a:p>
        </p:txBody>
      </p:sp>
    </p:spTree>
    <p:extLst>
      <p:ext uri="{BB962C8B-B14F-4D97-AF65-F5344CB8AC3E}">
        <p14:creationId xmlns:p14="http://schemas.microsoft.com/office/powerpoint/2010/main" val="4249977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99D4-581B-4BB3-ADBB-1214473413A1}"/>
              </a:ext>
            </a:extLst>
          </p:cNvPr>
          <p:cNvSpPr>
            <a:spLocks noGrp="1"/>
          </p:cNvSpPr>
          <p:nvPr>
            <p:ph type="title"/>
          </p:nvPr>
        </p:nvSpPr>
        <p:spPr/>
        <p:txBody>
          <a:bodyPr/>
          <a:lstStyle/>
          <a:p>
            <a:r>
              <a:rPr lang="en-US" dirty="0"/>
              <a:t>Course Description</a:t>
            </a:r>
            <a:endParaRPr lang="en-KE" dirty="0"/>
          </a:p>
        </p:txBody>
      </p:sp>
      <p:sp>
        <p:nvSpPr>
          <p:cNvPr id="3" name="Content Placeholder 2">
            <a:extLst>
              <a:ext uri="{FF2B5EF4-FFF2-40B4-BE49-F238E27FC236}">
                <a16:creationId xmlns:a16="http://schemas.microsoft.com/office/drawing/2014/main" id="{309E3B4E-5F85-4E29-919A-F43B862427F7}"/>
              </a:ext>
            </a:extLst>
          </p:cNvPr>
          <p:cNvSpPr>
            <a:spLocks noGrp="1"/>
          </p:cNvSpPr>
          <p:nvPr>
            <p:ph idx="1"/>
          </p:nvPr>
        </p:nvSpPr>
        <p:spPr/>
        <p:txBody>
          <a:bodyPr/>
          <a:lstStyle/>
          <a:p>
            <a:r>
              <a:rPr lang="en-US" dirty="0"/>
              <a:t>Requirements Specification, data and functional specifications, modularity, design, verification and validation, maintenance, documentation, project management and quality assurance, CASE tools.</a:t>
            </a:r>
            <a:endParaRPr lang="en-KE" dirty="0"/>
          </a:p>
        </p:txBody>
      </p:sp>
    </p:spTree>
    <p:extLst>
      <p:ext uri="{BB962C8B-B14F-4D97-AF65-F5344CB8AC3E}">
        <p14:creationId xmlns:p14="http://schemas.microsoft.com/office/powerpoint/2010/main" val="3799875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993C3-D830-44C7-AFCD-85C25DD15B41}"/>
              </a:ext>
            </a:extLst>
          </p:cNvPr>
          <p:cNvSpPr>
            <a:spLocks noGrp="1"/>
          </p:cNvSpPr>
          <p:nvPr>
            <p:ph type="title"/>
          </p:nvPr>
        </p:nvSpPr>
        <p:spPr>
          <a:xfrm>
            <a:off x="838200" y="365125"/>
            <a:ext cx="10515600" cy="5267579"/>
          </a:xfrm>
        </p:spPr>
        <p:txBody>
          <a:bodyPr/>
          <a:lstStyle/>
          <a:p>
            <a:r>
              <a:rPr lang="en-US" b="1" dirty="0"/>
              <a:t>       REQUIREMENTS ENGINEERING</a:t>
            </a:r>
            <a:endParaRPr lang="en-KE" b="1" dirty="0"/>
          </a:p>
        </p:txBody>
      </p:sp>
    </p:spTree>
    <p:extLst>
      <p:ext uri="{BB962C8B-B14F-4D97-AF65-F5344CB8AC3E}">
        <p14:creationId xmlns:p14="http://schemas.microsoft.com/office/powerpoint/2010/main" val="652724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CDF1-098D-4AFD-99A5-D8596B626B02}"/>
              </a:ext>
            </a:extLst>
          </p:cNvPr>
          <p:cNvSpPr>
            <a:spLocks noGrp="1"/>
          </p:cNvSpPr>
          <p:nvPr>
            <p:ph type="title"/>
          </p:nvPr>
        </p:nvSpPr>
        <p:spPr>
          <a:xfrm>
            <a:off x="0" y="18255"/>
            <a:ext cx="12192000" cy="768129"/>
          </a:xfrm>
        </p:spPr>
        <p:txBody>
          <a:bodyPr/>
          <a:lstStyle/>
          <a:p>
            <a:r>
              <a:rPr lang="en-US" dirty="0"/>
              <a:t>Definitions:</a:t>
            </a:r>
            <a:endParaRPr lang="en-KE" dirty="0"/>
          </a:p>
        </p:txBody>
      </p:sp>
      <p:sp>
        <p:nvSpPr>
          <p:cNvPr id="3" name="Content Placeholder 2">
            <a:extLst>
              <a:ext uri="{FF2B5EF4-FFF2-40B4-BE49-F238E27FC236}">
                <a16:creationId xmlns:a16="http://schemas.microsoft.com/office/drawing/2014/main" id="{29CA48D6-6A53-4E3A-B2F0-243E3F1E18CB}"/>
              </a:ext>
            </a:extLst>
          </p:cNvPr>
          <p:cNvSpPr>
            <a:spLocks noGrp="1"/>
          </p:cNvSpPr>
          <p:nvPr>
            <p:ph idx="1"/>
          </p:nvPr>
        </p:nvSpPr>
        <p:spPr>
          <a:xfrm>
            <a:off x="0" y="786383"/>
            <a:ext cx="12192000" cy="6053361"/>
          </a:xfrm>
        </p:spPr>
        <p:txBody>
          <a:bodyPr/>
          <a:lstStyle/>
          <a:p>
            <a:r>
              <a:rPr lang="en-US" b="1" dirty="0"/>
              <a:t>Requirements</a:t>
            </a:r>
            <a:r>
              <a:rPr lang="en-US" dirty="0"/>
              <a:t> of a system are the descriptions of what the system should do – the services that it provides and the constraints on its operation.</a:t>
            </a:r>
          </a:p>
          <a:p>
            <a:r>
              <a:rPr lang="en-US" dirty="0"/>
              <a:t>They reflect the needs of the customers for a system, serving a particular purpose.</a:t>
            </a:r>
          </a:p>
          <a:p>
            <a:endParaRPr lang="en-US" dirty="0"/>
          </a:p>
          <a:p>
            <a:r>
              <a:rPr lang="en-US" b="1" dirty="0"/>
              <a:t>Requirements engineering </a:t>
            </a:r>
          </a:p>
          <a:p>
            <a:r>
              <a:rPr lang="en-US" dirty="0"/>
              <a:t>The process of finding out, analyzing, documenting and checking these services and the constraints therein.</a:t>
            </a:r>
          </a:p>
          <a:p>
            <a:endParaRPr lang="en-US" dirty="0"/>
          </a:p>
          <a:p>
            <a:endParaRPr lang="en-KE" dirty="0"/>
          </a:p>
        </p:txBody>
      </p:sp>
    </p:spTree>
    <p:extLst>
      <p:ext uri="{BB962C8B-B14F-4D97-AF65-F5344CB8AC3E}">
        <p14:creationId xmlns:p14="http://schemas.microsoft.com/office/powerpoint/2010/main" val="150824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A84E-D38E-462A-95B5-4DAA2DF225FD}"/>
              </a:ext>
            </a:extLst>
          </p:cNvPr>
          <p:cNvSpPr>
            <a:spLocks noGrp="1"/>
          </p:cNvSpPr>
          <p:nvPr>
            <p:ph type="title"/>
          </p:nvPr>
        </p:nvSpPr>
        <p:spPr>
          <a:xfrm>
            <a:off x="0" y="18255"/>
            <a:ext cx="12192000" cy="951009"/>
          </a:xfrm>
        </p:spPr>
        <p:txBody>
          <a:bodyPr/>
          <a:lstStyle/>
          <a:p>
            <a:r>
              <a:rPr lang="en-US" dirty="0"/>
              <a:t>Functional requirements</a:t>
            </a:r>
            <a:endParaRPr lang="en-KE" dirty="0"/>
          </a:p>
        </p:txBody>
      </p:sp>
      <p:sp>
        <p:nvSpPr>
          <p:cNvPr id="3" name="Content Placeholder 2">
            <a:extLst>
              <a:ext uri="{FF2B5EF4-FFF2-40B4-BE49-F238E27FC236}">
                <a16:creationId xmlns:a16="http://schemas.microsoft.com/office/drawing/2014/main" id="{DA2AE7F0-CF25-4286-96BA-ED74751A9CAC}"/>
              </a:ext>
            </a:extLst>
          </p:cNvPr>
          <p:cNvSpPr>
            <a:spLocks noGrp="1"/>
          </p:cNvSpPr>
          <p:nvPr>
            <p:ph idx="1"/>
          </p:nvPr>
        </p:nvSpPr>
        <p:spPr>
          <a:xfrm>
            <a:off x="0" y="969264"/>
            <a:ext cx="11923776" cy="6080793"/>
          </a:xfrm>
        </p:spPr>
        <p:txBody>
          <a:bodyPr/>
          <a:lstStyle/>
          <a:p>
            <a:r>
              <a:rPr lang="en-US" dirty="0"/>
              <a:t>These are statements of services the system should provide, how the system should react to particular inputs and how the system should behave in particular situations.</a:t>
            </a:r>
          </a:p>
          <a:p>
            <a:r>
              <a:rPr lang="en-US" dirty="0"/>
              <a:t>They describe what the system should do.</a:t>
            </a:r>
          </a:p>
          <a:p>
            <a:r>
              <a:rPr lang="en-US" dirty="0"/>
              <a:t>They depend on the type of software being developed, the expected users of the s/w, and the approach taken by the org to write requirements.</a:t>
            </a:r>
          </a:p>
          <a:p>
            <a:endParaRPr lang="en-US" dirty="0"/>
          </a:p>
          <a:p>
            <a:r>
              <a:rPr lang="en-US" dirty="0"/>
              <a:t>Imprecision in requirements specification. </a:t>
            </a:r>
            <a:endParaRPr lang="en-KE" dirty="0"/>
          </a:p>
        </p:txBody>
      </p:sp>
    </p:spTree>
    <p:extLst>
      <p:ext uri="{BB962C8B-B14F-4D97-AF65-F5344CB8AC3E}">
        <p14:creationId xmlns:p14="http://schemas.microsoft.com/office/powerpoint/2010/main" val="346143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F41A0-D949-41AC-8719-013500DF8302}"/>
              </a:ext>
            </a:extLst>
          </p:cNvPr>
          <p:cNvSpPr>
            <a:spLocks noGrp="1"/>
          </p:cNvSpPr>
          <p:nvPr>
            <p:ph type="title"/>
          </p:nvPr>
        </p:nvSpPr>
        <p:spPr>
          <a:xfrm>
            <a:off x="0" y="18255"/>
            <a:ext cx="10515600" cy="1335057"/>
          </a:xfrm>
        </p:spPr>
        <p:txBody>
          <a:bodyPr/>
          <a:lstStyle/>
          <a:p>
            <a:r>
              <a:rPr lang="en-US" dirty="0"/>
              <a:t>Non – functional requirements</a:t>
            </a:r>
            <a:endParaRPr lang="en-KE" dirty="0"/>
          </a:p>
        </p:txBody>
      </p:sp>
      <p:sp>
        <p:nvSpPr>
          <p:cNvPr id="3" name="Content Placeholder 2">
            <a:extLst>
              <a:ext uri="{FF2B5EF4-FFF2-40B4-BE49-F238E27FC236}">
                <a16:creationId xmlns:a16="http://schemas.microsoft.com/office/drawing/2014/main" id="{5B5CB067-BB66-4A9E-B6A8-9061448DD953}"/>
              </a:ext>
            </a:extLst>
          </p:cNvPr>
          <p:cNvSpPr>
            <a:spLocks noGrp="1"/>
          </p:cNvSpPr>
          <p:nvPr>
            <p:ph idx="1"/>
          </p:nvPr>
        </p:nvSpPr>
        <p:spPr>
          <a:xfrm>
            <a:off x="0" y="1353311"/>
            <a:ext cx="12192000" cy="5486433"/>
          </a:xfrm>
        </p:spPr>
        <p:txBody>
          <a:bodyPr/>
          <a:lstStyle/>
          <a:p>
            <a:r>
              <a:rPr lang="en-US" dirty="0"/>
              <a:t>These are constraints on the services or functions offered by the system.</a:t>
            </a:r>
          </a:p>
          <a:p>
            <a:r>
              <a:rPr lang="en-US" dirty="0"/>
              <a:t>They include timing constraints, development process constraints, and constraints imposed by standards.</a:t>
            </a:r>
          </a:p>
          <a:p>
            <a:endParaRPr lang="en-US" dirty="0"/>
          </a:p>
          <a:p>
            <a:r>
              <a:rPr lang="en-US" dirty="0"/>
              <a:t>They arise through user needs, budget constraints, organizational policies, and the need for interoperability with other software or hardware.</a:t>
            </a:r>
            <a:endParaRPr lang="en-KE" dirty="0"/>
          </a:p>
        </p:txBody>
      </p:sp>
    </p:spTree>
    <p:extLst>
      <p:ext uri="{BB962C8B-B14F-4D97-AF65-F5344CB8AC3E}">
        <p14:creationId xmlns:p14="http://schemas.microsoft.com/office/powerpoint/2010/main" val="391253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AEA3F-FE68-4765-862B-2B02EF3E6909}"/>
              </a:ext>
            </a:extLst>
          </p:cNvPr>
          <p:cNvSpPr>
            <a:spLocks noGrp="1"/>
          </p:cNvSpPr>
          <p:nvPr>
            <p:ph type="title"/>
          </p:nvPr>
        </p:nvSpPr>
        <p:spPr>
          <a:xfrm>
            <a:off x="0" y="26797"/>
            <a:ext cx="10515600" cy="1325563"/>
          </a:xfrm>
        </p:spPr>
        <p:txBody>
          <a:bodyPr/>
          <a:lstStyle/>
          <a:p>
            <a:r>
              <a:rPr lang="en-US" dirty="0"/>
              <a:t>Classification of non-functional requirements</a:t>
            </a:r>
            <a:endParaRPr lang="en-KE" dirty="0"/>
          </a:p>
        </p:txBody>
      </p:sp>
      <p:sp>
        <p:nvSpPr>
          <p:cNvPr id="3" name="Content Placeholder 2">
            <a:extLst>
              <a:ext uri="{FF2B5EF4-FFF2-40B4-BE49-F238E27FC236}">
                <a16:creationId xmlns:a16="http://schemas.microsoft.com/office/drawing/2014/main" id="{14418367-E1A8-4BC5-967E-FEA39CBC4E4B}"/>
              </a:ext>
            </a:extLst>
          </p:cNvPr>
          <p:cNvSpPr>
            <a:spLocks noGrp="1"/>
          </p:cNvSpPr>
          <p:nvPr>
            <p:ph idx="1"/>
          </p:nvPr>
        </p:nvSpPr>
        <p:spPr>
          <a:xfrm>
            <a:off x="143256" y="1253331"/>
            <a:ext cx="12048744" cy="5577872"/>
          </a:xfrm>
        </p:spPr>
        <p:txBody>
          <a:bodyPr/>
          <a:lstStyle/>
          <a:p>
            <a:r>
              <a:rPr lang="en-US" dirty="0"/>
              <a:t>Product req – specify the behavior of the software e.g. performance, reliability, security, usability.</a:t>
            </a:r>
          </a:p>
          <a:p>
            <a:endParaRPr lang="en-US" dirty="0"/>
          </a:p>
          <a:p>
            <a:r>
              <a:rPr lang="en-US" dirty="0"/>
              <a:t>Organizational req – derived from policies and procedures in the customers or developers organization e.g. operational process req of how the system will be used, development process req that specify the programming language or process standards to be used, environmental req that specify the operating environment of the system</a:t>
            </a:r>
          </a:p>
          <a:p>
            <a:endParaRPr lang="en-US" dirty="0"/>
          </a:p>
          <a:p>
            <a:r>
              <a:rPr lang="en-US" dirty="0"/>
              <a:t>External requirements – derived from factors external to the system and its development process e.g. regulatory req, legislative req, ethical req</a:t>
            </a:r>
            <a:endParaRPr lang="en-KE" dirty="0"/>
          </a:p>
        </p:txBody>
      </p:sp>
    </p:spTree>
    <p:extLst>
      <p:ext uri="{BB962C8B-B14F-4D97-AF65-F5344CB8AC3E}">
        <p14:creationId xmlns:p14="http://schemas.microsoft.com/office/powerpoint/2010/main" val="633906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2A72-6F9E-4B4A-82F2-C5F417D70158}"/>
              </a:ext>
            </a:extLst>
          </p:cNvPr>
          <p:cNvSpPr>
            <a:spLocks noGrp="1"/>
          </p:cNvSpPr>
          <p:nvPr>
            <p:ph type="title"/>
          </p:nvPr>
        </p:nvSpPr>
        <p:spPr>
          <a:xfrm>
            <a:off x="132806" y="208371"/>
            <a:ext cx="10515600" cy="975996"/>
          </a:xfrm>
        </p:spPr>
        <p:txBody>
          <a:bodyPr/>
          <a:lstStyle/>
          <a:p>
            <a:r>
              <a:rPr lang="en-US" b="1" dirty="0"/>
              <a:t>Software Engineering - Introduction</a:t>
            </a:r>
            <a:endParaRPr lang="en-KE" b="1" dirty="0"/>
          </a:p>
        </p:txBody>
      </p:sp>
      <p:sp>
        <p:nvSpPr>
          <p:cNvPr id="3" name="Content Placeholder 2">
            <a:extLst>
              <a:ext uri="{FF2B5EF4-FFF2-40B4-BE49-F238E27FC236}">
                <a16:creationId xmlns:a16="http://schemas.microsoft.com/office/drawing/2014/main" id="{4B94BC89-689A-4ECC-B97E-948D1495334A}"/>
              </a:ext>
            </a:extLst>
          </p:cNvPr>
          <p:cNvSpPr>
            <a:spLocks noGrp="1"/>
          </p:cNvSpPr>
          <p:nvPr>
            <p:ph idx="1"/>
          </p:nvPr>
        </p:nvSpPr>
        <p:spPr>
          <a:xfrm>
            <a:off x="132806" y="1184366"/>
            <a:ext cx="11926388" cy="5673633"/>
          </a:xfrm>
        </p:spPr>
        <p:txBody>
          <a:bodyPr>
            <a:normAutofit/>
          </a:bodyPr>
          <a:lstStyle/>
          <a:p>
            <a:r>
              <a:rPr lang="en-US" b="1" dirty="0" err="1"/>
              <a:t>Defn</a:t>
            </a:r>
            <a:r>
              <a:rPr lang="en-US" b="1" dirty="0"/>
              <a:t>:</a:t>
            </a:r>
          </a:p>
          <a:p>
            <a:r>
              <a:rPr lang="en-US" dirty="0"/>
              <a:t>S/W Engineering is an </a:t>
            </a:r>
            <a:r>
              <a:rPr lang="en-US" u="sng" dirty="0"/>
              <a:t>engineering discipline </a:t>
            </a:r>
            <a:r>
              <a:rPr lang="en-US" dirty="0"/>
              <a:t>concerned with </a:t>
            </a:r>
            <a:r>
              <a:rPr lang="en-US" u="sng" dirty="0"/>
              <a:t>all aspects of s/w production </a:t>
            </a:r>
            <a:r>
              <a:rPr lang="en-US" dirty="0"/>
              <a:t>from the early stages of system specification through to maintaining the system after it has gone to use</a:t>
            </a:r>
          </a:p>
          <a:p>
            <a:pPr marL="0" indent="0">
              <a:buNone/>
            </a:pPr>
            <a:r>
              <a:rPr lang="en-US" b="1" u="sng" dirty="0"/>
              <a:t>Engineering discipline – </a:t>
            </a:r>
          </a:p>
          <a:p>
            <a:pPr marL="0" indent="0">
              <a:buNone/>
            </a:pPr>
            <a:r>
              <a:rPr lang="en-US" dirty="0"/>
              <a:t>Apply theories, methods and tools where appropriate to discover solutions to problems</a:t>
            </a:r>
          </a:p>
          <a:p>
            <a:pPr marL="0" indent="0">
              <a:buNone/>
            </a:pPr>
            <a:r>
              <a:rPr lang="en-US" dirty="0"/>
              <a:t>Must work within organizational and financial constraints</a:t>
            </a:r>
          </a:p>
          <a:p>
            <a:pPr marL="0" indent="0">
              <a:buNone/>
            </a:pPr>
            <a:r>
              <a:rPr lang="en-US" dirty="0"/>
              <a:t> </a:t>
            </a:r>
            <a:r>
              <a:rPr lang="en-US" b="1" u="sng" dirty="0"/>
              <a:t>All aspects of s/w production –</a:t>
            </a:r>
            <a:r>
              <a:rPr lang="en-US" b="1" dirty="0"/>
              <a:t> </a:t>
            </a:r>
          </a:p>
          <a:p>
            <a:pPr marL="0" indent="0">
              <a:buNone/>
            </a:pPr>
            <a:r>
              <a:rPr lang="en-US" dirty="0"/>
              <a:t>Not just technical processes of development, </a:t>
            </a:r>
          </a:p>
          <a:p>
            <a:pPr marL="0" indent="0">
              <a:buNone/>
            </a:pPr>
            <a:r>
              <a:rPr lang="en-US" dirty="0"/>
              <a:t>Also S/w project management activities and </a:t>
            </a:r>
            <a:r>
              <a:rPr lang="en-US" dirty="0" err="1"/>
              <a:t>dvpt</a:t>
            </a:r>
            <a:r>
              <a:rPr lang="en-US" dirty="0"/>
              <a:t> of tools methods and theories to support s/w production</a:t>
            </a:r>
            <a:endParaRPr lang="en-KE" dirty="0"/>
          </a:p>
        </p:txBody>
      </p:sp>
    </p:spTree>
    <p:extLst>
      <p:ext uri="{BB962C8B-B14F-4D97-AF65-F5344CB8AC3E}">
        <p14:creationId xmlns:p14="http://schemas.microsoft.com/office/powerpoint/2010/main" val="3920307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B51A6B-CC30-423B-9194-EDA45E58B89D}"/>
              </a:ext>
            </a:extLst>
          </p:cNvPr>
          <p:cNvSpPr>
            <a:spLocks noGrp="1"/>
          </p:cNvSpPr>
          <p:nvPr>
            <p:ph idx="1"/>
          </p:nvPr>
        </p:nvSpPr>
        <p:spPr>
          <a:xfrm>
            <a:off x="148046" y="217714"/>
            <a:ext cx="12043954" cy="5959249"/>
          </a:xfrm>
        </p:spPr>
        <p:txBody>
          <a:bodyPr/>
          <a:lstStyle/>
          <a:p>
            <a:endParaRPr lang="en-US" b="1" dirty="0"/>
          </a:p>
          <a:p>
            <a:r>
              <a:rPr lang="en-US" b="1" dirty="0"/>
              <a:t>S/W Engineering is important since:</a:t>
            </a:r>
          </a:p>
          <a:p>
            <a:endParaRPr lang="en-US" b="1" dirty="0"/>
          </a:p>
          <a:p>
            <a:pPr marL="571500" indent="-571500">
              <a:buFont typeface="+mj-lt"/>
              <a:buAutoNum type="romanLcPeriod"/>
            </a:pPr>
            <a:r>
              <a:rPr lang="en-US" dirty="0"/>
              <a:t>More and more individuals and society rely on advanced software systems hence to produce reliable and trustworthy systems economically and quickly.</a:t>
            </a:r>
          </a:p>
          <a:p>
            <a:pPr marL="571500" indent="-571500">
              <a:buFont typeface="+mj-lt"/>
              <a:buAutoNum type="romanLcPeriod"/>
            </a:pPr>
            <a:endParaRPr lang="en-US" dirty="0"/>
          </a:p>
          <a:p>
            <a:pPr marL="571500" indent="-571500">
              <a:buFont typeface="+mj-lt"/>
              <a:buAutoNum type="romanLcPeriod"/>
            </a:pPr>
            <a:r>
              <a:rPr lang="en-US" dirty="0"/>
              <a:t>It is cheaper in the long run to use s/w engineering  methods and techniques rather than just write programs like in personal programming projects</a:t>
            </a:r>
            <a:endParaRPr lang="en-KE" dirty="0"/>
          </a:p>
        </p:txBody>
      </p:sp>
    </p:spTree>
    <p:extLst>
      <p:ext uri="{BB962C8B-B14F-4D97-AF65-F5344CB8AC3E}">
        <p14:creationId xmlns:p14="http://schemas.microsoft.com/office/powerpoint/2010/main" val="1711703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504A2F-D55C-41E1-AA1C-DBBA3CE73A54}"/>
              </a:ext>
            </a:extLst>
          </p:cNvPr>
          <p:cNvSpPr>
            <a:spLocks noGrp="1"/>
          </p:cNvSpPr>
          <p:nvPr>
            <p:ph idx="1"/>
          </p:nvPr>
        </p:nvSpPr>
        <p:spPr>
          <a:xfrm>
            <a:off x="200297" y="313509"/>
            <a:ext cx="11852366" cy="5863454"/>
          </a:xfrm>
        </p:spPr>
        <p:txBody>
          <a:bodyPr>
            <a:normAutofit lnSpcReduction="10000"/>
          </a:bodyPr>
          <a:lstStyle/>
          <a:p>
            <a:endParaRPr lang="en-US" dirty="0"/>
          </a:p>
          <a:p>
            <a:r>
              <a:rPr lang="en-US" sz="3200" b="1" dirty="0"/>
              <a:t>Software Process</a:t>
            </a:r>
          </a:p>
          <a:p>
            <a:endParaRPr lang="en-US" b="1" dirty="0"/>
          </a:p>
          <a:p>
            <a:pPr marL="0" indent="0">
              <a:buNone/>
            </a:pPr>
            <a:r>
              <a:rPr lang="en-US" dirty="0"/>
              <a:t>Is a sequence of activities that leads to the production of a software product</a:t>
            </a:r>
          </a:p>
          <a:p>
            <a:endParaRPr lang="en-US" dirty="0"/>
          </a:p>
          <a:p>
            <a:r>
              <a:rPr lang="en-US" dirty="0"/>
              <a:t>Common activities to all s/w processes:</a:t>
            </a:r>
          </a:p>
          <a:p>
            <a:pPr marL="514350" indent="-514350">
              <a:buFont typeface="+mj-lt"/>
              <a:buAutoNum type="arabicPeriod"/>
            </a:pPr>
            <a:r>
              <a:rPr lang="en-US" dirty="0"/>
              <a:t>Software specification – customers and engineers define s/w to be produced</a:t>
            </a:r>
          </a:p>
          <a:p>
            <a:pPr marL="514350" indent="-514350">
              <a:buFont typeface="+mj-lt"/>
              <a:buAutoNum type="arabicPeriod"/>
            </a:pPr>
            <a:r>
              <a:rPr lang="en-US" dirty="0"/>
              <a:t>Software development- s/w is designed  and programmed</a:t>
            </a:r>
          </a:p>
          <a:p>
            <a:pPr marL="514350" indent="-514350">
              <a:buFont typeface="+mj-lt"/>
              <a:buAutoNum type="arabicPeriod"/>
            </a:pPr>
            <a:r>
              <a:rPr lang="en-US" dirty="0"/>
              <a:t>Software validation – s/w is checked to ensure it meets customers requirements</a:t>
            </a:r>
          </a:p>
          <a:p>
            <a:pPr marL="514350" indent="-514350">
              <a:buFont typeface="+mj-lt"/>
              <a:buAutoNum type="arabicPeriod"/>
            </a:pPr>
            <a:r>
              <a:rPr lang="en-US" dirty="0"/>
              <a:t>Software evolution – s/w is modified to reflect changing customer and market requirements</a:t>
            </a:r>
          </a:p>
          <a:p>
            <a:endParaRPr lang="en-KE" dirty="0"/>
          </a:p>
        </p:txBody>
      </p:sp>
    </p:spTree>
    <p:extLst>
      <p:ext uri="{BB962C8B-B14F-4D97-AF65-F5344CB8AC3E}">
        <p14:creationId xmlns:p14="http://schemas.microsoft.com/office/powerpoint/2010/main" val="972235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0132D-D8F9-4FFB-9BA6-A21BE297200D}"/>
              </a:ext>
            </a:extLst>
          </p:cNvPr>
          <p:cNvSpPr>
            <a:spLocks noGrp="1"/>
          </p:cNvSpPr>
          <p:nvPr>
            <p:ph idx="1"/>
          </p:nvPr>
        </p:nvSpPr>
        <p:spPr>
          <a:xfrm>
            <a:off x="252548" y="235131"/>
            <a:ext cx="11843657" cy="6426926"/>
          </a:xfrm>
        </p:spPr>
        <p:txBody>
          <a:bodyPr/>
          <a:lstStyle/>
          <a:p>
            <a:r>
              <a:rPr lang="en-US" dirty="0"/>
              <a:t>There is no universal software engineering method or technique applicable to all types of software.</a:t>
            </a:r>
          </a:p>
          <a:p>
            <a:endParaRPr lang="en-US" dirty="0"/>
          </a:p>
          <a:p>
            <a:pPr marL="0" indent="0">
              <a:buNone/>
            </a:pPr>
            <a:r>
              <a:rPr lang="en-US" dirty="0"/>
              <a:t>However, there are general issues that affect many types of software:</a:t>
            </a:r>
          </a:p>
          <a:p>
            <a:pPr marL="0" indent="0">
              <a:buNone/>
            </a:pPr>
            <a:endParaRPr lang="en-US" dirty="0"/>
          </a:p>
          <a:p>
            <a:pPr>
              <a:buFont typeface="Wingdings" panose="05000000000000000000" pitchFamily="2" charset="2"/>
              <a:buChar char="v"/>
            </a:pPr>
            <a:r>
              <a:rPr lang="en-US" dirty="0"/>
              <a:t>Heterogeneity – flexibility to cope with diff platforms, networks, distributed sys</a:t>
            </a:r>
          </a:p>
          <a:p>
            <a:pPr>
              <a:buFont typeface="Wingdings" panose="05000000000000000000" pitchFamily="2" charset="2"/>
              <a:buChar char="v"/>
            </a:pPr>
            <a:r>
              <a:rPr lang="en-US" dirty="0"/>
              <a:t>Business and social change – s/w need to evolve as business and society changes</a:t>
            </a:r>
          </a:p>
          <a:p>
            <a:pPr>
              <a:buFont typeface="Wingdings" panose="05000000000000000000" pitchFamily="2" charset="2"/>
              <a:buChar char="v"/>
            </a:pPr>
            <a:r>
              <a:rPr lang="en-US" dirty="0"/>
              <a:t>Security and trust – s/w need be trusted </a:t>
            </a:r>
            <a:r>
              <a:rPr lang="en-US" dirty="0" err="1"/>
              <a:t>esp</a:t>
            </a:r>
            <a:r>
              <a:rPr lang="en-US" dirty="0"/>
              <a:t> remote applications, guard information security  against malicious attacks</a:t>
            </a:r>
          </a:p>
        </p:txBody>
      </p:sp>
    </p:spTree>
    <p:extLst>
      <p:ext uri="{BB962C8B-B14F-4D97-AF65-F5344CB8AC3E}">
        <p14:creationId xmlns:p14="http://schemas.microsoft.com/office/powerpoint/2010/main" val="186757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1E901-2DFF-4CEA-8DD9-41C0700155A7}"/>
              </a:ext>
            </a:extLst>
          </p:cNvPr>
          <p:cNvSpPr>
            <a:spLocks noGrp="1"/>
          </p:cNvSpPr>
          <p:nvPr>
            <p:ph idx="1"/>
          </p:nvPr>
        </p:nvSpPr>
        <p:spPr>
          <a:xfrm>
            <a:off x="200297" y="139337"/>
            <a:ext cx="11843657" cy="6037626"/>
          </a:xfrm>
        </p:spPr>
        <p:txBody>
          <a:bodyPr>
            <a:normAutofit lnSpcReduction="10000"/>
          </a:bodyPr>
          <a:lstStyle/>
          <a:p>
            <a:endParaRPr lang="en-US" b="1" dirty="0"/>
          </a:p>
          <a:p>
            <a:r>
              <a:rPr lang="en-US" b="1" dirty="0"/>
              <a:t>Some types of software applications</a:t>
            </a:r>
          </a:p>
          <a:p>
            <a:endParaRPr lang="en-US" dirty="0"/>
          </a:p>
          <a:p>
            <a:pPr marL="514350" indent="-514350">
              <a:buFont typeface="+mj-lt"/>
              <a:buAutoNum type="arabicParenR"/>
            </a:pPr>
            <a:r>
              <a:rPr lang="en-US" dirty="0"/>
              <a:t>Stand-alone applications – run on a local pc</a:t>
            </a:r>
          </a:p>
          <a:p>
            <a:pPr marL="514350" indent="-514350">
              <a:buFont typeface="+mj-lt"/>
              <a:buAutoNum type="arabicParenR"/>
            </a:pPr>
            <a:r>
              <a:rPr lang="en-US" dirty="0"/>
              <a:t>Interactive transaction based applications – execute on a remote computer and accessed by users from their own PCs or terminals</a:t>
            </a:r>
          </a:p>
          <a:p>
            <a:pPr marL="514350" indent="-514350">
              <a:buFont typeface="+mj-lt"/>
              <a:buAutoNum type="arabicParenR"/>
            </a:pPr>
            <a:r>
              <a:rPr lang="en-US" dirty="0"/>
              <a:t>Embedded control systems – control and manage hardware devices</a:t>
            </a:r>
          </a:p>
          <a:p>
            <a:pPr marL="514350" indent="-514350">
              <a:buFont typeface="+mj-lt"/>
              <a:buAutoNum type="arabicParenR"/>
            </a:pPr>
            <a:r>
              <a:rPr lang="en-US" dirty="0"/>
              <a:t>Batch processing systems- process data in large batches</a:t>
            </a:r>
          </a:p>
          <a:p>
            <a:pPr marL="514350" indent="-514350">
              <a:buFont typeface="+mj-lt"/>
              <a:buAutoNum type="arabicParenR"/>
            </a:pPr>
            <a:r>
              <a:rPr lang="en-US" dirty="0"/>
              <a:t>Entertainment systems- personal user for entertaining like games</a:t>
            </a:r>
          </a:p>
          <a:p>
            <a:pPr marL="514350" indent="-514350">
              <a:buFont typeface="+mj-lt"/>
              <a:buAutoNum type="arabicParenR"/>
            </a:pPr>
            <a:r>
              <a:rPr lang="en-US" dirty="0"/>
              <a:t>Simulation and modeling systems – model physical processes and situations</a:t>
            </a:r>
          </a:p>
          <a:p>
            <a:pPr marL="514350" indent="-514350">
              <a:buFont typeface="+mj-lt"/>
              <a:buAutoNum type="arabicParenR"/>
            </a:pPr>
            <a:r>
              <a:rPr lang="en-US" dirty="0"/>
              <a:t>Data collection systems –collect data from environment/sensors and send to other systems for processing</a:t>
            </a:r>
          </a:p>
          <a:p>
            <a:pPr marL="514350" indent="-514350">
              <a:buFont typeface="+mj-lt"/>
              <a:buAutoNum type="arabicParenR"/>
            </a:pPr>
            <a:r>
              <a:rPr lang="en-US" dirty="0"/>
              <a:t>Systems of systems – composed of a number of other systems</a:t>
            </a:r>
            <a:endParaRPr lang="en-KE" dirty="0"/>
          </a:p>
        </p:txBody>
      </p:sp>
    </p:spTree>
    <p:extLst>
      <p:ext uri="{BB962C8B-B14F-4D97-AF65-F5344CB8AC3E}">
        <p14:creationId xmlns:p14="http://schemas.microsoft.com/office/powerpoint/2010/main" val="1791401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19E75-0765-44F7-8D16-B222A74E3584}"/>
              </a:ext>
            </a:extLst>
          </p:cNvPr>
          <p:cNvSpPr>
            <a:spLocks noGrp="1"/>
          </p:cNvSpPr>
          <p:nvPr>
            <p:ph type="title"/>
          </p:nvPr>
        </p:nvSpPr>
        <p:spPr>
          <a:xfrm>
            <a:off x="63137" y="95160"/>
            <a:ext cx="10515600" cy="714738"/>
          </a:xfrm>
        </p:spPr>
        <p:txBody>
          <a:bodyPr/>
          <a:lstStyle/>
          <a:p>
            <a:r>
              <a:rPr lang="en-US" dirty="0"/>
              <a:t>SOFTWARE PROCESSES</a:t>
            </a:r>
            <a:endParaRPr lang="en-KE" dirty="0"/>
          </a:p>
        </p:txBody>
      </p:sp>
      <p:sp>
        <p:nvSpPr>
          <p:cNvPr id="3" name="Content Placeholder 2">
            <a:extLst>
              <a:ext uri="{FF2B5EF4-FFF2-40B4-BE49-F238E27FC236}">
                <a16:creationId xmlns:a16="http://schemas.microsoft.com/office/drawing/2014/main" id="{42BB967B-0F64-4DFA-BD9D-CB080047BDE1}"/>
              </a:ext>
            </a:extLst>
          </p:cNvPr>
          <p:cNvSpPr>
            <a:spLocks noGrp="1"/>
          </p:cNvSpPr>
          <p:nvPr>
            <p:ph idx="1"/>
          </p:nvPr>
        </p:nvSpPr>
        <p:spPr>
          <a:xfrm>
            <a:off x="63137" y="1015728"/>
            <a:ext cx="10515600" cy="4351338"/>
          </a:xfrm>
        </p:spPr>
        <p:txBody>
          <a:bodyPr/>
          <a:lstStyle/>
          <a:p>
            <a:r>
              <a:rPr lang="en-US" dirty="0"/>
              <a:t>Software Process</a:t>
            </a:r>
          </a:p>
          <a:p>
            <a:pPr marL="0" indent="0">
              <a:buNone/>
            </a:pPr>
            <a:r>
              <a:rPr lang="en-US" dirty="0"/>
              <a:t>Is a simplified representation of a software process</a:t>
            </a:r>
          </a:p>
          <a:p>
            <a:endParaRPr lang="en-US" dirty="0"/>
          </a:p>
          <a:p>
            <a:r>
              <a:rPr lang="en-US" dirty="0"/>
              <a:t>Models to cover</a:t>
            </a:r>
            <a:r>
              <a:rPr lang="en-US" dirty="0">
                <a:sym typeface="Wingdings" panose="05000000000000000000" pitchFamily="2" charset="2"/>
              </a:rPr>
              <a:t>(covered in SAD)</a:t>
            </a:r>
            <a:endParaRPr lang="en-US" dirty="0"/>
          </a:p>
          <a:p>
            <a:endParaRPr lang="en-US" dirty="0"/>
          </a:p>
          <a:p>
            <a:pPr marL="514350" indent="-514350">
              <a:buFont typeface="+mj-lt"/>
              <a:buAutoNum type="arabicParenR"/>
            </a:pPr>
            <a:r>
              <a:rPr lang="en-US" dirty="0"/>
              <a:t>Waterfall model</a:t>
            </a:r>
          </a:p>
          <a:p>
            <a:pPr marL="514350" indent="-514350">
              <a:buFont typeface="+mj-lt"/>
              <a:buAutoNum type="arabicParenR"/>
            </a:pPr>
            <a:r>
              <a:rPr lang="en-US" dirty="0"/>
              <a:t>Incremental development</a:t>
            </a:r>
          </a:p>
          <a:p>
            <a:pPr marL="514350" indent="-514350">
              <a:buFont typeface="+mj-lt"/>
              <a:buAutoNum type="arabicParenR"/>
            </a:pPr>
            <a:r>
              <a:rPr lang="en-US" dirty="0"/>
              <a:t>Reuse-oriented software engineering</a:t>
            </a:r>
            <a:endParaRPr lang="en-KE" dirty="0"/>
          </a:p>
        </p:txBody>
      </p:sp>
    </p:spTree>
    <p:extLst>
      <p:ext uri="{BB962C8B-B14F-4D97-AF65-F5344CB8AC3E}">
        <p14:creationId xmlns:p14="http://schemas.microsoft.com/office/powerpoint/2010/main" val="123865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EFB94-D95D-4605-90FE-0D58E89F77A5}"/>
              </a:ext>
            </a:extLst>
          </p:cNvPr>
          <p:cNvSpPr>
            <a:spLocks noGrp="1"/>
          </p:cNvSpPr>
          <p:nvPr>
            <p:ph type="title"/>
          </p:nvPr>
        </p:nvSpPr>
        <p:spPr>
          <a:xfrm>
            <a:off x="78378" y="392724"/>
            <a:ext cx="10515600" cy="974522"/>
          </a:xfrm>
        </p:spPr>
        <p:txBody>
          <a:bodyPr/>
          <a:lstStyle/>
          <a:p>
            <a:r>
              <a:rPr lang="en-US" b="1" dirty="0"/>
              <a:t>Process Activities:</a:t>
            </a:r>
            <a:endParaRPr lang="en-KE" b="1" dirty="0"/>
          </a:p>
        </p:txBody>
      </p:sp>
      <p:sp>
        <p:nvSpPr>
          <p:cNvPr id="3" name="Content Placeholder 2">
            <a:extLst>
              <a:ext uri="{FF2B5EF4-FFF2-40B4-BE49-F238E27FC236}">
                <a16:creationId xmlns:a16="http://schemas.microsoft.com/office/drawing/2014/main" id="{01E1CE10-8533-4501-B462-C4134627D8F8}"/>
              </a:ext>
            </a:extLst>
          </p:cNvPr>
          <p:cNvSpPr>
            <a:spLocks noGrp="1"/>
          </p:cNvSpPr>
          <p:nvPr>
            <p:ph idx="1"/>
          </p:nvPr>
        </p:nvSpPr>
        <p:spPr>
          <a:xfrm>
            <a:off x="0" y="1250860"/>
            <a:ext cx="12017829" cy="5672454"/>
          </a:xfrm>
        </p:spPr>
        <p:txBody>
          <a:bodyPr/>
          <a:lstStyle/>
          <a:p>
            <a:endParaRPr lang="en-US" dirty="0"/>
          </a:p>
          <a:p>
            <a:pPr marL="514350" indent="-514350">
              <a:buFont typeface="+mj-lt"/>
              <a:buAutoNum type="arabicParenR"/>
            </a:pPr>
            <a:r>
              <a:rPr lang="en-US" dirty="0"/>
              <a:t>Software Specification</a:t>
            </a:r>
          </a:p>
          <a:p>
            <a:pPr marL="514350" indent="-514350">
              <a:buFont typeface="+mj-lt"/>
              <a:buAutoNum type="arabicParenR"/>
            </a:pPr>
            <a:endParaRPr lang="en-US" dirty="0"/>
          </a:p>
          <a:p>
            <a:pPr marL="514350" indent="-514350">
              <a:buFont typeface="+mj-lt"/>
              <a:buAutoNum type="arabicParenR"/>
            </a:pPr>
            <a:r>
              <a:rPr lang="en-US" dirty="0"/>
              <a:t>Software development</a:t>
            </a:r>
          </a:p>
          <a:p>
            <a:pPr marL="514350" indent="-514350">
              <a:buFont typeface="+mj-lt"/>
              <a:buAutoNum type="arabicParenR"/>
            </a:pPr>
            <a:endParaRPr lang="en-US" dirty="0"/>
          </a:p>
          <a:p>
            <a:pPr marL="514350" indent="-514350">
              <a:buFont typeface="+mj-lt"/>
              <a:buAutoNum type="arabicParenR"/>
            </a:pPr>
            <a:r>
              <a:rPr lang="en-US" dirty="0"/>
              <a:t>Software validation</a:t>
            </a:r>
          </a:p>
          <a:p>
            <a:pPr marL="514350" indent="-514350">
              <a:buFont typeface="+mj-lt"/>
              <a:buAutoNum type="arabicParenR"/>
            </a:pPr>
            <a:endParaRPr lang="en-US" dirty="0"/>
          </a:p>
          <a:p>
            <a:pPr marL="514350" indent="-514350">
              <a:buFont typeface="+mj-lt"/>
              <a:buAutoNum type="arabicParenR"/>
            </a:pPr>
            <a:r>
              <a:rPr lang="en-US" dirty="0"/>
              <a:t>Software evolution</a:t>
            </a:r>
            <a:endParaRPr lang="en-KE" dirty="0"/>
          </a:p>
        </p:txBody>
      </p:sp>
    </p:spTree>
    <p:extLst>
      <p:ext uri="{BB962C8B-B14F-4D97-AF65-F5344CB8AC3E}">
        <p14:creationId xmlns:p14="http://schemas.microsoft.com/office/powerpoint/2010/main" val="41545756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11715</TotalTime>
  <Words>1475</Words>
  <Application>Microsoft Office PowerPoint</Application>
  <PresentationFormat>Widescreen</PresentationFormat>
  <Paragraphs>174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Ics 2302 – Software Engineering</vt:lpstr>
      <vt:lpstr>Course Description</vt:lpstr>
      <vt:lpstr>Software Engineering - Introduction</vt:lpstr>
      <vt:lpstr>PowerPoint Presentation</vt:lpstr>
      <vt:lpstr>PowerPoint Presentation</vt:lpstr>
      <vt:lpstr>PowerPoint Presentation</vt:lpstr>
      <vt:lpstr>PowerPoint Presentation</vt:lpstr>
      <vt:lpstr>SOFTWARE PROCESSES</vt:lpstr>
      <vt:lpstr>Process Activities:</vt:lpstr>
      <vt:lpstr>1. Software specification</vt:lpstr>
      <vt:lpstr>PowerPoint Presentation</vt:lpstr>
      <vt:lpstr>PowerPoint Presentation</vt:lpstr>
      <vt:lpstr>2. Software Design and Implementation</vt:lpstr>
      <vt:lpstr>PowerPoint Presentation</vt:lpstr>
      <vt:lpstr>PowerPoint Presentation</vt:lpstr>
      <vt:lpstr>3. Software Validation</vt:lpstr>
      <vt:lpstr>PowerPoint Presentation</vt:lpstr>
      <vt:lpstr>PowerPoint Presentation</vt:lpstr>
      <vt:lpstr>4. Software evolution</vt:lpstr>
      <vt:lpstr>       REQUIREMENTS ENGINEERING</vt:lpstr>
      <vt:lpstr>Definitions:</vt:lpstr>
      <vt:lpstr>Functional requirements</vt:lpstr>
      <vt:lpstr>Non – functional requirements</vt:lpstr>
      <vt:lpstr>Classification of non-functional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 Gichuru</dc:creator>
  <cp:lastModifiedBy>Joan Gichuru</cp:lastModifiedBy>
  <cp:revision>38</cp:revision>
  <dcterms:created xsi:type="dcterms:W3CDTF">2024-10-01T06:52:56Z</dcterms:created>
  <dcterms:modified xsi:type="dcterms:W3CDTF">2024-10-14T11:11:48Z</dcterms:modified>
</cp:coreProperties>
</file>