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A4FBB2-F7FE-4AE5-83BD-71E8BE903068}">
  <a:tblStyle styleId="{44A4FBB2-F7FE-4AE5-83BD-71E8BE9030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61000" y="1017725"/>
            <a:ext cx="8622000" cy="361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dk1"/>
                </a:solidFill>
              </a:rPr>
              <a:t>XML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Team Members: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 Keerthi Chiduruppa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 </a:t>
            </a:r>
            <a:r>
              <a:rPr lang="en" dirty="0" smtClean="0">
                <a:solidFill>
                  <a:schemeClr val="dk1"/>
                </a:solidFill>
              </a:rPr>
              <a:t>Pavithra </a:t>
            </a:r>
            <a:r>
              <a:rPr lang="en" dirty="0">
                <a:solidFill>
                  <a:schemeClr val="dk1"/>
                </a:solidFill>
              </a:rPr>
              <a:t>Devdas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 Karunakar Reddy Katasani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                                                                                                                                                               </a:t>
            </a:r>
            <a:r>
              <a:rPr lang="en" sz="1000" dirty="0">
                <a:solidFill>
                  <a:srgbClr val="000000"/>
                </a:solidFill>
              </a:rPr>
              <a:t>*Northwest logo  taken from northwest website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                                                                                                                                          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                                                                                                                                                      * Northwest logo taken from Northwest Missouri website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24081"/>
          <a:stretch/>
        </p:blipFill>
        <p:spPr>
          <a:xfrm>
            <a:off x="0" y="4070164"/>
            <a:ext cx="1241550" cy="10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" y="0"/>
            <a:ext cx="2107196" cy="10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959950" y="162113"/>
            <a:ext cx="7332600" cy="85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b="1"/>
              <a:t>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EDGE TABLE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24081"/>
          <a:stretch/>
        </p:blipFill>
        <p:spPr>
          <a:xfrm>
            <a:off x="0" y="4070164"/>
            <a:ext cx="1241550" cy="10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0"/>
            <a:ext cx="2107212" cy="1017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Shape 140"/>
          <p:cNvGraphicFramePr/>
          <p:nvPr/>
        </p:nvGraphicFramePr>
        <p:xfrm>
          <a:off x="1313075" y="1787250"/>
          <a:ext cx="7239000" cy="2773470"/>
        </p:xfrm>
        <a:graphic>
          <a:graphicData uri="http://schemas.openxmlformats.org/drawingml/2006/table">
            <a:tbl>
              <a:tblPr>
                <a:noFill/>
                <a:tableStyleId>{44A4FBB2-F7FE-4AE5-83BD-71E8BE903068}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Ordinal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Value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Type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HOTEL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null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ELEMENT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null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Name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Park Hyatt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ATTRIBUTE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null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Address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Maryland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ATTRIBUTE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Room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null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ELEMENT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Payment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null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ELEMENT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Room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null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ELEMENT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7555775" y="1250"/>
            <a:ext cx="1836000" cy="15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Karunakar Reddy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	The XQuery process is:</a:t>
            </a:r>
          </a:p>
          <a:p>
            <a:pPr lvl="0" indent="38735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•	The root element is determined first.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•	Then a function call for “buildElement()” is made so that a root element can be constructed.</a:t>
            </a:r>
          </a:p>
          <a:p>
            <a:pPr lvl="0" indent="38735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To order the sub elements, ordinal number is used to know their order.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24081"/>
          <a:stretch/>
        </p:blipFill>
        <p:spPr>
          <a:xfrm>
            <a:off x="0" y="4070164"/>
            <a:ext cx="1241550" cy="10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0"/>
            <a:ext cx="2107212" cy="10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5502050" y="4648925"/>
            <a:ext cx="3412500" cy="33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152" name="Shape 152"/>
          <p:cNvSpPr txBox="1"/>
          <p:nvPr/>
        </p:nvSpPr>
        <p:spPr>
          <a:xfrm>
            <a:off x="7427950" y="1250"/>
            <a:ext cx="1569600" cy="11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Karunakar Reddy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158600"/>
            <a:ext cx="8832300" cy="398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solidFill>
                  <a:schemeClr val="accent2"/>
                </a:solidFill>
                <a:highlight>
                  <a:srgbClr val="FFFFFF"/>
                </a:highlight>
              </a:rPr>
              <a:t>Reconstruction XML view: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24081"/>
          <a:stretch/>
        </p:blipFill>
        <p:spPr>
          <a:xfrm>
            <a:off x="0" y="4070164"/>
            <a:ext cx="1241550" cy="10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0"/>
            <a:ext cx="2107212" cy="10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2250" y="1570726"/>
            <a:ext cx="6524500" cy="34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5699900" y="4661300"/>
            <a:ext cx="3301200" cy="3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914400" lvl="0" indent="0">
              <a:spcBef>
                <a:spcPts val="0"/>
              </a:spcBef>
              <a:buNone/>
            </a:pPr>
            <a:r>
              <a:rPr lang="en" sz="1000"/>
              <a:t>     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7542875" y="0"/>
            <a:ext cx="1755300" cy="9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Karunakar Reddy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743200" lvl="0" indent="0">
              <a:spcBef>
                <a:spcPts val="0"/>
              </a:spcBef>
              <a:buNone/>
            </a:pPr>
            <a:r>
              <a:rPr lang="en" sz="3000" b="1"/>
              <a:t>Conclusion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>
                <a:solidFill>
                  <a:srgbClr val="000000"/>
                </a:solidFill>
              </a:rPr>
              <a:t>Efficient technique for conversion of XML queries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>
                <a:solidFill>
                  <a:srgbClr val="000000"/>
                </a:solidFill>
              </a:rPr>
              <a:t>Single query processor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>
                <a:solidFill>
                  <a:srgbClr val="000000"/>
                </a:solidFill>
              </a:rPr>
              <a:t>Faster conversion of XML queries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2107212" cy="10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 b="24081"/>
          <a:stretch/>
        </p:blipFill>
        <p:spPr>
          <a:xfrm>
            <a:off x="0" y="4070164"/>
            <a:ext cx="1241550" cy="10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7498025" y="0"/>
            <a:ext cx="1569600" cy="11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Pavithra Devdas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b="1"/>
              <a:t>References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Shanmugasundaram, J., Shekita, E., Barr, R., Carey, M., Lindsay , B., Pirahesh, H., &amp; Reinwald, B. (2000). Efficiently Publishing Relational Data as XML Documents. </a:t>
            </a:r>
            <a:r>
              <a:rPr lang="en" sz="1100" i="1">
                <a:solidFill>
                  <a:schemeClr val="dk1"/>
                </a:solidFill>
              </a:rPr>
              <a:t>vldb</a:t>
            </a:r>
            <a:r>
              <a:rPr lang="en" sz="1100">
                <a:solidFill>
                  <a:schemeClr val="dk1"/>
                </a:solidFill>
              </a:rPr>
              <a:t>, 12.</a:t>
            </a:r>
          </a:p>
          <a:p>
            <a: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Shanmugasundaram, J., Tufte, K., Gang He, Chun Zhang , Witt, D. D., &amp; Naughton, J. (2000). Relational Databases for Querying XML Documents:. </a:t>
            </a:r>
            <a:r>
              <a:rPr lang="en" sz="1100" i="1">
                <a:solidFill>
                  <a:schemeClr val="dk1"/>
                </a:solidFill>
              </a:rPr>
              <a:t>VLDB Conference.</a:t>
            </a:r>
            <a:r>
              <a:rPr lang="en" sz="1100">
                <a:solidFill>
                  <a:schemeClr val="dk1"/>
                </a:solidFill>
              </a:rPr>
              <a:t> Cairo, Egypt.</a:t>
            </a:r>
          </a:p>
          <a:p>
            <a:pPr marL="457200" lvl="0" indent="-2984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Krishnamurthy , R., Shanmugasundaram, J., Shekita , E., Kiernan , J., Viglas , E., Naughton, J., &amp; Tatarinov , I. (2001). A General Technique for Querying XML Documents. </a:t>
            </a:r>
            <a:r>
              <a:rPr lang="en" sz="1100" i="1">
                <a:solidFill>
                  <a:schemeClr val="dk1"/>
                </a:solidFill>
              </a:rPr>
              <a:t>citeseerx, 30</a:t>
            </a:r>
            <a:r>
              <a:rPr lang="en" sz="1100">
                <a:solidFill>
                  <a:schemeClr val="dk1"/>
                </a:solidFill>
              </a:rPr>
              <a:t>, 26.</a:t>
            </a:r>
          </a:p>
          <a:p>
            <a:pPr marL="457200" lvl="0" indent="-2984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Qtaish, A., &amp; Ahmad, K. (2015). Model mapping approaches for XML documents: A review. </a:t>
            </a:r>
            <a:r>
              <a:rPr lang="en" sz="1100" i="1">
                <a:solidFill>
                  <a:schemeClr val="dk1"/>
                </a:solidFill>
              </a:rPr>
              <a:t>journals.sagepub</a:t>
            </a:r>
            <a:r>
              <a:rPr lang="en" sz="1100">
                <a:solidFill>
                  <a:schemeClr val="dk1"/>
                </a:solidFill>
              </a:rPr>
              <a:t>, 23.</a:t>
            </a:r>
          </a:p>
          <a:p>
            <a:pPr marL="457200" lvl="0" indent="-2984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Subramaniam, S., Su-Cheng Haw , &amp; Poo Kuan Hoong. (2011). s-XML: An efficient mapping scheme to bridge XML and relational database. </a:t>
            </a:r>
            <a:r>
              <a:rPr lang="en" sz="1100" i="1">
                <a:solidFill>
                  <a:schemeClr val="dk1"/>
                </a:solidFill>
              </a:rPr>
              <a:t>Knowledge-Based Systems</a:t>
            </a:r>
            <a:r>
              <a:rPr lang="en" sz="1100">
                <a:solidFill>
                  <a:schemeClr val="dk1"/>
                </a:solidFill>
              </a:rPr>
              <a:t>, 11.</a:t>
            </a:r>
          </a:p>
          <a:p>
            <a:pPr marL="457200" lvl="0" indent="-2984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Su-Cheng Haw, &amp; Chien-Sing Lee. (2011). Data storage practices and query processing in XML databases: A survey. </a:t>
            </a:r>
            <a:r>
              <a:rPr lang="en" sz="1100" i="1">
                <a:solidFill>
                  <a:schemeClr val="dk1"/>
                </a:solidFill>
              </a:rPr>
              <a:t>ac.els-cdn</a:t>
            </a:r>
            <a:r>
              <a:rPr lang="en" sz="1100">
                <a:solidFill>
                  <a:schemeClr val="dk1"/>
                </a:solidFill>
              </a:rPr>
              <a:t>, 24.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2107212" cy="10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4">
            <a:alphaModFix/>
          </a:blip>
          <a:srcRect b="24081"/>
          <a:stretch/>
        </p:blipFill>
        <p:spPr>
          <a:xfrm>
            <a:off x="0" y="4119525"/>
            <a:ext cx="1184125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2107212" cy="10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4">
            <a:alphaModFix/>
          </a:blip>
          <a:srcRect b="24081"/>
          <a:stretch/>
        </p:blipFill>
        <p:spPr>
          <a:xfrm>
            <a:off x="0" y="4119525"/>
            <a:ext cx="1184125" cy="10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7076" y="1152475"/>
            <a:ext cx="5807126" cy="32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39825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3600"/>
          </a:p>
          <a:p>
            <a:pPr lvl="0" algn="ctr">
              <a:spcBef>
                <a:spcPts val="0"/>
              </a:spcBef>
              <a:buNone/>
            </a:pPr>
            <a:r>
              <a:rPr lang="en" sz="4800" b="1">
                <a:solidFill>
                  <a:srgbClr val="000000"/>
                </a:solidFill>
              </a:rPr>
              <a:t>Thank you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2107212" cy="10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4">
            <a:alphaModFix/>
          </a:blip>
          <a:srcRect b="24081"/>
          <a:stretch/>
        </p:blipFill>
        <p:spPr>
          <a:xfrm>
            <a:off x="0" y="4070164"/>
            <a:ext cx="1241550" cy="10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b="1"/>
              <a:t>INTRODUCTION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>
                <a:solidFill>
                  <a:schemeClr val="dk1"/>
                </a:solidFill>
              </a:rPr>
              <a:t>XML is an evolving benchmark for interchanging and presenting any data.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>
                <a:solidFill>
                  <a:schemeClr val="dk1"/>
                </a:solidFill>
              </a:rPr>
              <a:t>Storing and querying the XML represented documents is bit of a problem.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>
                <a:solidFill>
                  <a:schemeClr val="dk1"/>
                </a:solidFill>
              </a:rPr>
              <a:t>Therefore this paper presents a single query processor which can be used with all relation schema generation techniques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>
                <a:solidFill>
                  <a:schemeClr val="dk1"/>
                </a:solidFill>
              </a:rPr>
              <a:t>Several techniques were used to build native XML database systems.  </a:t>
            </a: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Step one is generating relational schema.</a:t>
            </a: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Second step is shredding of XML documents. </a:t>
            </a: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Third step is processing the query.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                                                                                                                                               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24081"/>
          <a:stretch/>
        </p:blipFill>
        <p:spPr>
          <a:xfrm>
            <a:off x="0" y="4070164"/>
            <a:ext cx="1241550" cy="10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" y="0"/>
            <a:ext cx="2107196" cy="10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7554000" y="0"/>
            <a:ext cx="1590000" cy="22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Pavithra Devdas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15250" y="1238925"/>
            <a:ext cx="8213700" cy="38058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dirty="0">
                <a:solidFill>
                  <a:schemeClr val="dk1"/>
                </a:solidFill>
              </a:rPr>
              <a:t>One among the generation techniques of relational schema will be used for the creation of relational tables for storage of XML documents.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dirty="0">
                <a:solidFill>
                  <a:srgbClr val="000000"/>
                </a:solidFill>
              </a:rPr>
              <a:t>The XML documents are shred into rows and </a:t>
            </a:r>
            <a:r>
              <a:rPr lang="en" dirty="0">
                <a:solidFill>
                  <a:schemeClr val="dk1"/>
                </a:solidFill>
              </a:rPr>
              <a:t>the reconstructed view in XML is stated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dirty="0">
                <a:solidFill>
                  <a:schemeClr val="dk1"/>
                </a:solidFill>
              </a:rPr>
              <a:t>Queries via the reconstructed XML view are considered same as queries via the XML documents.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dirty="0">
                <a:solidFill>
                  <a:schemeClr val="dk1"/>
                </a:solidFill>
              </a:rPr>
              <a:t>A single query processor is adequate 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dirty="0">
                <a:solidFill>
                  <a:srgbClr val="000000"/>
                </a:solidFill>
              </a:rPr>
              <a:t>Supports many mechanisms     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                                          </a:t>
            </a:r>
            <a:r>
              <a:rPr lang="en" sz="1000" dirty="0">
                <a:solidFill>
                  <a:srgbClr val="000000"/>
                </a:solidFill>
              </a:rPr>
              <a:t>*Information taken from research paper “</a:t>
            </a:r>
            <a:r>
              <a:rPr lang="en" sz="1000" dirty="0">
                <a:solidFill>
                  <a:schemeClr val="dk1"/>
                </a:solidFill>
              </a:rPr>
              <a:t>A General Technique for Querying XML Documents”</a:t>
            </a:r>
            <a:r>
              <a:rPr lang="en" sz="1100" dirty="0">
                <a:solidFill>
                  <a:schemeClr val="dk1"/>
                </a:solidFill>
              </a:rPr>
              <a:t>.</a:t>
            </a: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24081"/>
          <a:stretch/>
        </p:blipFill>
        <p:spPr>
          <a:xfrm>
            <a:off x="0" y="4070164"/>
            <a:ext cx="1241550" cy="10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107220" cy="10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2349200" y="588625"/>
            <a:ext cx="4966500" cy="56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b="1"/>
              <a:t>PROPOSED TECHNIQUE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7315700" y="0"/>
            <a:ext cx="1737900" cy="16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Keerthi Chiduruppa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0975" y="1356575"/>
            <a:ext cx="7750275" cy="24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581125" y="1078200"/>
            <a:ext cx="8251200" cy="3490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Approach I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DTD’s are used to create appropriate relational tables.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XML documents DTD to be stored is specified in the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body definition. 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1800">
                <a:solidFill>
                  <a:srgbClr val="666666"/>
                </a:solidFill>
              </a:rPr>
              <a:t>Top-level element - “hotel”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1800">
                <a:solidFill>
                  <a:srgbClr val="666666"/>
                </a:solidFill>
              </a:rPr>
              <a:t>“hotel” has two sub-elements and two attributes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1800">
                <a:solidFill>
                  <a:srgbClr val="666666"/>
                </a:solidFill>
              </a:rPr>
              <a:t>“room” element can contain zero or more rooms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</a:pPr>
            <a:r>
              <a:rPr lang="en" sz="1800">
                <a:solidFill>
                  <a:srgbClr val="666666"/>
                </a:solidFill>
              </a:rPr>
              <a:t> The two attributes of the room are “Suite” and                                    “Cost”. </a:t>
            </a:r>
            <a:r>
              <a:rPr lang="en">
                <a:solidFill>
                  <a:srgbClr val="666666"/>
                </a:solidFill>
              </a:rPr>
              <a:t>                                     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</a:pPr>
            <a:r>
              <a:rPr lang="en" sz="1800">
                <a:solidFill>
                  <a:srgbClr val="666666"/>
                </a:solidFill>
              </a:rPr>
              <a:t>“room” has no sub-element</a:t>
            </a:r>
            <a:r>
              <a:rPr lang="en" sz="1400"/>
              <a:t>                               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None/>
            </a:pPr>
            <a:endParaRPr sz="1400" b="1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                                                        </a:t>
            </a:r>
            <a:r>
              <a:rPr lang="en" sz="1000">
                <a:solidFill>
                  <a:schemeClr val="dk1"/>
                </a:solidFill>
              </a:rPr>
              <a:t>*Information taken from research paper “Relational Databases for Querying XML Documents”</a:t>
            </a:r>
            <a:r>
              <a:rPr lang="en" sz="1100">
                <a:solidFill>
                  <a:schemeClr val="dk1"/>
                </a:solidFill>
              </a:rPr>
              <a:t>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sz="1400" b="1"/>
          </a:p>
          <a:p>
            <a:pPr lvl="0">
              <a:spcBef>
                <a:spcPts val="0"/>
              </a:spcBef>
              <a:buNone/>
            </a:pPr>
            <a:endParaRPr sz="1400" b="1"/>
          </a:p>
          <a:p>
            <a:pPr lvl="0">
              <a:spcBef>
                <a:spcPts val="0"/>
              </a:spcBef>
              <a:buNone/>
            </a:pPr>
            <a:endParaRPr b="1"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24081"/>
          <a:stretch/>
        </p:blipFill>
        <p:spPr>
          <a:xfrm>
            <a:off x="0" y="4070164"/>
            <a:ext cx="1241550" cy="10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0"/>
            <a:ext cx="2107212" cy="10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5">
            <a:alphaModFix/>
          </a:blip>
          <a:srcRect l="2594" r="35490"/>
          <a:stretch/>
        </p:blipFill>
        <p:spPr>
          <a:xfrm>
            <a:off x="6651925" y="1078200"/>
            <a:ext cx="2492075" cy="34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7427950" y="0"/>
            <a:ext cx="1878000" cy="15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Keerthi Chiduruppa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>
                <a:solidFill>
                  <a:schemeClr val="dk1"/>
                </a:solidFill>
              </a:rPr>
              <a:t>Each node represents an XML                                                               element, attribute or an “operator”. 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>
                <a:solidFill>
                  <a:schemeClr val="dk1"/>
                </a:solidFill>
              </a:rPr>
              <a:t>“*” operator which specifies that                                                   the sub-element can occur many times.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>
                <a:solidFill>
                  <a:schemeClr val="dk1"/>
                </a:solidFill>
              </a:rPr>
              <a:t>“*” specifies a unique relation.      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                                                                                      DTD Graph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                                                                                            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                                                             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                                                                                  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24081"/>
          <a:stretch/>
        </p:blipFill>
        <p:spPr>
          <a:xfrm>
            <a:off x="0" y="4070164"/>
            <a:ext cx="1241550" cy="10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0"/>
            <a:ext cx="2107212" cy="10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6375" y="1163538"/>
            <a:ext cx="4717625" cy="28164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7343850" y="0"/>
            <a:ext cx="1743000" cy="19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Keerthi Chiduruppa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dirty="0">
                <a:solidFill>
                  <a:schemeClr val="dk1"/>
                </a:solidFill>
              </a:rPr>
              <a:t>There is an “id” field for each                                                                                    relation and is used as primary key.                                                                          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dirty="0">
                <a:solidFill>
                  <a:schemeClr val="dk1"/>
                </a:solidFill>
              </a:rPr>
              <a:t>“Room” and “Payment” have a                                                                        “Parentid” field used as foreign key.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dirty="0">
                <a:solidFill>
                  <a:schemeClr val="dk1"/>
                </a:solidFill>
              </a:rPr>
              <a:t>The siblings in the non-root </a:t>
            </a:r>
            <a:r>
              <a:rPr lang="en" dirty="0" smtClean="0">
                <a:solidFill>
                  <a:schemeClr val="dk1"/>
                </a:solidFill>
              </a:rPr>
              <a:t>elements </a:t>
            </a:r>
          </a:p>
          <a:p>
            <a:pPr marL="114300" lvl="0" rtl="0">
              <a:lnSpc>
                <a:spcPct val="100000"/>
              </a:lnSpc>
              <a:buClr>
                <a:schemeClr val="dk1"/>
              </a:buClr>
              <a:buSzPct val="100000"/>
              <a:buNone/>
            </a:pPr>
            <a:r>
              <a:rPr lang="en" dirty="0" smtClean="0">
                <a:solidFill>
                  <a:schemeClr val="dk1"/>
                </a:solidFill>
              </a:rPr>
              <a:t>are ordered and are specified by “order”                                                               field.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 smtClean="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                                                                              Generated Relational Schema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                                    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24081"/>
          <a:stretch/>
        </p:blipFill>
        <p:spPr>
          <a:xfrm>
            <a:off x="0" y="4070164"/>
            <a:ext cx="1241550" cy="10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0"/>
            <a:ext cx="2107212" cy="10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7251900" y="0"/>
            <a:ext cx="1892100" cy="11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Keerthi Chiduruppa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915" y="1361187"/>
            <a:ext cx="4261925" cy="2189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74200" y="284350"/>
            <a:ext cx="8832300" cy="101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</a:p>
          <a:p>
            <a:pPr marL="1371600" lvl="0" indent="457200">
              <a:spcBef>
                <a:spcPts val="0"/>
              </a:spcBef>
              <a:buNone/>
            </a:pPr>
            <a:r>
              <a:rPr lang="en" sz="3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Reconstruction of XML View</a:t>
            </a: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890225" y="1656800"/>
            <a:ext cx="8032800" cy="265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>
                <a:solidFill>
                  <a:srgbClr val="000000"/>
                </a:solidFill>
              </a:rPr>
              <a:t>Reconstruction of XML document from the rows in the relation tables is done using a specific algorithm.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>
                <a:solidFill>
                  <a:srgbClr val="000000"/>
                </a:solidFill>
              </a:rPr>
              <a:t>The algorithm performs a recursive traversing of the graph.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>
                <a:solidFill>
                  <a:srgbClr val="000000"/>
                </a:solidFill>
              </a:rPr>
              <a:t>New tables are created for elements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>
                <a:solidFill>
                  <a:srgbClr val="000000"/>
                </a:solidFill>
              </a:rPr>
              <a:t>No new tables are created for attributes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</a:t>
            </a:r>
            <a:r>
              <a:rPr lang="en" sz="1400" b="1"/>
              <a:t> </a:t>
            </a:r>
            <a:r>
              <a:rPr lang="en" sz="1000">
                <a:solidFill>
                  <a:schemeClr val="dk1"/>
                </a:solidFill>
              </a:rPr>
              <a:t>*Information taken from research paper “Relational Data as XML Documents”</a:t>
            </a:r>
            <a:r>
              <a:rPr lang="en" sz="1100">
                <a:solidFill>
                  <a:schemeClr val="dk1"/>
                </a:solidFill>
              </a:rPr>
              <a:t>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24081"/>
          <a:stretch/>
        </p:blipFill>
        <p:spPr>
          <a:xfrm>
            <a:off x="0" y="4070164"/>
            <a:ext cx="1241550" cy="10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0"/>
            <a:ext cx="2107212" cy="10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7554000" y="0"/>
            <a:ext cx="1590000" cy="22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Pavithra Devdas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350" y="0"/>
            <a:ext cx="4350025" cy="32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 b="13058"/>
          <a:stretch/>
        </p:blipFill>
        <p:spPr>
          <a:xfrm>
            <a:off x="2421350" y="3256100"/>
            <a:ext cx="3896750" cy="18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5">
            <a:alphaModFix/>
          </a:blip>
          <a:srcRect b="24081"/>
          <a:stretch/>
        </p:blipFill>
        <p:spPr>
          <a:xfrm>
            <a:off x="0" y="4070164"/>
            <a:ext cx="1241550" cy="10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4394750" y="4591100"/>
            <a:ext cx="4822500" cy="13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*Information taken from research paper “An efficient mapping scheme to bridge XML and relational database”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7554000" y="0"/>
            <a:ext cx="1590000" cy="22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Pavithra Devdas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Edge </a:t>
            </a:r>
            <a:r>
              <a:rPr lang="en" dirty="0" smtClean="0">
                <a:solidFill>
                  <a:srgbClr val="000000"/>
                </a:solidFill>
              </a:rPr>
              <a:t>Approach</a:t>
            </a:r>
          </a:p>
          <a:p>
            <a:pPr lvl="0">
              <a:spcBef>
                <a:spcPts val="0"/>
              </a:spcBef>
              <a:buNone/>
            </a:pPr>
            <a:endParaRPr lang="en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en"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dirty="0">
                <a:solidFill>
                  <a:srgbClr val="000000"/>
                </a:solidFill>
              </a:rPr>
              <a:t>The whole XML document is stored into a relational database.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dirty="0">
                <a:solidFill>
                  <a:srgbClr val="000000"/>
                </a:solidFill>
              </a:rPr>
              <a:t>The </a:t>
            </a:r>
            <a:r>
              <a:rPr lang="en" dirty="0" smtClean="0">
                <a:solidFill>
                  <a:srgbClr val="000000"/>
                </a:solidFill>
              </a:rPr>
              <a:t>elements in XML </a:t>
            </a:r>
            <a:r>
              <a:rPr lang="en" dirty="0">
                <a:solidFill>
                  <a:srgbClr val="000000"/>
                </a:solidFill>
              </a:rPr>
              <a:t>are used to label the edges. 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dirty="0">
                <a:solidFill>
                  <a:srgbClr val="000000"/>
                </a:solidFill>
              </a:rPr>
              <a:t>The information regarding the source node and the destination node of an edge in a XML tree are stored in an Edge table in the form of identifiers. 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dirty="0">
                <a:solidFill>
                  <a:srgbClr val="000000"/>
                </a:solidFill>
              </a:rPr>
              <a:t>The Structure of this approach is: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 	Edge( source_Id, destination_Id, Ordinal, name, value, type).</a:t>
            </a: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E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24081"/>
          <a:stretch/>
        </p:blipFill>
        <p:spPr>
          <a:xfrm>
            <a:off x="0" y="4070164"/>
            <a:ext cx="1241550" cy="10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0"/>
            <a:ext cx="2107212" cy="10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2448125" y="4763900"/>
            <a:ext cx="8630100" cy="29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                                                      *Information taken from journal “</a:t>
            </a:r>
            <a:r>
              <a:rPr lang="en" sz="1000">
                <a:solidFill>
                  <a:schemeClr val="dk1"/>
                </a:solidFill>
              </a:rPr>
              <a:t>Model mapping approaches for XML documents” 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538" y="1017725"/>
            <a:ext cx="185737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7413925" y="1250"/>
            <a:ext cx="1857300" cy="1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Karunakar Reddy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827</Words>
  <Application>Microsoft Office PowerPoint</Application>
  <PresentationFormat>On-screen Show (16:9)</PresentationFormat>
  <Paragraphs>215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Lato</vt:lpstr>
      <vt:lpstr>Times New Roman</vt:lpstr>
      <vt:lpstr>Simple Light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               Reconstruction of XML 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Katasani,Karunakar Reddy</cp:lastModifiedBy>
  <cp:revision>4</cp:revision>
  <dcterms:modified xsi:type="dcterms:W3CDTF">2017-12-08T02:14:06Z</dcterms:modified>
</cp:coreProperties>
</file>