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65" r:id="rId2"/>
    <p:sldId id="466" r:id="rId3"/>
    <p:sldId id="467" r:id="rId4"/>
  </p:sldIdLst>
  <p:sldSz cx="24384000" cy="13716000"/>
  <p:notesSz cx="6858000" cy="9144000"/>
  <p:defaultTextStyle>
    <a:lvl1pPr algn="ctr" defTabSz="825500">
      <a:defRPr sz="5600">
        <a:latin typeface="+mn-lt"/>
        <a:ea typeface="+mn-ea"/>
        <a:cs typeface="+mn-cs"/>
        <a:sym typeface="Gill Sans"/>
      </a:defRPr>
    </a:lvl1pPr>
    <a:lvl2pPr indent="342900" algn="ctr" defTabSz="825500">
      <a:defRPr sz="5600">
        <a:latin typeface="+mn-lt"/>
        <a:ea typeface="+mn-ea"/>
        <a:cs typeface="+mn-cs"/>
        <a:sym typeface="Gill Sans"/>
      </a:defRPr>
    </a:lvl2pPr>
    <a:lvl3pPr indent="685800" algn="ctr" defTabSz="825500">
      <a:defRPr sz="5600">
        <a:latin typeface="+mn-lt"/>
        <a:ea typeface="+mn-ea"/>
        <a:cs typeface="+mn-cs"/>
        <a:sym typeface="Gill Sans"/>
      </a:defRPr>
    </a:lvl3pPr>
    <a:lvl4pPr indent="1028700" algn="ctr" defTabSz="825500">
      <a:defRPr sz="5600">
        <a:latin typeface="+mn-lt"/>
        <a:ea typeface="+mn-ea"/>
        <a:cs typeface="+mn-cs"/>
        <a:sym typeface="Gill Sans"/>
      </a:defRPr>
    </a:lvl4pPr>
    <a:lvl5pPr indent="1371600" algn="ctr" defTabSz="825500">
      <a:defRPr sz="5600">
        <a:latin typeface="+mn-lt"/>
        <a:ea typeface="+mn-ea"/>
        <a:cs typeface="+mn-cs"/>
        <a:sym typeface="Gill Sans"/>
      </a:defRPr>
    </a:lvl5pPr>
    <a:lvl6pPr indent="1714500" algn="ctr" defTabSz="825500">
      <a:defRPr sz="5600">
        <a:latin typeface="+mn-lt"/>
        <a:ea typeface="+mn-ea"/>
        <a:cs typeface="+mn-cs"/>
        <a:sym typeface="Gill Sans"/>
      </a:defRPr>
    </a:lvl6pPr>
    <a:lvl7pPr indent="2057400" algn="ctr" defTabSz="825500">
      <a:defRPr sz="5600">
        <a:latin typeface="+mn-lt"/>
        <a:ea typeface="+mn-ea"/>
        <a:cs typeface="+mn-cs"/>
        <a:sym typeface="Gill Sans"/>
      </a:defRPr>
    </a:lvl7pPr>
    <a:lvl8pPr indent="2400300" algn="ctr" defTabSz="825500">
      <a:defRPr sz="5600">
        <a:latin typeface="+mn-lt"/>
        <a:ea typeface="+mn-ea"/>
        <a:cs typeface="+mn-cs"/>
        <a:sym typeface="Gill Sans"/>
      </a:defRPr>
    </a:lvl8pPr>
    <a:lvl9pPr indent="2743200" algn="ctr" defTabSz="825500">
      <a:defRPr sz="5600">
        <a:latin typeface="+mn-lt"/>
        <a:ea typeface="+mn-ea"/>
        <a:cs typeface="+mn-c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21882"/>
    <p:restoredTop sz="94681"/>
  </p:normalViewPr>
  <p:slideViewPr>
    <p:cSldViewPr snapToGrid="0" snapToObjects="1">
      <p:cViewPr varScale="1">
        <p:scale>
          <a:sx n="34" d="100"/>
          <a:sy n="3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825500">
      <a:defRPr sz="3000">
        <a:latin typeface="Lucida Grande"/>
        <a:ea typeface="Lucida Grande"/>
        <a:cs typeface="Lucida Grande"/>
        <a:sym typeface="Lucida Grande"/>
      </a:defRPr>
    </a:lvl1pPr>
    <a:lvl2pPr indent="228600" defTabSz="825500">
      <a:defRPr sz="3000">
        <a:latin typeface="Lucida Grande"/>
        <a:ea typeface="Lucida Grande"/>
        <a:cs typeface="Lucida Grande"/>
        <a:sym typeface="Lucida Grande"/>
      </a:defRPr>
    </a:lvl2pPr>
    <a:lvl3pPr indent="457200" defTabSz="825500">
      <a:defRPr sz="3000">
        <a:latin typeface="Lucida Grande"/>
        <a:ea typeface="Lucida Grande"/>
        <a:cs typeface="Lucida Grande"/>
        <a:sym typeface="Lucida Grande"/>
      </a:defRPr>
    </a:lvl3pPr>
    <a:lvl4pPr indent="685800" defTabSz="825500">
      <a:defRPr sz="3000">
        <a:latin typeface="Lucida Grande"/>
        <a:ea typeface="Lucida Grande"/>
        <a:cs typeface="Lucida Grande"/>
        <a:sym typeface="Lucida Grande"/>
      </a:defRPr>
    </a:lvl4pPr>
    <a:lvl5pPr indent="914400" defTabSz="825500">
      <a:defRPr sz="3000">
        <a:latin typeface="Lucida Grande"/>
        <a:ea typeface="Lucida Grande"/>
        <a:cs typeface="Lucida Grande"/>
        <a:sym typeface="Lucida Grande"/>
      </a:defRPr>
    </a:lvl5pPr>
    <a:lvl6pPr indent="1143000" defTabSz="825500">
      <a:defRPr sz="3000">
        <a:latin typeface="Lucida Grande"/>
        <a:ea typeface="Lucida Grande"/>
        <a:cs typeface="Lucida Grande"/>
        <a:sym typeface="Lucida Grande"/>
      </a:defRPr>
    </a:lvl6pPr>
    <a:lvl7pPr indent="1371600" defTabSz="825500">
      <a:defRPr sz="3000">
        <a:latin typeface="Lucida Grande"/>
        <a:ea typeface="Lucida Grande"/>
        <a:cs typeface="Lucida Grande"/>
        <a:sym typeface="Lucida Grande"/>
      </a:defRPr>
    </a:lvl7pPr>
    <a:lvl8pPr indent="1600200" defTabSz="825500">
      <a:defRPr sz="3000">
        <a:latin typeface="Lucida Grande"/>
        <a:ea typeface="Lucida Grande"/>
        <a:cs typeface="Lucida Grande"/>
        <a:sym typeface="Lucida Grande"/>
      </a:defRPr>
    </a:lvl8pPr>
    <a:lvl9pPr indent="1828800" defTabSz="82550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825500">
        <a:defRPr sz="11600">
          <a:latin typeface="+mn-lt"/>
          <a:ea typeface="+mn-ea"/>
          <a:cs typeface="+mn-cs"/>
          <a:sym typeface="Gill Sans"/>
        </a:defRPr>
      </a:lvl1pPr>
      <a:lvl2pPr indent="228600" algn="ctr" defTabSz="825500">
        <a:defRPr sz="11600">
          <a:latin typeface="+mn-lt"/>
          <a:ea typeface="+mn-ea"/>
          <a:cs typeface="+mn-cs"/>
          <a:sym typeface="Gill Sans"/>
        </a:defRPr>
      </a:lvl2pPr>
      <a:lvl3pPr indent="457200" algn="ctr" defTabSz="825500">
        <a:defRPr sz="11600">
          <a:latin typeface="+mn-lt"/>
          <a:ea typeface="+mn-ea"/>
          <a:cs typeface="+mn-cs"/>
          <a:sym typeface="Gill Sans"/>
        </a:defRPr>
      </a:lvl3pPr>
      <a:lvl4pPr indent="685800" algn="ctr" defTabSz="825500">
        <a:defRPr sz="11600">
          <a:latin typeface="+mn-lt"/>
          <a:ea typeface="+mn-ea"/>
          <a:cs typeface="+mn-cs"/>
          <a:sym typeface="Gill Sans"/>
        </a:defRPr>
      </a:lvl4pPr>
      <a:lvl5pPr indent="914400" algn="ctr" defTabSz="825500">
        <a:defRPr sz="11600">
          <a:latin typeface="+mn-lt"/>
          <a:ea typeface="+mn-ea"/>
          <a:cs typeface="+mn-cs"/>
          <a:sym typeface="Gill Sans"/>
        </a:defRPr>
      </a:lvl5pPr>
      <a:lvl6pPr indent="1143000" algn="ctr" defTabSz="825500">
        <a:defRPr sz="11600">
          <a:latin typeface="+mn-lt"/>
          <a:ea typeface="+mn-ea"/>
          <a:cs typeface="+mn-cs"/>
          <a:sym typeface="Gill Sans"/>
        </a:defRPr>
      </a:lvl6pPr>
      <a:lvl7pPr indent="1371600" algn="ctr" defTabSz="825500">
        <a:defRPr sz="11600">
          <a:latin typeface="+mn-lt"/>
          <a:ea typeface="+mn-ea"/>
          <a:cs typeface="+mn-cs"/>
          <a:sym typeface="Gill Sans"/>
        </a:defRPr>
      </a:lvl7pPr>
      <a:lvl8pPr indent="1600200" algn="ctr" defTabSz="825500">
        <a:defRPr sz="11600">
          <a:latin typeface="+mn-lt"/>
          <a:ea typeface="+mn-ea"/>
          <a:cs typeface="+mn-cs"/>
          <a:sym typeface="Gill Sans"/>
        </a:defRPr>
      </a:lvl8pPr>
      <a:lvl9pPr indent="1828800" algn="ctr" defTabSz="825500">
        <a:defRPr sz="11600">
          <a:latin typeface="+mn-lt"/>
          <a:ea typeface="+mn-ea"/>
          <a:cs typeface="+mn-cs"/>
          <a:sym typeface="Gill Sans"/>
        </a:defRPr>
      </a:lvl9pPr>
    </p:titleStyle>
    <p:bodyStyle>
      <a:lvl1pPr algn="ctr" defTabSz="825500">
        <a:defRPr sz="4800">
          <a:latin typeface="+mn-lt"/>
          <a:ea typeface="+mn-ea"/>
          <a:cs typeface="+mn-cs"/>
          <a:sym typeface="Gill Sans"/>
        </a:defRPr>
      </a:lvl1pPr>
      <a:lvl2pPr algn="ctr" defTabSz="825500">
        <a:defRPr sz="4800">
          <a:latin typeface="+mn-lt"/>
          <a:ea typeface="+mn-ea"/>
          <a:cs typeface="+mn-cs"/>
          <a:sym typeface="Gill Sans"/>
        </a:defRPr>
      </a:lvl2pPr>
      <a:lvl3pPr algn="ctr" defTabSz="825500">
        <a:defRPr sz="4800">
          <a:latin typeface="+mn-lt"/>
          <a:ea typeface="+mn-ea"/>
          <a:cs typeface="+mn-cs"/>
          <a:sym typeface="Gill Sans"/>
        </a:defRPr>
      </a:lvl3pPr>
      <a:lvl4pPr algn="ctr" defTabSz="825500">
        <a:defRPr sz="4800">
          <a:latin typeface="+mn-lt"/>
          <a:ea typeface="+mn-ea"/>
          <a:cs typeface="+mn-cs"/>
          <a:sym typeface="Gill Sans"/>
        </a:defRPr>
      </a:lvl4pPr>
      <a:lvl5pPr algn="ctr" defTabSz="825500">
        <a:defRPr sz="4800">
          <a:latin typeface="+mn-lt"/>
          <a:ea typeface="+mn-ea"/>
          <a:cs typeface="+mn-cs"/>
          <a:sym typeface="Gill Sans"/>
        </a:defRPr>
      </a:lvl5pPr>
      <a:lvl6pPr indent="355600" algn="ctr" defTabSz="825500">
        <a:defRPr sz="4800">
          <a:latin typeface="+mn-lt"/>
          <a:ea typeface="+mn-ea"/>
          <a:cs typeface="+mn-cs"/>
          <a:sym typeface="Gill Sans"/>
        </a:defRPr>
      </a:lvl6pPr>
      <a:lvl7pPr indent="711200" algn="ctr" defTabSz="825500">
        <a:defRPr sz="4800">
          <a:latin typeface="+mn-lt"/>
          <a:ea typeface="+mn-ea"/>
          <a:cs typeface="+mn-cs"/>
          <a:sym typeface="Gill Sans"/>
        </a:defRPr>
      </a:lvl7pPr>
      <a:lvl8pPr indent="1066800" algn="ctr" defTabSz="825500">
        <a:defRPr sz="4800">
          <a:latin typeface="+mn-lt"/>
          <a:ea typeface="+mn-ea"/>
          <a:cs typeface="+mn-cs"/>
          <a:sym typeface="Gill Sans"/>
        </a:defRPr>
      </a:lvl8pPr>
      <a:lvl9pPr indent="1422400" algn="ctr" defTabSz="825500">
        <a:defRPr sz="4800">
          <a:latin typeface="+mn-lt"/>
          <a:ea typeface="+mn-ea"/>
          <a:cs typeface="+mn-cs"/>
          <a:sym typeface="Gill Sans"/>
        </a:defRPr>
      </a:lvl9pPr>
    </p:bodyStyle>
    <p:otherStyle>
      <a:lvl1pPr algn="ctr" defTabSz="825500">
        <a:defRPr sz="2400">
          <a:solidFill>
            <a:schemeClr val="tx1"/>
          </a:solidFill>
          <a:latin typeface="+mn-lt"/>
          <a:ea typeface="+mn-ea"/>
          <a:cs typeface="+mn-cs"/>
          <a:sym typeface="Gill Sans"/>
        </a:defRPr>
      </a:lvl1pPr>
      <a:lvl2pPr indent="228600" algn="ctr" defTabSz="825500">
        <a:defRPr sz="2400">
          <a:solidFill>
            <a:schemeClr val="tx1"/>
          </a:solidFill>
          <a:latin typeface="+mn-lt"/>
          <a:ea typeface="+mn-ea"/>
          <a:cs typeface="+mn-cs"/>
          <a:sym typeface="Gill Sans"/>
        </a:defRPr>
      </a:lvl2pPr>
      <a:lvl3pPr indent="457200" algn="ctr" defTabSz="825500">
        <a:defRPr sz="2400">
          <a:solidFill>
            <a:schemeClr val="tx1"/>
          </a:solidFill>
          <a:latin typeface="+mn-lt"/>
          <a:ea typeface="+mn-ea"/>
          <a:cs typeface="+mn-cs"/>
          <a:sym typeface="Gill Sans"/>
        </a:defRPr>
      </a:lvl3pPr>
      <a:lvl4pPr indent="685800" algn="ctr" defTabSz="825500">
        <a:defRPr sz="2400">
          <a:solidFill>
            <a:schemeClr val="tx1"/>
          </a:solidFill>
          <a:latin typeface="+mn-lt"/>
          <a:ea typeface="+mn-ea"/>
          <a:cs typeface="+mn-cs"/>
          <a:sym typeface="Gill Sans"/>
        </a:defRPr>
      </a:lvl4pPr>
      <a:lvl5pPr indent="914400" algn="ctr" defTabSz="825500">
        <a:defRPr sz="2400">
          <a:solidFill>
            <a:schemeClr val="tx1"/>
          </a:solidFill>
          <a:latin typeface="+mn-lt"/>
          <a:ea typeface="+mn-ea"/>
          <a:cs typeface="+mn-cs"/>
          <a:sym typeface="Gill Sans"/>
        </a:defRPr>
      </a:lvl5pPr>
      <a:lvl6pPr indent="1143000" algn="ctr" defTabSz="825500">
        <a:defRPr sz="2400">
          <a:solidFill>
            <a:schemeClr val="tx1"/>
          </a:solidFill>
          <a:latin typeface="+mn-lt"/>
          <a:ea typeface="+mn-ea"/>
          <a:cs typeface="+mn-cs"/>
          <a:sym typeface="Gill Sans"/>
        </a:defRPr>
      </a:lvl6pPr>
      <a:lvl7pPr indent="1371600" algn="ctr" defTabSz="825500">
        <a:defRPr sz="2400">
          <a:solidFill>
            <a:schemeClr val="tx1"/>
          </a:solidFill>
          <a:latin typeface="+mn-lt"/>
          <a:ea typeface="+mn-ea"/>
          <a:cs typeface="+mn-cs"/>
          <a:sym typeface="Gill Sans"/>
        </a:defRPr>
      </a:lvl7pPr>
      <a:lvl8pPr indent="1600200" algn="ctr" defTabSz="825500">
        <a:defRPr sz="2400">
          <a:solidFill>
            <a:schemeClr val="tx1"/>
          </a:solidFill>
          <a:latin typeface="+mn-lt"/>
          <a:ea typeface="+mn-ea"/>
          <a:cs typeface="+mn-cs"/>
          <a:sym typeface="Gill Sans"/>
        </a:defRPr>
      </a:lvl8pPr>
      <a:lvl9pPr indent="1828800" algn="ctr" defTabSz="825500">
        <a:defRPr sz="2400">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nvSpPr>
        <p:spPr>
          <a:xfrm>
            <a:off x="22867869" y="831850"/>
            <a:ext cx="505756" cy="571500"/>
          </a:xfrm>
          <a:prstGeom prst="rect">
            <a:avLst/>
          </a:prstGeom>
          <a:ln w="12700">
            <a:miter lim="400000"/>
          </a:ln>
        </p:spPr>
        <p:txBody>
          <a:bodyPr wrap="none" lIns="50800" tIns="50800" rIns="50800" bIns="50800" anchor="ctr">
            <a:spAutoFit/>
          </a:bodyPr>
          <a:lstStyle>
            <a:lvl1pPr>
              <a:defRPr sz="2700" b="1">
                <a:solidFill>
                  <a:srgbClr val="FFFFFF"/>
                </a:solidFill>
                <a:latin typeface="Open Sans"/>
                <a:ea typeface="Open Sans"/>
                <a:cs typeface="Open Sans"/>
                <a:sym typeface="Open Sans"/>
              </a:defRPr>
            </a:lvl1pPr>
          </a:lstStyle>
          <a:p>
            <a:pPr lvl="0">
              <a:defRPr sz="1800" b="0">
                <a:solidFill>
                  <a:srgbClr val="000000"/>
                </a:solidFill>
              </a:defRPr>
            </a:pPr>
            <a:r>
              <a:rPr sz="2700" b="1">
                <a:solidFill>
                  <a:srgbClr val="FFFFFF"/>
                </a:solidFill>
              </a:rPr>
              <a:t>20</a:t>
            </a:r>
          </a:p>
        </p:txBody>
      </p:sp>
      <p:sp>
        <p:nvSpPr>
          <p:cNvPr id="475" name="Shape 475"/>
          <p:cNvSpPr/>
          <p:nvPr/>
        </p:nvSpPr>
        <p:spPr>
          <a:xfrm>
            <a:off x="6915048" y="6667500"/>
            <a:ext cx="298552" cy="660400"/>
          </a:xfrm>
          <a:prstGeom prst="rect">
            <a:avLst/>
          </a:prstGeom>
          <a:ln w="12700">
            <a:miter lim="400000"/>
          </a:ln>
        </p:spPr>
        <p:txBody>
          <a:bodyPr wrap="none" lIns="50800" tIns="50800" rIns="50800" bIns="50800" anchor="ctr">
            <a:spAutoFit/>
          </a:bodyPr>
          <a:lstStyle>
            <a:lvl1pPr>
              <a:defRPr sz="3600" spc="-107">
                <a:solidFill>
                  <a:srgbClr val="FFFFFF"/>
                </a:solidFill>
                <a:latin typeface="Montserrat-Bold"/>
                <a:ea typeface="Montserrat-Bold"/>
                <a:cs typeface="Montserrat-Bold"/>
                <a:sym typeface="Montserrat-Bold"/>
              </a:defRPr>
            </a:lvl1pPr>
          </a:lstStyle>
          <a:p>
            <a:pPr lvl="0">
              <a:defRPr sz="1800" spc="0">
                <a:solidFill>
                  <a:srgbClr val="000000"/>
                </a:solidFill>
              </a:defRPr>
            </a:pPr>
            <a:r>
              <a:rPr sz="3600" spc="-107">
                <a:solidFill>
                  <a:srgbClr val="FFFFFF"/>
                </a:solidFill>
              </a:rPr>
              <a:t>1</a:t>
            </a:r>
          </a:p>
        </p:txBody>
      </p:sp>
      <p:sp>
        <p:nvSpPr>
          <p:cNvPr id="476" name="Shape 476"/>
          <p:cNvSpPr/>
          <p:nvPr/>
        </p:nvSpPr>
        <p:spPr>
          <a:xfrm>
            <a:off x="10686869" y="5581650"/>
            <a:ext cx="390905" cy="660400"/>
          </a:xfrm>
          <a:prstGeom prst="rect">
            <a:avLst/>
          </a:prstGeom>
          <a:ln w="12700">
            <a:miter lim="400000"/>
          </a:ln>
        </p:spPr>
        <p:txBody>
          <a:bodyPr wrap="none" lIns="50800" tIns="50800" rIns="50800" bIns="50800" anchor="ctr">
            <a:spAutoFit/>
          </a:bodyPr>
          <a:lstStyle>
            <a:lvl1pPr>
              <a:defRPr sz="3600" spc="-107">
                <a:solidFill>
                  <a:srgbClr val="FFFFFF"/>
                </a:solidFill>
                <a:latin typeface="Montserrat-Bold"/>
                <a:ea typeface="Montserrat-Bold"/>
                <a:cs typeface="Montserrat-Bold"/>
                <a:sym typeface="Montserrat-Bold"/>
              </a:defRPr>
            </a:lvl1pPr>
          </a:lstStyle>
          <a:p>
            <a:pPr lvl="0">
              <a:defRPr sz="1800" spc="0">
                <a:solidFill>
                  <a:srgbClr val="000000"/>
                </a:solidFill>
              </a:defRPr>
            </a:pPr>
            <a:r>
              <a:rPr sz="3600" spc="-107">
                <a:solidFill>
                  <a:srgbClr val="FFFFFF"/>
                </a:solidFill>
              </a:rPr>
              <a:t>2</a:t>
            </a:r>
          </a:p>
        </p:txBody>
      </p:sp>
      <p:sp>
        <p:nvSpPr>
          <p:cNvPr id="477" name="Shape 477"/>
          <p:cNvSpPr/>
          <p:nvPr/>
        </p:nvSpPr>
        <p:spPr>
          <a:xfrm>
            <a:off x="15150973" y="5124450"/>
            <a:ext cx="384501" cy="660400"/>
          </a:xfrm>
          <a:prstGeom prst="rect">
            <a:avLst/>
          </a:prstGeom>
          <a:ln w="12700">
            <a:miter lim="400000"/>
          </a:ln>
        </p:spPr>
        <p:txBody>
          <a:bodyPr wrap="none" lIns="50800" tIns="50800" rIns="50800" bIns="50800" anchor="ctr">
            <a:spAutoFit/>
          </a:bodyPr>
          <a:lstStyle>
            <a:lvl1pPr>
              <a:defRPr sz="3600" spc="-107">
                <a:solidFill>
                  <a:srgbClr val="FFFFFF"/>
                </a:solidFill>
                <a:latin typeface="Montserrat-Bold"/>
                <a:ea typeface="Montserrat-Bold"/>
                <a:cs typeface="Montserrat-Bold"/>
                <a:sym typeface="Montserrat-Bold"/>
              </a:defRPr>
            </a:lvl1pPr>
          </a:lstStyle>
          <a:p>
            <a:pPr lvl="0">
              <a:defRPr sz="1800" spc="0">
                <a:solidFill>
                  <a:srgbClr val="000000"/>
                </a:solidFill>
              </a:defRPr>
            </a:pPr>
            <a:r>
              <a:rPr sz="3600" spc="-107">
                <a:solidFill>
                  <a:srgbClr val="FFFFFF"/>
                </a:solidFill>
              </a:rPr>
              <a:t>3</a:t>
            </a:r>
          </a:p>
        </p:txBody>
      </p:sp>
      <p:pic>
        <p:nvPicPr>
          <p:cNvPr id="2" name="Picture 1"/>
          <p:cNvPicPr>
            <a:picLocks noChangeAspect="1"/>
          </p:cNvPicPr>
          <p:nvPr/>
        </p:nvPicPr>
        <p:blipFill>
          <a:blip r:embed="rId2"/>
          <a:stretch>
            <a:fillRect/>
          </a:stretch>
        </p:blipFill>
        <p:spPr>
          <a:xfrm>
            <a:off x="14949040" y="2784475"/>
            <a:ext cx="9034324" cy="9086850"/>
          </a:xfrm>
          <a:prstGeom prst="rect">
            <a:avLst/>
          </a:prstGeom>
        </p:spPr>
      </p:pic>
      <p:sp>
        <p:nvSpPr>
          <p:cNvPr id="3" name="Rectangle 2"/>
          <p:cNvSpPr/>
          <p:nvPr/>
        </p:nvSpPr>
        <p:spPr>
          <a:xfrm>
            <a:off x="1413227" y="2578100"/>
            <a:ext cx="12759972" cy="2062103"/>
          </a:xfrm>
          <a:prstGeom prst="rect">
            <a:avLst/>
          </a:prstGeom>
        </p:spPr>
        <p:txBody>
          <a:bodyPr wrap="square">
            <a:spAutoFit/>
          </a:bodyPr>
          <a:lstStyle/>
          <a:p>
            <a:pPr algn="l" fontAlgn="base"/>
            <a:r>
              <a:rPr lang="en-IN" sz="3200" b="1" dirty="0">
                <a:solidFill>
                  <a:schemeClr val="accent1"/>
                </a:solidFill>
                <a:latin typeface="Lato" panose="020F0502020204030203" pitchFamily="34" charset="0"/>
                <a:sym typeface="Joe Shmoe"/>
              </a:rPr>
              <a:t>Business Understanding</a:t>
            </a:r>
          </a:p>
          <a:p>
            <a:pPr algn="just" fontAlgn="base"/>
            <a:r>
              <a:rPr lang="en-IN" sz="3200" spc="36" dirty="0">
                <a:solidFill>
                  <a:srgbClr val="42505D"/>
                </a:solidFill>
                <a:latin typeface="Open Sans"/>
                <a:ea typeface="Open Sans"/>
                <a:cs typeface="Open Sans"/>
              </a:rPr>
              <a:t>We understand the project objectives and requirements from a business perspective, and then convert this knowledge into a data mining problem definition and a preliminary plan.</a:t>
            </a:r>
          </a:p>
        </p:txBody>
      </p:sp>
      <p:sp>
        <p:nvSpPr>
          <p:cNvPr id="19" name="Rectangle 18"/>
          <p:cNvSpPr/>
          <p:nvPr/>
        </p:nvSpPr>
        <p:spPr>
          <a:xfrm>
            <a:off x="1413228" y="4754771"/>
            <a:ext cx="12759972" cy="2062103"/>
          </a:xfrm>
          <a:prstGeom prst="rect">
            <a:avLst/>
          </a:prstGeom>
        </p:spPr>
        <p:txBody>
          <a:bodyPr wrap="square">
            <a:spAutoFit/>
          </a:bodyPr>
          <a:lstStyle/>
          <a:p>
            <a:pPr algn="just" fontAlgn="base"/>
            <a:r>
              <a:rPr lang="en-IN" sz="3200" b="1" dirty="0">
                <a:solidFill>
                  <a:schemeClr val="accent1"/>
                </a:solidFill>
                <a:latin typeface="Lato" panose="020F0502020204030203" pitchFamily="34" charset="0"/>
              </a:rPr>
              <a:t>Data Understanding</a:t>
            </a:r>
          </a:p>
          <a:p>
            <a:pPr algn="just" fontAlgn="base"/>
            <a:r>
              <a:rPr lang="en-IN" sz="3200" spc="36" dirty="0">
                <a:solidFill>
                  <a:srgbClr val="42505D"/>
                </a:solidFill>
                <a:latin typeface="Open Sans"/>
                <a:ea typeface="Open Sans"/>
                <a:cs typeface="Open Sans"/>
              </a:rPr>
              <a:t>We collect data in order to get familiar with it, we identify data quality problems, discover first insights into the data, or to detect interesting subsets to form hypotheses for hidden information.</a:t>
            </a:r>
          </a:p>
        </p:txBody>
      </p:sp>
      <p:sp>
        <p:nvSpPr>
          <p:cNvPr id="5" name="Rectangle 4"/>
          <p:cNvSpPr/>
          <p:nvPr/>
        </p:nvSpPr>
        <p:spPr>
          <a:xfrm>
            <a:off x="1413227" y="6925965"/>
            <a:ext cx="12759972" cy="1569660"/>
          </a:xfrm>
          <a:prstGeom prst="rect">
            <a:avLst/>
          </a:prstGeom>
        </p:spPr>
        <p:txBody>
          <a:bodyPr wrap="square">
            <a:spAutoFit/>
          </a:bodyPr>
          <a:lstStyle/>
          <a:p>
            <a:pPr algn="l" rtl="0" fontAlgn="base"/>
            <a:r>
              <a:rPr lang="en-IN" sz="3200" b="1" dirty="0">
                <a:solidFill>
                  <a:schemeClr val="accent1"/>
                </a:solidFill>
                <a:latin typeface="Lato" panose="020F0502020204030203" pitchFamily="34" charset="0"/>
              </a:rPr>
              <a:t>Data Preparation</a:t>
            </a:r>
          </a:p>
          <a:p>
            <a:pPr algn="just" rtl="0"/>
            <a:r>
              <a:rPr lang="en-IN" sz="3200" spc="36" dirty="0">
                <a:solidFill>
                  <a:srgbClr val="42505D"/>
                </a:solidFill>
                <a:latin typeface="Open Sans"/>
                <a:ea typeface="Open Sans"/>
                <a:cs typeface="Open Sans"/>
              </a:rPr>
              <a:t>In this phases, we covers all activities to construct the final dataset from the initial raw data.</a:t>
            </a:r>
            <a:endParaRPr lang="en-US" sz="3200" spc="36" dirty="0">
              <a:solidFill>
                <a:srgbClr val="42505D"/>
              </a:solidFill>
              <a:latin typeface="Open Sans"/>
              <a:ea typeface="Open Sans"/>
              <a:cs typeface="Open Sans"/>
            </a:endParaRPr>
          </a:p>
        </p:txBody>
      </p:sp>
      <p:sp>
        <p:nvSpPr>
          <p:cNvPr id="6" name="Rectangle 5"/>
          <p:cNvSpPr/>
          <p:nvPr/>
        </p:nvSpPr>
        <p:spPr>
          <a:xfrm>
            <a:off x="1413227" y="8533050"/>
            <a:ext cx="12759972" cy="1569660"/>
          </a:xfrm>
          <a:prstGeom prst="rect">
            <a:avLst/>
          </a:prstGeom>
        </p:spPr>
        <p:txBody>
          <a:bodyPr wrap="square">
            <a:spAutoFit/>
          </a:bodyPr>
          <a:lstStyle/>
          <a:p>
            <a:pPr algn="l" fontAlgn="base"/>
            <a:r>
              <a:rPr lang="en-IN" sz="3200" b="1" dirty="0" err="1">
                <a:solidFill>
                  <a:schemeClr val="accent1"/>
                </a:solidFill>
                <a:latin typeface="Lato" panose="020F0502020204030203" pitchFamily="34" charset="0"/>
              </a:rPr>
              <a:t>Modeling</a:t>
            </a:r>
            <a:endParaRPr lang="en-IN" sz="3200" b="1" dirty="0">
              <a:solidFill>
                <a:schemeClr val="accent1"/>
              </a:solidFill>
              <a:latin typeface="Lato" panose="020F0502020204030203" pitchFamily="34" charset="0"/>
            </a:endParaRPr>
          </a:p>
          <a:p>
            <a:pPr algn="just" fontAlgn="base"/>
            <a:r>
              <a:rPr lang="en-IN" sz="3200" spc="36" dirty="0" err="1">
                <a:solidFill>
                  <a:srgbClr val="42505D"/>
                </a:solidFill>
                <a:latin typeface="Open Sans"/>
                <a:ea typeface="Open Sans"/>
                <a:cs typeface="Open Sans"/>
              </a:rPr>
              <a:t>Modeling</a:t>
            </a:r>
            <a:r>
              <a:rPr lang="en-IN" sz="3200" spc="36" dirty="0">
                <a:solidFill>
                  <a:srgbClr val="42505D"/>
                </a:solidFill>
                <a:latin typeface="Open Sans"/>
                <a:ea typeface="Open Sans"/>
                <a:cs typeface="Open Sans"/>
              </a:rPr>
              <a:t> techniques such as Supervised, Unsupervised, NLP, Time Series, Neural Networks are selected and applied.</a:t>
            </a:r>
          </a:p>
        </p:txBody>
      </p:sp>
      <p:sp>
        <p:nvSpPr>
          <p:cNvPr id="7" name="Rectangle 6"/>
          <p:cNvSpPr/>
          <p:nvPr/>
        </p:nvSpPr>
        <p:spPr>
          <a:xfrm>
            <a:off x="1413227" y="10140135"/>
            <a:ext cx="12759972" cy="1445260"/>
          </a:xfrm>
          <a:prstGeom prst="rect">
            <a:avLst/>
          </a:prstGeom>
        </p:spPr>
        <p:txBody>
          <a:bodyPr wrap="square">
            <a:spAutoFit/>
          </a:bodyPr>
          <a:lstStyle/>
          <a:p>
            <a:pPr algn="l" fontAlgn="base"/>
            <a:r>
              <a:rPr lang="en-IN" sz="3200" b="1" dirty="0">
                <a:solidFill>
                  <a:schemeClr val="accent1"/>
                </a:solidFill>
                <a:latin typeface="Lato" panose="020F0502020204030203" pitchFamily="34" charset="0"/>
              </a:rPr>
              <a:t>Evaluationiu</a:t>
            </a:r>
          </a:p>
          <a:p>
            <a:pPr algn="just" fontAlgn="base"/>
            <a:r>
              <a:rPr lang="en-IN" sz="2800" dirty="0">
                <a:solidFill>
                  <a:srgbClr val="454545"/>
                </a:solidFill>
                <a:latin typeface="Arial" panose="020B0604020202020204" pitchFamily="34" charset="0"/>
              </a:rPr>
              <a:t>The models are evaluated based testing on unseen data and the best models are selected.</a:t>
            </a:r>
          </a:p>
        </p:txBody>
      </p:sp>
      <p:sp>
        <p:nvSpPr>
          <p:cNvPr id="8" name="Rectangle 7"/>
          <p:cNvSpPr/>
          <p:nvPr/>
        </p:nvSpPr>
        <p:spPr>
          <a:xfrm>
            <a:off x="1413227" y="11622880"/>
            <a:ext cx="12759972" cy="1446550"/>
          </a:xfrm>
          <a:prstGeom prst="rect">
            <a:avLst/>
          </a:prstGeom>
        </p:spPr>
        <p:txBody>
          <a:bodyPr wrap="square">
            <a:spAutoFit/>
          </a:bodyPr>
          <a:lstStyle/>
          <a:p>
            <a:pPr algn="l" fontAlgn="base"/>
            <a:r>
              <a:rPr lang="en-IN" sz="3200" b="1" dirty="0">
                <a:solidFill>
                  <a:schemeClr val="accent1"/>
                </a:solidFill>
                <a:latin typeface="Lato" panose="020F0502020204030203" pitchFamily="34" charset="0"/>
              </a:rPr>
              <a:t>Deployment</a:t>
            </a:r>
          </a:p>
          <a:p>
            <a:pPr algn="just" fontAlgn="base"/>
            <a:r>
              <a:rPr lang="en-IN" sz="2800" dirty="0">
                <a:solidFill>
                  <a:srgbClr val="454545"/>
                </a:solidFill>
                <a:latin typeface="Arial" panose="020B0604020202020204" pitchFamily="34" charset="0"/>
              </a:rPr>
              <a:t>The deployment architecture is designed and provisioned on the cloud / on-prem and the models are then deployed</a:t>
            </a:r>
          </a:p>
        </p:txBody>
      </p:sp>
      <p:sp>
        <p:nvSpPr>
          <p:cNvPr id="24" name="Shape 64"/>
          <p:cNvSpPr/>
          <p:nvPr/>
        </p:nvSpPr>
        <p:spPr>
          <a:xfrm>
            <a:off x="1169605" y="1154941"/>
            <a:ext cx="13247216" cy="933589"/>
          </a:xfrm>
          <a:prstGeom prst="rect">
            <a:avLst/>
          </a:prstGeom>
          <a:ln w="12700">
            <a:miter lim="400000"/>
          </a:ln>
        </p:spPr>
        <p:txBody>
          <a:bodyPr wrap="none" lIns="50800" tIns="50800" rIns="50800" bIns="50800" anchor="ctr">
            <a:spAutoFit/>
          </a:bodyPr>
          <a:lstStyle>
            <a:lvl1pPr>
              <a:defRPr sz="6400">
                <a:solidFill>
                  <a:srgbClr val="FFAA00"/>
                </a:solidFill>
                <a:latin typeface="Joe Shmoe"/>
                <a:ea typeface="Joe Shmoe"/>
                <a:cs typeface="Joe Shmoe"/>
                <a:sym typeface="Joe Shmoe"/>
              </a:defRPr>
            </a:lvl1pPr>
          </a:lstStyle>
          <a:p>
            <a:pPr lvl="0">
              <a:defRPr sz="1800">
                <a:solidFill>
                  <a:srgbClr val="000000"/>
                </a:solidFill>
              </a:defRPr>
            </a:pPr>
            <a:r>
              <a:rPr lang="en-US" sz="5400" b="1" dirty="0">
                <a:solidFill>
                  <a:schemeClr val="tx1"/>
                </a:solidFill>
                <a:latin typeface="Lato" panose="020F0502020204030203" pitchFamily="34" charset="0"/>
                <a:cs typeface="+mn-cs"/>
                <a:sym typeface="Gill Sans"/>
              </a:rPr>
              <a:t>CRISP-DM </a:t>
            </a:r>
            <a:r>
              <a:rPr lang="en-US" sz="5400" b="1" dirty="0">
                <a:solidFill>
                  <a:schemeClr val="accent1"/>
                </a:solidFill>
                <a:latin typeface="Lato" panose="020F0502020204030203" pitchFamily="34" charset="0"/>
                <a:cs typeface="+mn-cs"/>
                <a:sym typeface="Gill Sans"/>
              </a:rPr>
              <a:t>Project Management </a:t>
            </a:r>
            <a:r>
              <a:rPr lang="en-US" sz="5400" b="1" dirty="0">
                <a:solidFill>
                  <a:schemeClr val="tx1"/>
                </a:solidFill>
                <a:latin typeface="Lato" panose="020F0502020204030203" pitchFamily="34" charset="0"/>
                <a:cs typeface="+mn-cs"/>
                <a:sym typeface="Gill Sans"/>
              </a:rPr>
              <a:t>Methodology</a:t>
            </a:r>
            <a:endParaRPr sz="5400" b="1" dirty="0">
              <a:solidFill>
                <a:schemeClr val="tx1"/>
              </a:solidFill>
              <a:latin typeface="Lato" panose="020F0502020204030203" pitchFamily="34" charset="0"/>
              <a:cs typeface="+mn-cs"/>
              <a:sym typeface="Gill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98600" y="2410628"/>
            <a:ext cx="20955000" cy="8894743"/>
          </a:xfrm>
          <a:prstGeom prst="rect">
            <a:avLst/>
          </a:prstGeom>
        </p:spPr>
        <p:txBody>
          <a:bodyPr wrap="square">
            <a:spAutoFit/>
          </a:bodyPr>
          <a:lstStyle/>
          <a:p>
            <a:pPr marL="342900" marR="0" lvl="0" indent="-342900" algn="just" rtl="0">
              <a:spcBef>
                <a:spcPts val="0"/>
              </a:spcBef>
              <a:spcAft>
                <a:spcPts val="0"/>
              </a:spcAft>
              <a:buFont typeface="+mj-lt"/>
              <a:buAutoNum type="arabicPeriod"/>
            </a:pPr>
            <a:r>
              <a:rPr lang="en-IN" sz="4400" dirty="0">
                <a:latin typeface="Calibri" panose="020F0502020204030204" charset="0"/>
                <a:ea typeface="Calibri" panose="020F0502020204030204" charset="0"/>
                <a:cs typeface="Arial" panose="020B0604020202020204" pitchFamily="34" charset="0"/>
              </a:rPr>
              <a:t> Project Understanding</a:t>
            </a:r>
          </a:p>
          <a:p>
            <a:pPr marL="1028700" lvl="2" indent="-571500" algn="jus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What is the problem that is being addressed</a:t>
            </a:r>
          </a:p>
          <a:p>
            <a:pPr marL="1028700" lvl="2" indent="-571500" algn="jus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What is your understanding of the domain</a:t>
            </a:r>
          </a:p>
          <a:p>
            <a:pPr marL="342900" marR="0" lvl="0" indent="-342900" algn="just">
              <a:spcBef>
                <a:spcPts val="0"/>
              </a:spcBef>
              <a:spcAft>
                <a:spcPts val="0"/>
              </a:spcAft>
              <a:buFont typeface="+mj-lt"/>
              <a:buAutoNum type="arabicPeriod"/>
            </a:pPr>
            <a:r>
              <a:rPr lang="en-IN" sz="4400" dirty="0">
                <a:latin typeface="Calibri" panose="020F0502020204030204" charset="0"/>
                <a:ea typeface="Calibri" panose="020F0502020204030204" charset="0"/>
                <a:cs typeface="Arial" panose="020B0604020202020204" pitchFamily="34" charset="0"/>
              </a:rPr>
              <a:t> Data Understanding</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What is the data available? </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Is the data relevant to the problem</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Conduct Exploratory Data Analysis  (data attributes, data quality, correlations, visualization, outliers, missing values etc</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Identify target / dependent variable and independent variables</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Is the data balanced?</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Find out class distribution of independent variables.</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What is the distribution of continuous features?</a:t>
            </a:r>
          </a:p>
          <a:p>
            <a:pPr marL="1028700" marR="0" lvl="1" indent="-571500" algn="just">
              <a:spcBef>
                <a:spcPts val="0"/>
              </a:spcBef>
              <a:spcAft>
                <a:spcPts val="0"/>
              </a:spcAft>
              <a:buFont typeface="Arial" panose="020B0604020202020204" pitchFamily="34" charset="0"/>
              <a:buChar char="•"/>
            </a:pPr>
            <a:r>
              <a:rPr lang="en-IN" sz="4400" dirty="0">
                <a:latin typeface="Calibri" panose="020F0502020204030204" charset="0"/>
                <a:ea typeface="Calibri" panose="020F0502020204030204" charset="0"/>
                <a:cs typeface="Arial" panose="020B0604020202020204" pitchFamily="34" charset="0"/>
              </a:rPr>
              <a:t>Finalize the list of independent variables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6500" y="1887408"/>
            <a:ext cx="21564600" cy="9941183"/>
          </a:xfrm>
          <a:prstGeom prst="rect">
            <a:avLst/>
          </a:prstGeom>
        </p:spPr>
        <p:txBody>
          <a:bodyPr wrap="square">
            <a:spAutoFit/>
          </a:bodyPr>
          <a:lstStyle/>
          <a:p>
            <a:pPr marR="0" lvl="0" algn="just">
              <a:spcBef>
                <a:spcPts val="0"/>
              </a:spcBef>
              <a:spcAft>
                <a:spcPts val="0"/>
              </a:spcAft>
            </a:pPr>
            <a:r>
              <a:rPr lang="en-IN" sz="4000" dirty="0">
                <a:latin typeface="Calibri" panose="020F0502020204030204" charset="0"/>
                <a:ea typeface="Calibri" panose="020F0502020204030204" charset="0"/>
                <a:cs typeface="Arial" panose="020B0604020202020204" pitchFamily="34" charset="0"/>
              </a:rPr>
              <a:t>3.	Data Preparation</a:t>
            </a:r>
          </a:p>
          <a:p>
            <a:pPr marL="1028700" marR="0" lvl="1" indent="-571500" algn="just">
              <a:spcBef>
                <a:spcPts val="0"/>
              </a:spcBef>
              <a:spcAft>
                <a:spcPts val="0"/>
              </a:spcAft>
              <a:buFont typeface="Arial" panose="020B0604020202020204" pitchFamily="34" charset="0"/>
              <a:buChar char="•"/>
            </a:pPr>
            <a:r>
              <a:rPr lang="en-IN" sz="4000" dirty="0">
                <a:latin typeface="Calibri" panose="020F0502020204030204" charset="0"/>
                <a:ea typeface="Calibri" panose="020F0502020204030204" charset="0"/>
                <a:cs typeface="Arial" panose="020B0604020202020204" pitchFamily="34" charset="0"/>
              </a:rPr>
              <a:t>How should the data be transformed for modelling (Some of the following techniques may be applicable)</a:t>
            </a:r>
          </a:p>
          <a:p>
            <a:pPr marL="2141855" lvl="8" indent="-624205" algn="just">
              <a:buFont typeface="Arial" panose="020B0604020202020204" pitchFamily="34" charset="0"/>
              <a:buChar char="•"/>
            </a:pPr>
            <a:r>
              <a:rPr lang="en-IN" sz="3200" dirty="0">
                <a:solidFill>
                  <a:srgbClr val="000000"/>
                </a:solidFill>
              </a:rPr>
              <a:t>Encoding categorical variables</a:t>
            </a:r>
          </a:p>
          <a:p>
            <a:pPr marL="2141855" lvl="8" indent="-624205" algn="just">
              <a:buFont typeface="Arial" panose="020B0604020202020204" pitchFamily="34" charset="0"/>
              <a:buChar char="•"/>
            </a:pPr>
            <a:r>
              <a:rPr lang="en-IN" sz="3200" dirty="0">
                <a:solidFill>
                  <a:srgbClr val="000000"/>
                </a:solidFill>
              </a:rPr>
              <a:t>Balancing imbalanced data set </a:t>
            </a:r>
          </a:p>
          <a:p>
            <a:pPr marL="2141855" lvl="8" indent="-624205" algn="just">
              <a:buFont typeface="Arial" panose="020B0604020202020204" pitchFamily="34" charset="0"/>
              <a:buChar char="•"/>
            </a:pPr>
            <a:r>
              <a:rPr lang="en-US" sz="3200" dirty="0">
                <a:solidFill>
                  <a:srgbClr val="000000"/>
                </a:solidFill>
              </a:rPr>
              <a:t>Data Manipulation</a:t>
            </a:r>
          </a:p>
          <a:p>
            <a:pPr marL="2141855" lvl="4" indent="-698500" algn="l" rtl="0" latinLnBrk="1" hangingPunct="0">
              <a:buFont typeface="Arial" panose="020B0604020202020204" pitchFamily="34" charset="0"/>
              <a:buChar char="•"/>
            </a:pPr>
            <a:r>
              <a:rPr lang="en-US" sz="3200" dirty="0">
                <a:solidFill>
                  <a:srgbClr val="000000"/>
                </a:solidFill>
              </a:rPr>
              <a:t>Handling Missing Values</a:t>
            </a:r>
          </a:p>
          <a:p>
            <a:pPr marL="2141855" lvl="4" indent="-698500" algn="l" rtl="0" latinLnBrk="1" hangingPunct="0">
              <a:buFont typeface="Arial" panose="020B0604020202020204" pitchFamily="34" charset="0"/>
              <a:buChar char="•"/>
            </a:pPr>
            <a:r>
              <a:rPr lang="en-US" sz="3200" dirty="0">
                <a:solidFill>
                  <a:srgbClr val="000000"/>
                </a:solidFill>
              </a:rPr>
              <a:t>Feature Extraction</a:t>
            </a:r>
          </a:p>
          <a:p>
            <a:pPr marL="2141855" lvl="4" indent="-698500" algn="l" rtl="0" latinLnBrk="1" hangingPunct="0">
              <a:buFont typeface="Arial" panose="020B0604020202020204" pitchFamily="34" charset="0"/>
              <a:buChar char="•"/>
            </a:pPr>
            <a:r>
              <a:rPr lang="en-US" sz="3200" dirty="0">
                <a:solidFill>
                  <a:srgbClr val="000000"/>
                </a:solidFill>
              </a:rPr>
              <a:t>Dimensionality Reduction</a:t>
            </a:r>
          </a:p>
          <a:p>
            <a:pPr marL="2141855" lvl="4" indent="-698500" algn="l" rtl="0" latinLnBrk="1" hangingPunct="0">
              <a:buFont typeface="Arial" panose="020B0604020202020204" pitchFamily="34" charset="0"/>
              <a:buChar char="•"/>
            </a:pPr>
            <a:r>
              <a:rPr lang="en-US" sz="3200" dirty="0">
                <a:solidFill>
                  <a:srgbClr val="000000"/>
                </a:solidFill>
              </a:rPr>
              <a:t>Feature Selection</a:t>
            </a:r>
          </a:p>
          <a:p>
            <a:pPr marL="2141855" lvl="4" indent="-698500" algn="l" rtl="0" latinLnBrk="1" hangingPunct="0">
              <a:buFont typeface="Arial" panose="020B0604020202020204" pitchFamily="34" charset="0"/>
              <a:buChar char="•"/>
            </a:pPr>
            <a:r>
              <a:rPr lang="en-US" sz="3200" dirty="0">
                <a:solidFill>
                  <a:srgbClr val="000000"/>
                </a:solidFill>
              </a:rPr>
              <a:t>Outlier Removal</a:t>
            </a:r>
          </a:p>
          <a:p>
            <a:pPr marL="2141855" lvl="4" indent="-698500" algn="l" rtl="0" latinLnBrk="1" hangingPunct="0">
              <a:buFont typeface="Arial" panose="020B0604020202020204" pitchFamily="34" charset="0"/>
              <a:buChar char="•"/>
            </a:pPr>
            <a:r>
              <a:rPr lang="en-US" sz="3200" dirty="0">
                <a:solidFill>
                  <a:srgbClr val="000000"/>
                </a:solidFill>
              </a:rPr>
              <a:t>Normalization</a:t>
            </a:r>
          </a:p>
          <a:p>
            <a:pPr marL="2141855" lvl="4" indent="-698500" algn="l" rtl="0" latinLnBrk="1" hangingPunct="0">
              <a:buFont typeface="Arial" panose="020B0604020202020204" pitchFamily="34" charset="0"/>
              <a:buChar char="•"/>
            </a:pPr>
            <a:r>
              <a:rPr lang="en-US" sz="3200" dirty="0">
                <a:solidFill>
                  <a:srgbClr val="000000"/>
                </a:solidFill>
              </a:rPr>
              <a:t>Partitioning</a:t>
            </a:r>
            <a:endParaRPr lang="en-IN" sz="4000" dirty="0">
              <a:latin typeface="Calibri" panose="020F0502020204030204" charset="0"/>
              <a:ea typeface="Calibri" panose="020F0502020204030204" charset="0"/>
              <a:cs typeface="Arial" panose="020B0604020202020204" pitchFamily="34" charset="0"/>
            </a:endParaRPr>
          </a:p>
          <a:p>
            <a:pPr marL="1028700" marR="0" lvl="1" indent="-571500" algn="just">
              <a:spcBef>
                <a:spcPts val="0"/>
              </a:spcBef>
              <a:spcAft>
                <a:spcPts val="0"/>
              </a:spcAft>
              <a:buFont typeface="Arial" panose="020B0604020202020204" pitchFamily="34" charset="0"/>
              <a:buChar char="•"/>
            </a:pPr>
            <a:r>
              <a:rPr lang="en-IN" sz="4000" dirty="0">
                <a:latin typeface="Calibri" panose="020F0502020204030204" charset="0"/>
                <a:ea typeface="Calibri" panose="020F0502020204030204" charset="0"/>
                <a:cs typeface="Arial" panose="020B0604020202020204" pitchFamily="34" charset="0"/>
              </a:rPr>
              <a:t>How should we increase the data quality</a:t>
            </a:r>
          </a:p>
          <a:p>
            <a:pPr marL="457200" marR="0" lvl="1" indent="0" algn="just">
              <a:spcBef>
                <a:spcPts val="0"/>
              </a:spcBef>
              <a:spcAft>
                <a:spcPts val="0"/>
              </a:spcAft>
            </a:pPr>
            <a:r>
              <a:rPr lang="en-IN" sz="4000" dirty="0">
                <a:latin typeface="Calibri" panose="020F0502020204030204" charset="0"/>
                <a:ea typeface="Calibri" panose="020F0502020204030204" charset="0"/>
                <a:cs typeface="Arial" panose="020B0604020202020204" pitchFamily="34" charset="0"/>
              </a:rPr>
              <a:t>4 	Modelling</a:t>
            </a:r>
          </a:p>
          <a:p>
            <a:pPr marL="1028700" marR="0" lvl="1" indent="-571500" algn="just">
              <a:spcBef>
                <a:spcPts val="0"/>
              </a:spcBef>
              <a:spcAft>
                <a:spcPts val="0"/>
              </a:spcAft>
              <a:buFont typeface="Arial" panose="020B0604020202020204" pitchFamily="34" charset="0"/>
              <a:buChar char="•"/>
            </a:pPr>
            <a:r>
              <a:rPr lang="en-IN" sz="4000" dirty="0">
                <a:latin typeface="Calibri" panose="020F0502020204030204" charset="0"/>
                <a:ea typeface="Calibri" panose="020F0502020204030204" charset="0"/>
                <a:cs typeface="Arial" panose="020B0604020202020204" pitchFamily="34" charset="0"/>
              </a:rPr>
              <a:t>What is the model that suits best?</a:t>
            </a:r>
          </a:p>
          <a:p>
            <a:pPr marR="0" lvl="0" algn="just">
              <a:spcBef>
                <a:spcPts val="0"/>
              </a:spcBef>
              <a:spcAft>
                <a:spcPts val="0"/>
              </a:spcAft>
            </a:pPr>
            <a:r>
              <a:rPr lang="en-IN" sz="4000" dirty="0">
                <a:latin typeface="Calibri" panose="020F0502020204030204" charset="0"/>
                <a:ea typeface="Calibri" panose="020F0502020204030204" charset="0"/>
                <a:cs typeface="Arial" panose="020B0604020202020204" pitchFamily="34" charset="0"/>
              </a:rPr>
              <a:t>5.	Evaluation</a:t>
            </a:r>
          </a:p>
          <a:p>
            <a:pPr marL="1028700" marR="0" lvl="1" indent="-571500" algn="just">
              <a:spcBef>
                <a:spcPts val="0"/>
              </a:spcBef>
              <a:spcAft>
                <a:spcPts val="0"/>
              </a:spcAft>
              <a:buFont typeface="Arial" panose="020B0604020202020204" pitchFamily="34" charset="0"/>
              <a:buChar char="•"/>
            </a:pPr>
            <a:r>
              <a:rPr lang="en-IN" sz="4000" dirty="0">
                <a:latin typeface="Calibri" panose="020F0502020204030204" charset="0"/>
                <a:ea typeface="Calibri" panose="020F0502020204030204" charset="0"/>
                <a:cs typeface="Arial" panose="020B0604020202020204" pitchFamily="34" charset="0"/>
              </a:rPr>
              <a:t>How good is the model in terms of accuracy?, Confusion Matrix, ROC etc</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Custom</PresentationFormat>
  <Paragraphs>46</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Gill Sans</vt:lpstr>
      <vt:lpstr>Lato</vt:lpstr>
      <vt:lpstr>Lucida Grande</vt:lpstr>
      <vt:lpstr>Montserrat-Bold</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Karuna</cp:lastModifiedBy>
  <cp:revision>41</cp:revision>
  <dcterms:created xsi:type="dcterms:W3CDTF">2020-09-07T10:42:00Z</dcterms:created>
  <dcterms:modified xsi:type="dcterms:W3CDTF">2024-05-13T12:48:33Z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