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8"/>
  </p:notesMasterIdLst>
  <p:sldIdLst>
    <p:sldId id="256" r:id="rId2"/>
    <p:sldId id="258" r:id="rId3"/>
    <p:sldId id="259" r:id="rId4"/>
    <p:sldId id="303" r:id="rId5"/>
    <p:sldId id="299" r:id="rId6"/>
    <p:sldId id="300" r:id="rId7"/>
    <p:sldId id="297" r:id="rId8"/>
    <p:sldId id="302" r:id="rId9"/>
    <p:sldId id="301" r:id="rId10"/>
    <p:sldId id="304" r:id="rId11"/>
    <p:sldId id="306" r:id="rId12"/>
    <p:sldId id="307" r:id="rId13"/>
    <p:sldId id="308" r:id="rId14"/>
    <p:sldId id="309" r:id="rId15"/>
    <p:sldId id="310" r:id="rId16"/>
    <p:sldId id="311" r:id="rId17"/>
    <p:sldId id="312" r:id="rId18"/>
    <p:sldId id="313" r:id="rId19"/>
    <p:sldId id="314" r:id="rId20"/>
    <p:sldId id="325" r:id="rId21"/>
    <p:sldId id="315" r:id="rId22"/>
    <p:sldId id="327" r:id="rId23"/>
    <p:sldId id="328" r:id="rId24"/>
    <p:sldId id="329" r:id="rId25"/>
    <p:sldId id="316" r:id="rId26"/>
    <p:sldId id="317" r:id="rId27"/>
    <p:sldId id="318" r:id="rId28"/>
    <p:sldId id="319" r:id="rId29"/>
    <p:sldId id="274" r:id="rId30"/>
    <p:sldId id="320" r:id="rId31"/>
    <p:sldId id="321" r:id="rId32"/>
    <p:sldId id="322" r:id="rId33"/>
    <p:sldId id="323" r:id="rId34"/>
    <p:sldId id="298" r:id="rId35"/>
    <p:sldId id="324" r:id="rId36"/>
    <p:sldId id="326" r:id="rId37"/>
  </p:sldIdLst>
  <p:sldSz cx="9144000" cy="5143500" type="screen16x9"/>
  <p:notesSz cx="6858000" cy="9144000"/>
  <p:embeddedFontLst>
    <p:embeddedFont>
      <p:font typeface="Calibri" panose="020F0502020204030204" pitchFamily="34" charset="0"/>
      <p:regular r:id="rId39"/>
      <p:bold r:id="rId40"/>
      <p:italic r:id="rId41"/>
      <p:boldItalic r:id="rId42"/>
    </p:embeddedFont>
    <p:embeddedFont>
      <p:font typeface="Nunito" pitchFamily="2" charset="0"/>
      <p:regular r:id="rId43"/>
      <p:bold r:id="rId44"/>
      <p:italic r:id="rId45"/>
      <p:boldItalic r:id="rId46"/>
    </p:embeddedFont>
    <p:embeddedFont>
      <p:font typeface="Walter Turncoat" panose="020B0604020202020204" charset="0"/>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64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FB9461-E5AC-47F8-8AA6-5BF79E793501}">
  <a:tblStyle styleId="{9DFB9461-E5AC-47F8-8AA6-5BF79E79350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96B3EC-8770-4C4F-981F-48A8244F383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5154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2931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331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3114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3171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3171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2386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0296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0603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9667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41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9943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7762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28577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1566608" y="152400"/>
            <a:ext cx="5978616" cy="4838700"/>
          </a:xfrm>
          <a:prstGeom prst="rect">
            <a:avLst/>
          </a:prstGeom>
          <a:noFill/>
          <a:ln>
            <a:noFill/>
          </a:ln>
        </p:spPr>
      </p:pic>
      <p:sp>
        <p:nvSpPr>
          <p:cNvPr id="11" name="Google Shape;11;p2"/>
          <p:cNvSpPr txBox="1">
            <a:spLocks noGrp="1"/>
          </p:cNvSpPr>
          <p:nvPr>
            <p:ph type="ctrTitle"/>
          </p:nvPr>
        </p:nvSpPr>
        <p:spPr>
          <a:xfrm>
            <a:off x="2323325" y="793100"/>
            <a:ext cx="4497300" cy="35574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grpSp>
        <p:nvGrpSpPr>
          <p:cNvPr id="12" name="Google Shape;12;p2"/>
          <p:cNvGrpSpPr/>
          <p:nvPr/>
        </p:nvGrpSpPr>
        <p:grpSpPr>
          <a:xfrm>
            <a:off x="7408764" y="2591125"/>
            <a:ext cx="1690607" cy="2184456"/>
            <a:chOff x="7408764" y="2591125"/>
            <a:chExt cx="1690607" cy="2184456"/>
          </a:xfrm>
        </p:grpSpPr>
        <p:grpSp>
          <p:nvGrpSpPr>
            <p:cNvPr id="13" name="Google Shape;13;p2"/>
            <p:cNvGrpSpPr/>
            <p:nvPr/>
          </p:nvGrpSpPr>
          <p:grpSpPr>
            <a:xfrm>
              <a:off x="7995213" y="4383200"/>
              <a:ext cx="593753" cy="392380"/>
              <a:chOff x="7995213" y="4383200"/>
              <a:chExt cx="593753" cy="392380"/>
            </a:xfrm>
          </p:grpSpPr>
          <p:sp>
            <p:nvSpPr>
              <p:cNvPr id="14" name="Google Shape;14;p2"/>
              <p:cNvSpPr/>
              <p:nvPr/>
            </p:nvSpPr>
            <p:spPr>
              <a:xfrm>
                <a:off x="79952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5" name="Google Shape;15;p2"/>
              <p:cNvSpPr/>
              <p:nvPr/>
            </p:nvSpPr>
            <p:spPr>
              <a:xfrm flipH="1">
                <a:off x="84573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16" name="Google Shape;16;p2"/>
            <p:cNvSpPr/>
            <p:nvPr/>
          </p:nvSpPr>
          <p:spPr>
            <a:xfrm rot="1286208">
              <a:off x="8683842" y="4116954"/>
              <a:ext cx="383408" cy="248348"/>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17" name="Google Shape;17;p2"/>
            <p:cNvSpPr/>
            <p:nvPr/>
          </p:nvSpPr>
          <p:spPr>
            <a:xfrm rot="7382472">
              <a:off x="7425676" y="4045949"/>
              <a:ext cx="383364" cy="248319"/>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18" name="Google Shape;18;p2"/>
            <p:cNvPicPr preferRelativeResize="0"/>
            <p:nvPr/>
          </p:nvPicPr>
          <p:blipFill>
            <a:blip r:embed="rId3">
              <a:alphaModFix/>
            </a:blip>
            <a:stretch>
              <a:fillRect/>
            </a:stretch>
          </p:blipFill>
          <p:spPr>
            <a:xfrm>
              <a:off x="7716146" y="2591125"/>
              <a:ext cx="1151884" cy="1884475"/>
            </a:xfrm>
            <a:prstGeom prst="rect">
              <a:avLst/>
            </a:prstGeom>
            <a:noFill/>
            <a:ln>
              <a:noFill/>
            </a:ln>
          </p:spPr>
        </p:pic>
        <p:sp>
          <p:nvSpPr>
            <p:cNvPr id="19" name="Google Shape;19;p2"/>
            <p:cNvSpPr/>
            <p:nvPr/>
          </p:nvSpPr>
          <p:spPr>
            <a:xfrm>
              <a:off x="8291550" y="37679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8002284" y="37804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rot="2699884">
              <a:off x="7991638" y="3650470"/>
              <a:ext cx="524796" cy="584716"/>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grpSp>
        <p:nvGrpSpPr>
          <p:cNvPr id="22" name="Google Shape;22;p2"/>
          <p:cNvGrpSpPr/>
          <p:nvPr/>
        </p:nvGrpSpPr>
        <p:grpSpPr>
          <a:xfrm>
            <a:off x="174105" y="3016343"/>
            <a:ext cx="1561058" cy="1763848"/>
            <a:chOff x="174105" y="3016343"/>
            <a:chExt cx="1561058" cy="1763848"/>
          </a:xfrm>
        </p:grpSpPr>
        <p:grpSp>
          <p:nvGrpSpPr>
            <p:cNvPr id="23" name="Google Shape;23;p2"/>
            <p:cNvGrpSpPr/>
            <p:nvPr/>
          </p:nvGrpSpPr>
          <p:grpSpPr>
            <a:xfrm>
              <a:off x="878674" y="4387822"/>
              <a:ext cx="477532" cy="392369"/>
              <a:chOff x="3019540" y="1608452"/>
              <a:chExt cx="440488" cy="361931"/>
            </a:xfrm>
          </p:grpSpPr>
          <p:sp>
            <p:nvSpPr>
              <p:cNvPr id="24" name="Google Shape;24;p2"/>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25" name="Google Shape;25;p2"/>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26" name="Google Shape;26;p2"/>
            <p:cNvPicPr preferRelativeResize="0"/>
            <p:nvPr/>
          </p:nvPicPr>
          <p:blipFill>
            <a:blip r:embed="rId4">
              <a:alphaModFix/>
            </a:blip>
            <a:stretch>
              <a:fillRect/>
            </a:stretch>
          </p:blipFill>
          <p:spPr>
            <a:xfrm flipH="1">
              <a:off x="327482" y="3016343"/>
              <a:ext cx="1407681" cy="1459257"/>
            </a:xfrm>
            <a:prstGeom prst="rect">
              <a:avLst/>
            </a:prstGeom>
            <a:noFill/>
            <a:ln>
              <a:noFill/>
            </a:ln>
          </p:spPr>
        </p:pic>
        <p:sp>
          <p:nvSpPr>
            <p:cNvPr id="27" name="Google Shape;27;p2"/>
            <p:cNvSpPr/>
            <p:nvPr/>
          </p:nvSpPr>
          <p:spPr>
            <a:xfrm rot="-10145659">
              <a:off x="200227" y="39366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28" name="Google Shape;28;p2"/>
            <p:cNvSpPr/>
            <p:nvPr/>
          </p:nvSpPr>
          <p:spPr>
            <a:xfrm flipH="1">
              <a:off x="1077809" y="34433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flipH="1">
              <a:off x="1394530" y="34185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0"/>
        <p:cNvGrpSpPr/>
        <p:nvPr/>
      </p:nvGrpSpPr>
      <p:grpSpPr>
        <a:xfrm>
          <a:off x="0" y="0"/>
          <a:ext cx="0" cy="0"/>
          <a:chOff x="0" y="0"/>
          <a:chExt cx="0" cy="0"/>
        </a:xfrm>
      </p:grpSpPr>
      <p:grpSp>
        <p:nvGrpSpPr>
          <p:cNvPr id="31" name="Google Shape;31;p3"/>
          <p:cNvGrpSpPr/>
          <p:nvPr/>
        </p:nvGrpSpPr>
        <p:grpSpPr>
          <a:xfrm>
            <a:off x="7423694" y="2798737"/>
            <a:ext cx="1617944" cy="1829054"/>
            <a:chOff x="7423694" y="2798737"/>
            <a:chExt cx="1617944" cy="1829054"/>
          </a:xfrm>
        </p:grpSpPr>
        <p:grpSp>
          <p:nvGrpSpPr>
            <p:cNvPr id="32" name="Google Shape;32;p3"/>
            <p:cNvGrpSpPr/>
            <p:nvPr/>
          </p:nvGrpSpPr>
          <p:grpSpPr>
            <a:xfrm flipH="1">
              <a:off x="7859537" y="4235422"/>
              <a:ext cx="477532" cy="392369"/>
              <a:chOff x="3019540" y="1608452"/>
              <a:chExt cx="440488" cy="361931"/>
            </a:xfrm>
          </p:grpSpPr>
          <p:sp>
            <p:nvSpPr>
              <p:cNvPr id="33" name="Google Shape;33;p3"/>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34" name="Google Shape;34;p3"/>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35" name="Google Shape;35;p3"/>
            <p:cNvPicPr preferRelativeResize="0"/>
            <p:nvPr/>
          </p:nvPicPr>
          <p:blipFill>
            <a:blip r:embed="rId2">
              <a:alphaModFix/>
            </a:blip>
            <a:stretch>
              <a:fillRect/>
            </a:stretch>
          </p:blipFill>
          <p:spPr>
            <a:xfrm>
              <a:off x="7423694" y="2798737"/>
              <a:ext cx="1541746" cy="1505664"/>
            </a:xfrm>
            <a:prstGeom prst="rect">
              <a:avLst/>
            </a:prstGeom>
            <a:noFill/>
            <a:ln>
              <a:noFill/>
            </a:ln>
          </p:spPr>
        </p:pic>
        <p:sp>
          <p:nvSpPr>
            <p:cNvPr id="36" name="Google Shape;36;p3"/>
            <p:cNvSpPr/>
            <p:nvPr/>
          </p:nvSpPr>
          <p:spPr>
            <a:xfrm rot="10145659" flipH="1">
              <a:off x="8744442" y="37842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37" name="Google Shape;37;p3"/>
            <p:cNvSpPr/>
            <p:nvPr/>
          </p:nvSpPr>
          <p:spPr>
            <a:xfrm>
              <a:off x="8145101" y="35195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3"/>
            <p:cNvSpPr/>
            <p:nvPr/>
          </p:nvSpPr>
          <p:spPr>
            <a:xfrm>
              <a:off x="7846505" y="34947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 name="Google Shape;39;p3"/>
          <p:cNvGrpSpPr/>
          <p:nvPr/>
        </p:nvGrpSpPr>
        <p:grpSpPr>
          <a:xfrm>
            <a:off x="234989" y="2839988"/>
            <a:ext cx="1635537" cy="1783192"/>
            <a:chOff x="234989" y="2839988"/>
            <a:chExt cx="1635537" cy="1783192"/>
          </a:xfrm>
        </p:grpSpPr>
        <p:grpSp>
          <p:nvGrpSpPr>
            <p:cNvPr id="40" name="Google Shape;40;p3"/>
            <p:cNvGrpSpPr/>
            <p:nvPr/>
          </p:nvGrpSpPr>
          <p:grpSpPr>
            <a:xfrm>
              <a:off x="782412" y="4230800"/>
              <a:ext cx="593753" cy="392380"/>
              <a:chOff x="7919013" y="4383200"/>
              <a:chExt cx="593753" cy="392380"/>
            </a:xfrm>
          </p:grpSpPr>
          <p:sp>
            <p:nvSpPr>
              <p:cNvPr id="41" name="Google Shape;41;p3"/>
              <p:cNvSpPr/>
              <p:nvPr/>
            </p:nvSpPr>
            <p:spPr>
              <a:xfrm>
                <a:off x="79190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42" name="Google Shape;42;p3"/>
              <p:cNvSpPr/>
              <p:nvPr/>
            </p:nvSpPr>
            <p:spPr>
              <a:xfrm flipH="1">
                <a:off x="83811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43" name="Google Shape;43;p3"/>
            <p:cNvSpPr/>
            <p:nvPr/>
          </p:nvSpPr>
          <p:spPr>
            <a:xfrm rot="-8639560">
              <a:off x="305426"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44" name="Google Shape;44;p3"/>
            <p:cNvSpPr/>
            <p:nvPr/>
          </p:nvSpPr>
          <p:spPr>
            <a:xfrm rot="8639560" flipH="1">
              <a:off x="1450801"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45" name="Google Shape;45;p3"/>
            <p:cNvPicPr preferRelativeResize="0"/>
            <p:nvPr/>
          </p:nvPicPr>
          <p:blipFill>
            <a:blip r:embed="rId3">
              <a:alphaModFix/>
            </a:blip>
            <a:stretch>
              <a:fillRect/>
            </a:stretch>
          </p:blipFill>
          <p:spPr>
            <a:xfrm>
              <a:off x="234989" y="2839988"/>
              <a:ext cx="1598465" cy="1464413"/>
            </a:xfrm>
            <a:prstGeom prst="rect">
              <a:avLst/>
            </a:prstGeom>
            <a:noFill/>
            <a:ln>
              <a:noFill/>
            </a:ln>
          </p:spPr>
        </p:pic>
        <p:sp>
          <p:nvSpPr>
            <p:cNvPr id="46" name="Google Shape;46;p3"/>
            <p:cNvSpPr/>
            <p:nvPr/>
          </p:nvSpPr>
          <p:spPr>
            <a:xfrm>
              <a:off x="1154950" y="36155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3"/>
            <p:cNvSpPr/>
            <p:nvPr/>
          </p:nvSpPr>
          <p:spPr>
            <a:xfrm>
              <a:off x="865684" y="36280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3"/>
            <p:cNvSpPr/>
            <p:nvPr/>
          </p:nvSpPr>
          <p:spPr>
            <a:xfrm>
              <a:off x="937638" y="3714775"/>
              <a:ext cx="264300" cy="2643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9" name="Google Shape;49;p3"/>
          <p:cNvPicPr preferRelativeResize="0"/>
          <p:nvPr/>
        </p:nvPicPr>
        <p:blipFill>
          <a:blip r:embed="rId4">
            <a:alphaModFix/>
          </a:blip>
          <a:stretch>
            <a:fillRect/>
          </a:stretch>
        </p:blipFill>
        <p:spPr>
          <a:xfrm>
            <a:off x="1566608" y="152400"/>
            <a:ext cx="5978616" cy="4838700"/>
          </a:xfrm>
          <a:prstGeom prst="rect">
            <a:avLst/>
          </a:prstGeom>
          <a:noFill/>
          <a:ln>
            <a:noFill/>
          </a:ln>
        </p:spPr>
      </p:pic>
      <p:sp>
        <p:nvSpPr>
          <p:cNvPr id="50" name="Google Shape;50;p3"/>
          <p:cNvSpPr txBox="1">
            <a:spLocks noGrp="1"/>
          </p:cNvSpPr>
          <p:nvPr>
            <p:ph type="ctrTitle"/>
          </p:nvPr>
        </p:nvSpPr>
        <p:spPr>
          <a:xfrm>
            <a:off x="2332650" y="1867225"/>
            <a:ext cx="4478700" cy="10077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1" name="Google Shape;51;p3"/>
          <p:cNvSpPr txBox="1">
            <a:spLocks noGrp="1"/>
          </p:cNvSpPr>
          <p:nvPr>
            <p:ph type="subTitle" idx="1"/>
          </p:nvPr>
        </p:nvSpPr>
        <p:spPr>
          <a:xfrm>
            <a:off x="2332650" y="2971775"/>
            <a:ext cx="4478700" cy="3045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800"/>
              </a:spcBef>
              <a:spcAft>
                <a:spcPts val="0"/>
              </a:spcAft>
              <a:buClr>
                <a:schemeClr val="dk2"/>
              </a:buClr>
              <a:buSzPts val="1800"/>
              <a:buNone/>
              <a:defRPr sz="1800">
                <a:solidFill>
                  <a:schemeClr val="dk2"/>
                </a:solidFill>
              </a:defRPr>
            </a:lvl2pPr>
            <a:lvl3pPr lvl="2" algn="ctr" rtl="0">
              <a:spcBef>
                <a:spcPts val="800"/>
              </a:spcBef>
              <a:spcAft>
                <a:spcPts val="0"/>
              </a:spcAft>
              <a:buClr>
                <a:schemeClr val="dk2"/>
              </a:buClr>
              <a:buSzPts val="1800"/>
              <a:buNone/>
              <a:defRPr sz="1800">
                <a:solidFill>
                  <a:schemeClr val="dk2"/>
                </a:solidFill>
              </a:defRPr>
            </a:lvl3pPr>
            <a:lvl4pPr lvl="3" algn="ctr" rtl="0">
              <a:spcBef>
                <a:spcPts val="800"/>
              </a:spcBef>
              <a:spcAft>
                <a:spcPts val="0"/>
              </a:spcAft>
              <a:buClr>
                <a:schemeClr val="dk2"/>
              </a:buClr>
              <a:buSzPts val="1800"/>
              <a:buNone/>
              <a:defRPr sz="1800">
                <a:solidFill>
                  <a:schemeClr val="dk2"/>
                </a:solidFill>
              </a:defRPr>
            </a:lvl4pPr>
            <a:lvl5pPr lvl="4" algn="ctr" rtl="0">
              <a:spcBef>
                <a:spcPts val="800"/>
              </a:spcBef>
              <a:spcAft>
                <a:spcPts val="0"/>
              </a:spcAft>
              <a:buClr>
                <a:schemeClr val="dk2"/>
              </a:buClr>
              <a:buSzPts val="1800"/>
              <a:buNone/>
              <a:defRPr sz="1800">
                <a:solidFill>
                  <a:schemeClr val="dk2"/>
                </a:solidFill>
              </a:defRPr>
            </a:lvl5pPr>
            <a:lvl6pPr lvl="5" algn="ctr" rtl="0">
              <a:spcBef>
                <a:spcPts val="800"/>
              </a:spcBef>
              <a:spcAft>
                <a:spcPts val="0"/>
              </a:spcAft>
              <a:buClr>
                <a:schemeClr val="dk2"/>
              </a:buClr>
              <a:buSzPts val="1800"/>
              <a:buNone/>
              <a:defRPr sz="1800">
                <a:solidFill>
                  <a:schemeClr val="dk2"/>
                </a:solidFill>
              </a:defRPr>
            </a:lvl6pPr>
            <a:lvl7pPr lvl="6" algn="ctr" rtl="0">
              <a:spcBef>
                <a:spcPts val="800"/>
              </a:spcBef>
              <a:spcAft>
                <a:spcPts val="0"/>
              </a:spcAft>
              <a:buClr>
                <a:schemeClr val="dk2"/>
              </a:buClr>
              <a:buSzPts val="1800"/>
              <a:buNone/>
              <a:defRPr sz="1800">
                <a:solidFill>
                  <a:schemeClr val="dk2"/>
                </a:solidFill>
              </a:defRPr>
            </a:lvl7pPr>
            <a:lvl8pPr lvl="7" algn="ctr" rtl="0">
              <a:spcBef>
                <a:spcPts val="800"/>
              </a:spcBef>
              <a:spcAft>
                <a:spcPts val="0"/>
              </a:spcAft>
              <a:buClr>
                <a:schemeClr val="dk2"/>
              </a:buClr>
              <a:buSzPts val="1800"/>
              <a:buNone/>
              <a:defRPr sz="1800">
                <a:solidFill>
                  <a:schemeClr val="dk2"/>
                </a:solidFill>
              </a:defRPr>
            </a:lvl8pPr>
            <a:lvl9pPr lvl="8" algn="ctr" rtl="0">
              <a:spcBef>
                <a:spcPts val="800"/>
              </a:spcBef>
              <a:spcAft>
                <a:spcPts val="800"/>
              </a:spcAft>
              <a:buClr>
                <a:schemeClr val="dk2"/>
              </a:buClr>
              <a:buSzPts val="1800"/>
              <a:buNone/>
              <a:defRPr sz="18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2"/>
        <p:cNvGrpSpPr/>
        <p:nvPr/>
      </p:nvGrpSpPr>
      <p:grpSpPr>
        <a:xfrm>
          <a:off x="0" y="0"/>
          <a:ext cx="0" cy="0"/>
          <a:chOff x="0" y="0"/>
          <a:chExt cx="0" cy="0"/>
        </a:xfrm>
      </p:grpSpPr>
      <p:pic>
        <p:nvPicPr>
          <p:cNvPr id="53" name="Google Shape;53;p4"/>
          <p:cNvPicPr preferRelativeResize="0"/>
          <p:nvPr/>
        </p:nvPicPr>
        <p:blipFill>
          <a:blip r:embed="rId2">
            <a:alphaModFix/>
          </a:blip>
          <a:stretch>
            <a:fillRect/>
          </a:stretch>
        </p:blipFill>
        <p:spPr>
          <a:xfrm>
            <a:off x="1424513" y="275719"/>
            <a:ext cx="4757423" cy="4551961"/>
          </a:xfrm>
          <a:prstGeom prst="rect">
            <a:avLst/>
          </a:prstGeom>
          <a:noFill/>
          <a:ln>
            <a:noFill/>
          </a:ln>
        </p:spPr>
      </p:pic>
      <p:sp>
        <p:nvSpPr>
          <p:cNvPr id="54" name="Google Shape;54;p4"/>
          <p:cNvSpPr txBox="1">
            <a:spLocks noGrp="1"/>
          </p:cNvSpPr>
          <p:nvPr>
            <p:ph type="body" idx="1"/>
          </p:nvPr>
        </p:nvSpPr>
        <p:spPr>
          <a:xfrm>
            <a:off x="1821650" y="1014450"/>
            <a:ext cx="3672000" cy="3114600"/>
          </a:xfrm>
          <a:prstGeom prst="rect">
            <a:avLst/>
          </a:prstGeom>
        </p:spPr>
        <p:txBody>
          <a:bodyPr spcFirstLastPara="1" wrap="square" lIns="0" tIns="0" rIns="0" bIns="0" anchor="ctr" anchorCtr="0">
            <a:noAutofit/>
          </a:bodyPr>
          <a:lstStyle>
            <a:lvl1pPr marL="457200" lvl="0" indent="-355600" algn="ctr" rtl="0">
              <a:spcBef>
                <a:spcPts val="0"/>
              </a:spcBef>
              <a:spcAft>
                <a:spcPts val="0"/>
              </a:spcAft>
              <a:buClr>
                <a:schemeClr val="dk1"/>
              </a:buClr>
              <a:buSzPts val="2000"/>
              <a:buChar char="➜"/>
              <a:defRPr i="1">
                <a:solidFill>
                  <a:schemeClr val="dk1"/>
                </a:solidFill>
              </a:defRPr>
            </a:lvl1pPr>
            <a:lvl2pPr marL="914400" lvl="1" indent="-381000" algn="ctr" rtl="0">
              <a:spcBef>
                <a:spcPts val="800"/>
              </a:spcBef>
              <a:spcAft>
                <a:spcPts val="0"/>
              </a:spcAft>
              <a:buClr>
                <a:schemeClr val="dk1"/>
              </a:buClr>
              <a:buSzPts val="2400"/>
              <a:buChar char="-"/>
              <a:defRPr i="1">
                <a:solidFill>
                  <a:schemeClr val="dk1"/>
                </a:solidFill>
              </a:defRPr>
            </a:lvl2pPr>
            <a:lvl3pPr marL="1371600" lvl="2" indent="-381000" algn="ctr" rtl="0">
              <a:spcBef>
                <a:spcPts val="800"/>
              </a:spcBef>
              <a:spcAft>
                <a:spcPts val="0"/>
              </a:spcAft>
              <a:buClr>
                <a:schemeClr val="dk1"/>
              </a:buClr>
              <a:buSzPts val="2400"/>
              <a:buChar char="-"/>
              <a:defRPr i="1">
                <a:solidFill>
                  <a:schemeClr val="dk1"/>
                </a:solidFill>
              </a:defRPr>
            </a:lvl3pPr>
            <a:lvl4pPr marL="1828800" lvl="3" indent="-381000" algn="ctr" rtl="0">
              <a:spcBef>
                <a:spcPts val="800"/>
              </a:spcBef>
              <a:spcAft>
                <a:spcPts val="0"/>
              </a:spcAft>
              <a:buClr>
                <a:schemeClr val="dk1"/>
              </a:buClr>
              <a:buSzPts val="2400"/>
              <a:buChar char="-"/>
              <a:defRPr i="1">
                <a:solidFill>
                  <a:schemeClr val="dk1"/>
                </a:solidFill>
              </a:defRPr>
            </a:lvl4pPr>
            <a:lvl5pPr marL="2286000" lvl="4" indent="-381000" algn="ctr" rtl="0">
              <a:spcBef>
                <a:spcPts val="800"/>
              </a:spcBef>
              <a:spcAft>
                <a:spcPts val="0"/>
              </a:spcAft>
              <a:buClr>
                <a:schemeClr val="dk1"/>
              </a:buClr>
              <a:buSzPts val="2400"/>
              <a:buChar char="-"/>
              <a:defRPr i="1">
                <a:solidFill>
                  <a:schemeClr val="dk1"/>
                </a:solidFill>
              </a:defRPr>
            </a:lvl5pPr>
            <a:lvl6pPr marL="2743200" lvl="5" indent="-381000" algn="ctr" rtl="0">
              <a:spcBef>
                <a:spcPts val="800"/>
              </a:spcBef>
              <a:spcAft>
                <a:spcPts val="0"/>
              </a:spcAft>
              <a:buClr>
                <a:schemeClr val="dk1"/>
              </a:buClr>
              <a:buSzPts val="2400"/>
              <a:buChar char="-"/>
              <a:defRPr i="1">
                <a:solidFill>
                  <a:schemeClr val="dk1"/>
                </a:solidFill>
              </a:defRPr>
            </a:lvl6pPr>
            <a:lvl7pPr marL="3200400" lvl="6" indent="-381000" algn="ctr" rtl="0">
              <a:spcBef>
                <a:spcPts val="800"/>
              </a:spcBef>
              <a:spcAft>
                <a:spcPts val="0"/>
              </a:spcAft>
              <a:buClr>
                <a:schemeClr val="dk1"/>
              </a:buClr>
              <a:buSzPts val="2400"/>
              <a:buChar char="●"/>
              <a:defRPr i="1">
                <a:solidFill>
                  <a:schemeClr val="dk1"/>
                </a:solidFill>
              </a:defRPr>
            </a:lvl7pPr>
            <a:lvl8pPr marL="3657600" lvl="7" indent="-381000" algn="ctr" rtl="0">
              <a:spcBef>
                <a:spcPts val="800"/>
              </a:spcBef>
              <a:spcAft>
                <a:spcPts val="0"/>
              </a:spcAft>
              <a:buClr>
                <a:schemeClr val="dk1"/>
              </a:buClr>
              <a:buSzPts val="2400"/>
              <a:buChar char="○"/>
              <a:defRPr i="1">
                <a:solidFill>
                  <a:schemeClr val="dk1"/>
                </a:solidFill>
              </a:defRPr>
            </a:lvl8pPr>
            <a:lvl9pPr marL="4114800" lvl="8" indent="-381000" algn="ctr" rtl="0">
              <a:spcBef>
                <a:spcPts val="800"/>
              </a:spcBef>
              <a:spcAft>
                <a:spcPts val="800"/>
              </a:spcAft>
              <a:buClr>
                <a:schemeClr val="dk1"/>
              </a:buClr>
              <a:buSzPts val="2400"/>
              <a:buChar char="■"/>
              <a:defRPr i="1">
                <a:solidFill>
                  <a:schemeClr val="dk1"/>
                </a:solidFill>
              </a:defRPr>
            </a:lvl9pPr>
          </a:lstStyle>
          <a:p>
            <a:endParaRPr/>
          </a:p>
        </p:txBody>
      </p:sp>
      <p:sp>
        <p:nvSpPr>
          <p:cNvPr id="55" name="Google Shape;55;p4"/>
          <p:cNvSpPr txBox="1"/>
          <p:nvPr/>
        </p:nvSpPr>
        <p:spPr>
          <a:xfrm>
            <a:off x="2679000" y="275719"/>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dk1"/>
                </a:solidFill>
                <a:latin typeface="Walter Turncoat"/>
                <a:ea typeface="Walter Turncoat"/>
                <a:cs typeface="Walter Turncoat"/>
                <a:sym typeface="Walter Turncoat"/>
              </a:rPr>
              <a:t>“</a:t>
            </a:r>
            <a:endParaRPr sz="9600">
              <a:solidFill>
                <a:schemeClr val="dk1"/>
              </a:solidFill>
              <a:latin typeface="Walter Turncoat"/>
              <a:ea typeface="Walter Turncoat"/>
              <a:cs typeface="Walter Turncoat"/>
              <a:sym typeface="Walter Turncoat"/>
            </a:endParaRPr>
          </a:p>
        </p:txBody>
      </p:sp>
      <p:sp>
        <p:nvSpPr>
          <p:cNvPr id="56" name="Google Shape;56;p4"/>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57" name="Google Shape;57;p4"/>
          <p:cNvGrpSpPr/>
          <p:nvPr/>
        </p:nvGrpSpPr>
        <p:grpSpPr>
          <a:xfrm>
            <a:off x="6077345" y="2421525"/>
            <a:ext cx="1652587" cy="2191979"/>
            <a:chOff x="6077345" y="2421525"/>
            <a:chExt cx="1652587" cy="2191979"/>
          </a:xfrm>
        </p:grpSpPr>
        <p:sp>
          <p:nvSpPr>
            <p:cNvPr id="58" name="Google Shape;58;p4"/>
            <p:cNvSpPr/>
            <p:nvPr/>
          </p:nvSpPr>
          <p:spPr>
            <a:xfrm rot="-9402089">
              <a:off x="6110823" y="3129898"/>
              <a:ext cx="383368" cy="248322"/>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grpSp>
          <p:nvGrpSpPr>
            <p:cNvPr id="59" name="Google Shape;59;p4"/>
            <p:cNvGrpSpPr/>
            <p:nvPr/>
          </p:nvGrpSpPr>
          <p:grpSpPr>
            <a:xfrm flipH="1">
              <a:off x="6683849" y="4221134"/>
              <a:ext cx="477532" cy="392369"/>
              <a:chOff x="4104022" y="1595273"/>
              <a:chExt cx="440488" cy="361931"/>
            </a:xfrm>
          </p:grpSpPr>
          <p:sp>
            <p:nvSpPr>
              <p:cNvPr id="60" name="Google Shape;60;p4"/>
              <p:cNvSpPr/>
              <p:nvPr/>
            </p:nvSpPr>
            <p:spPr>
              <a:xfrm flipH="1">
                <a:off x="4423085" y="159527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61" name="Google Shape;61;p4"/>
              <p:cNvSpPr/>
              <p:nvPr/>
            </p:nvSpPr>
            <p:spPr>
              <a:xfrm flipH="1">
                <a:off x="4104022" y="159527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62" name="Google Shape;62;p4"/>
            <p:cNvPicPr preferRelativeResize="0"/>
            <p:nvPr/>
          </p:nvPicPr>
          <p:blipFill>
            <a:blip r:embed="rId3">
              <a:alphaModFix/>
            </a:blip>
            <a:stretch>
              <a:fillRect/>
            </a:stretch>
          </p:blipFill>
          <p:spPr>
            <a:xfrm>
              <a:off x="6346671" y="2421525"/>
              <a:ext cx="1151884" cy="1884475"/>
            </a:xfrm>
            <a:prstGeom prst="rect">
              <a:avLst/>
            </a:prstGeom>
            <a:noFill/>
            <a:ln>
              <a:noFill/>
            </a:ln>
          </p:spPr>
        </p:pic>
        <p:sp>
          <p:nvSpPr>
            <p:cNvPr id="63" name="Google Shape;63;p4"/>
            <p:cNvSpPr/>
            <p:nvPr/>
          </p:nvSpPr>
          <p:spPr>
            <a:xfrm rot="10145659" flipH="1">
              <a:off x="7432735" y="3653264"/>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64" name="Google Shape;64;p4"/>
            <p:cNvSpPr/>
            <p:nvPr/>
          </p:nvSpPr>
          <p:spPr>
            <a:xfrm>
              <a:off x="6833395" y="3388622"/>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4"/>
            <p:cNvSpPr/>
            <p:nvPr/>
          </p:nvSpPr>
          <p:spPr>
            <a:xfrm>
              <a:off x="6534799" y="3363823"/>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6"/>
        <p:cNvGrpSpPr/>
        <p:nvPr/>
      </p:nvGrpSpPr>
      <p:grpSpPr>
        <a:xfrm>
          <a:off x="0" y="0"/>
          <a:ext cx="0" cy="0"/>
          <a:chOff x="0" y="0"/>
          <a:chExt cx="0" cy="0"/>
        </a:xfrm>
      </p:grpSpPr>
      <p:pic>
        <p:nvPicPr>
          <p:cNvPr id="67" name="Google Shape;67;p5"/>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68" name="Google Shape;68;p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
        <p:nvSpPr>
          <p:cNvPr id="69" name="Google Shape;69;p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70" name="Google Shape;70;p5"/>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71" name="Google Shape;71;p5"/>
          <p:cNvGrpSpPr/>
          <p:nvPr/>
        </p:nvGrpSpPr>
        <p:grpSpPr>
          <a:xfrm>
            <a:off x="7351600" y="2783674"/>
            <a:ext cx="1613838" cy="1779823"/>
            <a:chOff x="7351600" y="2783674"/>
            <a:chExt cx="1613838" cy="1779823"/>
          </a:xfrm>
        </p:grpSpPr>
        <p:grpSp>
          <p:nvGrpSpPr>
            <p:cNvPr id="72" name="Google Shape;72;p5"/>
            <p:cNvGrpSpPr/>
            <p:nvPr/>
          </p:nvGrpSpPr>
          <p:grpSpPr>
            <a:xfrm flipH="1">
              <a:off x="7859537" y="4171128"/>
              <a:ext cx="477532" cy="392369"/>
              <a:chOff x="3019540" y="1549146"/>
              <a:chExt cx="440488" cy="361931"/>
            </a:xfrm>
          </p:grpSpPr>
          <p:sp>
            <p:nvSpPr>
              <p:cNvPr id="73" name="Google Shape;73;p5"/>
              <p:cNvSpPr/>
              <p:nvPr/>
            </p:nvSpPr>
            <p:spPr>
              <a:xfrm flipH="1">
                <a:off x="3338602" y="1549146"/>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74" name="Google Shape;74;p5"/>
              <p:cNvSpPr/>
              <p:nvPr/>
            </p:nvSpPr>
            <p:spPr>
              <a:xfrm flipH="1">
                <a:off x="3019540" y="1549146"/>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75" name="Google Shape;75;p5"/>
            <p:cNvPicPr preferRelativeResize="0"/>
            <p:nvPr/>
          </p:nvPicPr>
          <p:blipFill>
            <a:blip r:embed="rId3">
              <a:alphaModFix/>
            </a:blip>
            <a:stretch>
              <a:fillRect/>
            </a:stretch>
          </p:blipFill>
          <p:spPr>
            <a:xfrm>
              <a:off x="7351600" y="2783674"/>
              <a:ext cx="1457782" cy="1483911"/>
            </a:xfrm>
            <a:prstGeom prst="rect">
              <a:avLst/>
            </a:prstGeom>
            <a:noFill/>
            <a:ln>
              <a:noFill/>
            </a:ln>
          </p:spPr>
        </p:pic>
        <p:sp>
          <p:nvSpPr>
            <p:cNvPr id="76" name="Google Shape;76;p5"/>
            <p:cNvSpPr/>
            <p:nvPr/>
          </p:nvSpPr>
          <p:spPr>
            <a:xfrm rot="10145659" flipH="1">
              <a:off x="8668242" y="38604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77" name="Google Shape;77;p5"/>
            <p:cNvSpPr/>
            <p:nvPr/>
          </p:nvSpPr>
          <p:spPr>
            <a:xfrm>
              <a:off x="8068901" y="35957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5"/>
            <p:cNvSpPr/>
            <p:nvPr/>
          </p:nvSpPr>
          <p:spPr>
            <a:xfrm>
              <a:off x="7770305" y="35709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1"/>
        <p:cNvGrpSpPr/>
        <p:nvPr/>
      </p:nvGrpSpPr>
      <p:grpSpPr>
        <a:xfrm>
          <a:off x="0" y="0"/>
          <a:ext cx="0" cy="0"/>
          <a:chOff x="0" y="0"/>
          <a:chExt cx="0" cy="0"/>
        </a:xfrm>
      </p:grpSpPr>
      <p:pic>
        <p:nvPicPr>
          <p:cNvPr id="102" name="Google Shape;102;p7"/>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03" name="Google Shape;103;p7"/>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4" name="Google Shape;104;p7"/>
          <p:cNvSpPr txBox="1">
            <a:spLocks noGrp="1"/>
          </p:cNvSpPr>
          <p:nvPr>
            <p:ph type="body" idx="1"/>
          </p:nvPr>
        </p:nvSpPr>
        <p:spPr>
          <a:xfrm>
            <a:off x="548125"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05" name="Google Shape;105;p7"/>
          <p:cNvSpPr txBox="1">
            <a:spLocks noGrp="1"/>
          </p:cNvSpPr>
          <p:nvPr>
            <p:ph type="body" idx="2"/>
          </p:nvPr>
        </p:nvSpPr>
        <p:spPr>
          <a:xfrm>
            <a:off x="2671075"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06" name="Google Shape;106;p7"/>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7" name="Google Shape;107;p7"/>
          <p:cNvSpPr txBox="1">
            <a:spLocks noGrp="1"/>
          </p:cNvSpPr>
          <p:nvPr>
            <p:ph type="body" idx="3"/>
          </p:nvPr>
        </p:nvSpPr>
        <p:spPr>
          <a:xfrm>
            <a:off x="4794026"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grpSp>
        <p:nvGrpSpPr>
          <p:cNvPr id="108" name="Google Shape;108;p7"/>
          <p:cNvGrpSpPr/>
          <p:nvPr/>
        </p:nvGrpSpPr>
        <p:grpSpPr>
          <a:xfrm>
            <a:off x="7403272" y="2876096"/>
            <a:ext cx="1631625" cy="1782785"/>
            <a:chOff x="7403272" y="2876096"/>
            <a:chExt cx="1631625" cy="1782785"/>
          </a:xfrm>
        </p:grpSpPr>
        <p:sp>
          <p:nvSpPr>
            <p:cNvPr id="109" name="Google Shape;109;p7"/>
            <p:cNvSpPr/>
            <p:nvPr/>
          </p:nvSpPr>
          <p:spPr>
            <a:xfrm rot="5652216" flipH="1">
              <a:off x="7426337" y="4025462"/>
              <a:ext cx="250048" cy="278597"/>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110" name="Google Shape;110;p7"/>
            <p:cNvSpPr/>
            <p:nvPr/>
          </p:nvSpPr>
          <p:spPr>
            <a:xfrm rot="682371">
              <a:off x="8759823" y="3818276"/>
              <a:ext cx="250059" cy="278610"/>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111" name="Google Shape;111;p7"/>
            <p:cNvSpPr/>
            <p:nvPr/>
          </p:nvSpPr>
          <p:spPr>
            <a:xfrm>
              <a:off x="7919513" y="42665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12" name="Google Shape;112;p7"/>
            <p:cNvSpPr/>
            <p:nvPr/>
          </p:nvSpPr>
          <p:spPr>
            <a:xfrm flipH="1">
              <a:off x="8381628" y="42665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13" name="Google Shape;113;p7"/>
            <p:cNvPicPr preferRelativeResize="0"/>
            <p:nvPr/>
          </p:nvPicPr>
          <p:blipFill>
            <a:blip r:embed="rId3">
              <a:alphaModFix/>
            </a:blip>
            <a:stretch>
              <a:fillRect/>
            </a:stretch>
          </p:blipFill>
          <p:spPr>
            <a:xfrm>
              <a:off x="7445529" y="2876096"/>
              <a:ext cx="1541746" cy="1505664"/>
            </a:xfrm>
            <a:prstGeom prst="rect">
              <a:avLst/>
            </a:prstGeom>
            <a:noFill/>
            <a:ln>
              <a:noFill/>
            </a:ln>
          </p:spPr>
        </p:pic>
        <p:sp>
          <p:nvSpPr>
            <p:cNvPr id="114" name="Google Shape;114;p7"/>
            <p:cNvSpPr/>
            <p:nvPr/>
          </p:nvSpPr>
          <p:spPr>
            <a:xfrm rot="-372207">
              <a:off x="8259436" y="3705061"/>
              <a:ext cx="146088" cy="146598"/>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7"/>
            <p:cNvSpPr/>
            <p:nvPr/>
          </p:nvSpPr>
          <p:spPr>
            <a:xfrm rot="-335960">
              <a:off x="7958498" y="3711971"/>
              <a:ext cx="127095" cy="131964"/>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7"/>
            <p:cNvSpPr/>
            <p:nvPr/>
          </p:nvSpPr>
          <p:spPr>
            <a:xfrm>
              <a:off x="8101006" y="3969538"/>
              <a:ext cx="139200" cy="2073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2"/>
        <p:cNvGrpSpPr/>
        <p:nvPr/>
      </p:nvGrpSpPr>
      <p:grpSpPr>
        <a:xfrm>
          <a:off x="0" y="0"/>
          <a:ext cx="0" cy="0"/>
          <a:chOff x="0" y="0"/>
          <a:chExt cx="0" cy="0"/>
        </a:xfrm>
      </p:grpSpPr>
      <p:pic>
        <p:nvPicPr>
          <p:cNvPr id="143" name="Google Shape;143;p10"/>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44" name="Google Shape;144;p10"/>
          <p:cNvSpPr txBox="1">
            <a:spLocks noGrp="1"/>
          </p:cNvSpPr>
          <p:nvPr>
            <p:ph type="body" idx="1"/>
          </p:nvPr>
        </p:nvSpPr>
        <p:spPr>
          <a:xfrm>
            <a:off x="435775" y="4406300"/>
            <a:ext cx="6350700" cy="3156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145" name="Google Shape;145;p1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46" name="Google Shape;146;p10"/>
          <p:cNvGrpSpPr/>
          <p:nvPr/>
        </p:nvGrpSpPr>
        <p:grpSpPr>
          <a:xfrm>
            <a:off x="7185170" y="2671550"/>
            <a:ext cx="1677505" cy="2096681"/>
            <a:chOff x="7185170" y="2671550"/>
            <a:chExt cx="1677505" cy="2096681"/>
          </a:xfrm>
        </p:grpSpPr>
        <p:sp>
          <p:nvSpPr>
            <p:cNvPr id="147" name="Google Shape;147;p10"/>
            <p:cNvSpPr/>
            <p:nvPr/>
          </p:nvSpPr>
          <p:spPr>
            <a:xfrm>
              <a:off x="7185170" y="4136225"/>
              <a:ext cx="430080" cy="200025"/>
            </a:xfrm>
            <a:custGeom>
              <a:avLst/>
              <a:gdLst/>
              <a:ahLst/>
              <a:cxnLst/>
              <a:rect l="l" t="t" r="r" b="b"/>
              <a:pathLst>
                <a:path w="12288" h="5715" extrusionOk="0">
                  <a:moveTo>
                    <a:pt x="12288" y="0"/>
                  </a:moveTo>
                  <a:cubicBezTo>
                    <a:pt x="9576" y="3613"/>
                    <a:pt x="4517" y="5715"/>
                    <a:pt x="0" y="5715"/>
                  </a:cubicBezTo>
                </a:path>
              </a:pathLst>
            </a:custGeom>
            <a:noFill/>
            <a:ln w="38100" cap="rnd" cmpd="sng">
              <a:solidFill>
                <a:schemeClr val="dk1"/>
              </a:solidFill>
              <a:prstDash val="solid"/>
              <a:round/>
              <a:headEnd type="none" w="med" len="med"/>
              <a:tailEnd type="none" w="med" len="med"/>
            </a:ln>
          </p:spPr>
        </p:sp>
        <p:sp>
          <p:nvSpPr>
            <p:cNvPr id="148" name="Google Shape;148;p10"/>
            <p:cNvSpPr/>
            <p:nvPr/>
          </p:nvSpPr>
          <p:spPr>
            <a:xfrm>
              <a:off x="8608225" y="4085363"/>
              <a:ext cx="254450" cy="250875"/>
            </a:xfrm>
            <a:custGeom>
              <a:avLst/>
              <a:gdLst/>
              <a:ahLst/>
              <a:cxnLst/>
              <a:rect l="l" t="t" r="r" b="b"/>
              <a:pathLst>
                <a:path w="10178" h="10035" extrusionOk="0">
                  <a:moveTo>
                    <a:pt x="0" y="1177"/>
                  </a:moveTo>
                  <a:cubicBezTo>
                    <a:pt x="2720" y="-862"/>
                    <a:pt x="9177" y="-121"/>
                    <a:pt x="10001" y="3177"/>
                  </a:cubicBezTo>
                  <a:cubicBezTo>
                    <a:pt x="10708" y="6006"/>
                    <a:pt x="7488" y="10035"/>
                    <a:pt x="4572" y="10035"/>
                  </a:cubicBezTo>
                </a:path>
              </a:pathLst>
            </a:custGeom>
            <a:noFill/>
            <a:ln w="38100" cap="rnd" cmpd="sng">
              <a:solidFill>
                <a:schemeClr val="dk1"/>
              </a:solidFill>
              <a:prstDash val="solid"/>
              <a:round/>
              <a:headEnd type="none" w="med" len="med"/>
              <a:tailEnd type="none" w="med" len="med"/>
            </a:ln>
          </p:spPr>
        </p:sp>
        <p:sp>
          <p:nvSpPr>
            <p:cNvPr id="149" name="Google Shape;149;p10"/>
            <p:cNvSpPr/>
            <p:nvPr/>
          </p:nvSpPr>
          <p:spPr>
            <a:xfrm>
              <a:off x="7891813" y="44063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50" name="Google Shape;150;p10"/>
            <p:cNvSpPr/>
            <p:nvPr/>
          </p:nvSpPr>
          <p:spPr>
            <a:xfrm>
              <a:off x="8210875" y="44063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51" name="Google Shape;151;p10"/>
            <p:cNvPicPr preferRelativeResize="0"/>
            <p:nvPr/>
          </p:nvPicPr>
          <p:blipFill>
            <a:blip r:embed="rId3">
              <a:alphaModFix/>
            </a:blip>
            <a:stretch>
              <a:fillRect/>
            </a:stretch>
          </p:blipFill>
          <p:spPr>
            <a:xfrm>
              <a:off x="7536121" y="2671550"/>
              <a:ext cx="1151884" cy="1884475"/>
            </a:xfrm>
            <a:prstGeom prst="rect">
              <a:avLst/>
            </a:prstGeom>
            <a:noFill/>
            <a:ln>
              <a:noFill/>
            </a:ln>
          </p:spPr>
        </p:pic>
        <p:sp>
          <p:nvSpPr>
            <p:cNvPr id="152" name="Google Shape;152;p10"/>
            <p:cNvSpPr/>
            <p:nvPr/>
          </p:nvSpPr>
          <p:spPr>
            <a:xfrm>
              <a:off x="8118926" y="375494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0"/>
            <p:cNvSpPr/>
            <p:nvPr/>
          </p:nvSpPr>
          <p:spPr>
            <a:xfrm>
              <a:off x="7820330" y="373014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0"/>
            <p:cNvSpPr/>
            <p:nvPr/>
          </p:nvSpPr>
          <p:spPr>
            <a:xfrm rot="7381212">
              <a:off x="8216847" y="4057606"/>
              <a:ext cx="123784" cy="80190"/>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lt1"/>
              </a:solidFill>
              <a:prstDash val="solid"/>
              <a:round/>
              <a:headEnd type="none" w="med" len="med"/>
              <a:tailEnd type="none" w="med" len="med"/>
            </a:ln>
          </p:spPr>
        </p:sp>
        <p:sp>
          <p:nvSpPr>
            <p:cNvPr id="155" name="Google Shape;155;p10"/>
            <p:cNvSpPr/>
            <p:nvPr/>
          </p:nvSpPr>
          <p:spPr>
            <a:xfrm>
              <a:off x="8068455" y="3653557"/>
              <a:ext cx="347296" cy="348508"/>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0"/>
            <p:cNvSpPr/>
            <p:nvPr/>
          </p:nvSpPr>
          <p:spPr>
            <a:xfrm>
              <a:off x="7687269" y="3637756"/>
              <a:ext cx="305060" cy="3167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0"/>
            <p:cNvSpPr/>
            <p:nvPr/>
          </p:nvSpPr>
          <p:spPr>
            <a:xfrm>
              <a:off x="7990150" y="3797472"/>
              <a:ext cx="82950" cy="15000"/>
            </a:xfrm>
            <a:custGeom>
              <a:avLst/>
              <a:gdLst/>
              <a:ahLst/>
              <a:cxnLst/>
              <a:rect l="l" t="t" r="r" b="b"/>
              <a:pathLst>
                <a:path w="3318" h="600" extrusionOk="0">
                  <a:moveTo>
                    <a:pt x="0" y="600"/>
                  </a:moveTo>
                  <a:cubicBezTo>
                    <a:pt x="955" y="38"/>
                    <a:pt x="2431" y="-279"/>
                    <a:pt x="3318" y="386"/>
                  </a:cubicBezTo>
                </a:path>
              </a:pathLst>
            </a:custGeom>
            <a:noFill/>
            <a:ln w="38100" cap="rnd" cmpd="sng">
              <a:solidFill>
                <a:schemeClr val="lt1"/>
              </a:solidFill>
              <a:prstDash val="solid"/>
              <a:round/>
              <a:headEnd type="none" w="med" len="med"/>
              <a:tailEnd type="none" w="med" len="med"/>
            </a:ln>
          </p:spPr>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8"/>
        <p:cNvGrpSpPr/>
        <p:nvPr/>
      </p:nvGrpSpPr>
      <p:grpSpPr>
        <a:xfrm>
          <a:off x="0" y="0"/>
          <a:ext cx="0" cy="0"/>
          <a:chOff x="0" y="0"/>
          <a:chExt cx="0" cy="0"/>
        </a:xfrm>
      </p:grpSpPr>
      <p:sp>
        <p:nvSpPr>
          <p:cNvPr id="159" name="Google Shape;159;p1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60" name="Google Shape;160;p11"/>
          <p:cNvGrpSpPr/>
          <p:nvPr/>
        </p:nvGrpSpPr>
        <p:grpSpPr>
          <a:xfrm>
            <a:off x="329788" y="4081200"/>
            <a:ext cx="8484419" cy="1041759"/>
            <a:chOff x="329788" y="4081200"/>
            <a:chExt cx="8484419" cy="1041759"/>
          </a:xfrm>
        </p:grpSpPr>
        <p:sp>
          <p:nvSpPr>
            <p:cNvPr id="161" name="Google Shape;161;p11"/>
            <p:cNvSpPr/>
            <p:nvPr/>
          </p:nvSpPr>
          <p:spPr>
            <a:xfrm flipH="1">
              <a:off x="248317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2" name="Google Shape;162;p11"/>
            <p:cNvSpPr/>
            <p:nvPr/>
          </p:nvSpPr>
          <p:spPr>
            <a:xfrm flipH="1">
              <a:off x="2290603"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3" name="Google Shape;163;p11"/>
            <p:cNvSpPr/>
            <p:nvPr/>
          </p:nvSpPr>
          <p:spPr>
            <a:xfrm>
              <a:off x="501300"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4" name="Google Shape;164;p11"/>
            <p:cNvSpPr/>
            <p:nvPr/>
          </p:nvSpPr>
          <p:spPr>
            <a:xfrm flipH="1">
              <a:off x="758564"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5" name="Google Shape;165;p11"/>
            <p:cNvSpPr/>
            <p:nvPr/>
          </p:nvSpPr>
          <p:spPr>
            <a:xfrm>
              <a:off x="1274015" y="4925729"/>
              <a:ext cx="168163" cy="18108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66" name="Google Shape;166;p11"/>
            <p:cNvSpPr/>
            <p:nvPr/>
          </p:nvSpPr>
          <p:spPr>
            <a:xfrm>
              <a:off x="1517285"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7" name="Google Shape;167;p11"/>
            <p:cNvSpPr/>
            <p:nvPr/>
          </p:nvSpPr>
          <p:spPr>
            <a:xfrm>
              <a:off x="31942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68" name="Google Shape;168;p11"/>
            <p:cNvSpPr/>
            <p:nvPr/>
          </p:nvSpPr>
          <p:spPr>
            <a:xfrm>
              <a:off x="33466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69" name="Google Shape;169;p11"/>
            <p:cNvSpPr/>
            <p:nvPr/>
          </p:nvSpPr>
          <p:spPr>
            <a:xfrm>
              <a:off x="4121250" y="4918525"/>
              <a:ext cx="242250" cy="122750"/>
            </a:xfrm>
            <a:custGeom>
              <a:avLst/>
              <a:gdLst/>
              <a:ahLst/>
              <a:cxnLst/>
              <a:rect l="l" t="t" r="r" b="b"/>
              <a:pathLst>
                <a:path w="9690" h="4910" extrusionOk="0">
                  <a:moveTo>
                    <a:pt x="0" y="0"/>
                  </a:moveTo>
                  <a:lnTo>
                    <a:pt x="3747" y="4910"/>
                  </a:lnTo>
                  <a:lnTo>
                    <a:pt x="8140" y="905"/>
                  </a:lnTo>
                  <a:lnTo>
                    <a:pt x="9690" y="3230"/>
                  </a:lnTo>
                </a:path>
              </a:pathLst>
            </a:custGeom>
            <a:noFill/>
            <a:ln w="38100" cap="rnd" cmpd="sng">
              <a:solidFill>
                <a:schemeClr val="dk1"/>
              </a:solidFill>
              <a:prstDash val="solid"/>
              <a:round/>
              <a:headEnd type="none" w="med" len="med"/>
              <a:tailEnd type="none" w="med" len="med"/>
            </a:ln>
          </p:spPr>
        </p:sp>
        <p:sp>
          <p:nvSpPr>
            <p:cNvPr id="170" name="Google Shape;170;p11"/>
            <p:cNvSpPr/>
            <p:nvPr/>
          </p:nvSpPr>
          <p:spPr>
            <a:xfrm flipH="1">
              <a:off x="39485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71" name="Google Shape;171;p11"/>
            <p:cNvSpPr/>
            <p:nvPr/>
          </p:nvSpPr>
          <p:spPr>
            <a:xfrm>
              <a:off x="8284998"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2" name="Google Shape;172;p11"/>
            <p:cNvSpPr/>
            <p:nvPr/>
          </p:nvSpPr>
          <p:spPr>
            <a:xfrm>
              <a:off x="495839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3" name="Google Shape;173;p11"/>
            <p:cNvSpPr/>
            <p:nvPr/>
          </p:nvSpPr>
          <p:spPr>
            <a:xfrm flipH="1">
              <a:off x="5893602"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4" name="Google Shape;174;p11"/>
            <p:cNvSpPr/>
            <p:nvPr/>
          </p:nvSpPr>
          <p:spPr>
            <a:xfrm flipH="1">
              <a:off x="5701028"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5" name="Google Shape;175;p11"/>
            <p:cNvSpPr/>
            <p:nvPr/>
          </p:nvSpPr>
          <p:spPr>
            <a:xfrm>
              <a:off x="4779100"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6" name="Google Shape;176;p11"/>
            <p:cNvSpPr/>
            <p:nvPr/>
          </p:nvSpPr>
          <p:spPr>
            <a:xfrm flipH="1">
              <a:off x="8479339"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7" name="Google Shape;177;p11"/>
            <p:cNvSpPr/>
            <p:nvPr/>
          </p:nvSpPr>
          <p:spPr>
            <a:xfrm>
              <a:off x="6413178" y="4925729"/>
              <a:ext cx="168163" cy="18108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78" name="Google Shape;178;p11"/>
            <p:cNvSpPr/>
            <p:nvPr/>
          </p:nvSpPr>
          <p:spPr>
            <a:xfrm>
              <a:off x="665644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9" name="Google Shape;179;p11"/>
            <p:cNvSpPr/>
            <p:nvPr/>
          </p:nvSpPr>
          <p:spPr>
            <a:xfrm rot="-772385" flipH="1">
              <a:off x="7297125" y="4931449"/>
              <a:ext cx="242258" cy="122754"/>
            </a:xfrm>
            <a:custGeom>
              <a:avLst/>
              <a:gdLst/>
              <a:ahLst/>
              <a:cxnLst/>
              <a:rect l="l" t="t" r="r" b="b"/>
              <a:pathLst>
                <a:path w="9690" h="4910" extrusionOk="0">
                  <a:moveTo>
                    <a:pt x="0" y="0"/>
                  </a:moveTo>
                  <a:lnTo>
                    <a:pt x="3747" y="4910"/>
                  </a:lnTo>
                  <a:lnTo>
                    <a:pt x="8140" y="905"/>
                  </a:lnTo>
                  <a:lnTo>
                    <a:pt x="9690" y="3230"/>
                  </a:lnTo>
                </a:path>
              </a:pathLst>
            </a:custGeom>
            <a:noFill/>
            <a:ln w="38100" cap="rnd" cmpd="sng">
              <a:solidFill>
                <a:schemeClr val="dk1"/>
              </a:solidFill>
              <a:prstDash val="solid"/>
              <a:round/>
              <a:headEnd type="none" w="med" len="med"/>
              <a:tailEnd type="none" w="med" len="med"/>
            </a:ln>
          </p:spPr>
        </p:sp>
        <p:sp>
          <p:nvSpPr>
            <p:cNvPr id="180" name="Google Shape;180;p11"/>
            <p:cNvSpPr/>
            <p:nvPr/>
          </p:nvSpPr>
          <p:spPr>
            <a:xfrm>
              <a:off x="7637737"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pic>
          <p:nvPicPr>
            <p:cNvPr id="181" name="Google Shape;181;p11"/>
            <p:cNvPicPr preferRelativeResize="0"/>
            <p:nvPr/>
          </p:nvPicPr>
          <p:blipFill>
            <a:blip r:embed="rId2">
              <a:alphaModFix/>
            </a:blip>
            <a:stretch>
              <a:fillRect/>
            </a:stretch>
          </p:blipFill>
          <p:spPr>
            <a:xfrm flipH="1">
              <a:off x="5568301" y="4081200"/>
              <a:ext cx="534466" cy="874375"/>
            </a:xfrm>
            <a:prstGeom prst="rect">
              <a:avLst/>
            </a:prstGeom>
            <a:noFill/>
            <a:ln>
              <a:noFill/>
            </a:ln>
          </p:spPr>
        </p:pic>
        <p:pic>
          <p:nvPicPr>
            <p:cNvPr id="182" name="Google Shape;182;p11"/>
            <p:cNvPicPr preferRelativeResize="0"/>
            <p:nvPr/>
          </p:nvPicPr>
          <p:blipFill>
            <a:blip r:embed="rId3">
              <a:alphaModFix/>
            </a:blip>
            <a:stretch>
              <a:fillRect/>
            </a:stretch>
          </p:blipFill>
          <p:spPr>
            <a:xfrm>
              <a:off x="2115641" y="4081200"/>
              <a:ext cx="534466" cy="874375"/>
            </a:xfrm>
            <a:prstGeom prst="rect">
              <a:avLst/>
            </a:prstGeom>
            <a:noFill/>
            <a:ln>
              <a:noFill/>
            </a:ln>
          </p:spPr>
        </p:pic>
        <p:pic>
          <p:nvPicPr>
            <p:cNvPr id="183" name="Google Shape;183;p11"/>
            <p:cNvPicPr preferRelativeResize="0"/>
            <p:nvPr/>
          </p:nvPicPr>
          <p:blipFill>
            <a:blip r:embed="rId4">
              <a:alphaModFix/>
            </a:blip>
            <a:stretch>
              <a:fillRect/>
            </a:stretch>
          </p:blipFill>
          <p:spPr>
            <a:xfrm>
              <a:off x="1188383" y="4278497"/>
              <a:ext cx="653153" cy="677078"/>
            </a:xfrm>
            <a:prstGeom prst="rect">
              <a:avLst/>
            </a:prstGeom>
            <a:noFill/>
            <a:ln>
              <a:noFill/>
            </a:ln>
          </p:spPr>
        </p:pic>
        <p:pic>
          <p:nvPicPr>
            <p:cNvPr id="184" name="Google Shape;184;p11"/>
            <p:cNvPicPr preferRelativeResize="0"/>
            <p:nvPr/>
          </p:nvPicPr>
          <p:blipFill>
            <a:blip r:embed="rId5">
              <a:alphaModFix/>
            </a:blip>
            <a:stretch>
              <a:fillRect/>
            </a:stretch>
          </p:blipFill>
          <p:spPr>
            <a:xfrm>
              <a:off x="3761275" y="4278497"/>
              <a:ext cx="667508" cy="677078"/>
            </a:xfrm>
            <a:prstGeom prst="rect">
              <a:avLst/>
            </a:prstGeom>
            <a:noFill/>
            <a:ln>
              <a:noFill/>
            </a:ln>
          </p:spPr>
        </p:pic>
        <p:pic>
          <p:nvPicPr>
            <p:cNvPr id="185" name="Google Shape;185;p11"/>
            <p:cNvPicPr preferRelativeResize="0"/>
            <p:nvPr/>
          </p:nvPicPr>
          <p:blipFill>
            <a:blip r:embed="rId6">
              <a:alphaModFix/>
            </a:blip>
            <a:stretch>
              <a:fillRect/>
            </a:stretch>
          </p:blipFill>
          <p:spPr>
            <a:xfrm flipH="1">
              <a:off x="2924212" y="4256964"/>
              <a:ext cx="715358" cy="698611"/>
            </a:xfrm>
            <a:prstGeom prst="rect">
              <a:avLst/>
            </a:prstGeom>
            <a:noFill/>
            <a:ln>
              <a:noFill/>
            </a:ln>
          </p:spPr>
        </p:pic>
        <p:pic>
          <p:nvPicPr>
            <p:cNvPr id="186" name="Google Shape;186;p11"/>
            <p:cNvPicPr preferRelativeResize="0"/>
            <p:nvPr/>
          </p:nvPicPr>
          <p:blipFill>
            <a:blip r:embed="rId7">
              <a:alphaModFix/>
            </a:blip>
            <a:stretch>
              <a:fillRect/>
            </a:stretch>
          </p:blipFill>
          <p:spPr>
            <a:xfrm>
              <a:off x="6300672" y="4256964"/>
              <a:ext cx="715358" cy="698611"/>
            </a:xfrm>
            <a:prstGeom prst="rect">
              <a:avLst/>
            </a:prstGeom>
            <a:noFill/>
            <a:ln>
              <a:noFill/>
            </a:ln>
          </p:spPr>
        </p:pic>
        <p:pic>
          <p:nvPicPr>
            <p:cNvPr id="187" name="Google Shape;187;p11"/>
            <p:cNvPicPr preferRelativeResize="0"/>
            <p:nvPr/>
          </p:nvPicPr>
          <p:blipFill>
            <a:blip r:embed="rId8">
              <a:alphaModFix/>
            </a:blip>
            <a:stretch>
              <a:fillRect/>
            </a:stretch>
          </p:blipFill>
          <p:spPr>
            <a:xfrm>
              <a:off x="8077315" y="4445972"/>
              <a:ext cx="736891" cy="509603"/>
            </a:xfrm>
            <a:prstGeom prst="rect">
              <a:avLst/>
            </a:prstGeom>
            <a:noFill/>
            <a:ln>
              <a:noFill/>
            </a:ln>
          </p:spPr>
        </p:pic>
        <p:pic>
          <p:nvPicPr>
            <p:cNvPr id="188" name="Google Shape;188;p11"/>
            <p:cNvPicPr preferRelativeResize="0"/>
            <p:nvPr/>
          </p:nvPicPr>
          <p:blipFill>
            <a:blip r:embed="rId9">
              <a:alphaModFix/>
            </a:blip>
            <a:stretch>
              <a:fillRect/>
            </a:stretch>
          </p:blipFill>
          <p:spPr>
            <a:xfrm>
              <a:off x="329788" y="4445972"/>
              <a:ext cx="736891" cy="509603"/>
            </a:xfrm>
            <a:prstGeom prst="rect">
              <a:avLst/>
            </a:prstGeom>
            <a:noFill/>
            <a:ln>
              <a:noFill/>
            </a:ln>
          </p:spPr>
        </p:pic>
        <p:pic>
          <p:nvPicPr>
            <p:cNvPr id="189" name="Google Shape;189;p11"/>
            <p:cNvPicPr preferRelativeResize="0"/>
            <p:nvPr/>
          </p:nvPicPr>
          <p:blipFill>
            <a:blip r:embed="rId10">
              <a:alphaModFix/>
            </a:blip>
            <a:stretch>
              <a:fillRect/>
            </a:stretch>
          </p:blipFill>
          <p:spPr>
            <a:xfrm>
              <a:off x="4550488" y="4276104"/>
              <a:ext cx="667508" cy="679471"/>
            </a:xfrm>
            <a:prstGeom prst="rect">
              <a:avLst/>
            </a:prstGeom>
            <a:noFill/>
            <a:ln>
              <a:noFill/>
            </a:ln>
          </p:spPr>
        </p:pic>
        <p:pic>
          <p:nvPicPr>
            <p:cNvPr id="190" name="Google Shape;190;p11"/>
            <p:cNvPicPr preferRelativeResize="0"/>
            <p:nvPr/>
          </p:nvPicPr>
          <p:blipFill>
            <a:blip r:embed="rId11">
              <a:alphaModFix/>
            </a:blip>
            <a:stretch>
              <a:fillRect/>
            </a:stretch>
          </p:blipFill>
          <p:spPr>
            <a:xfrm>
              <a:off x="7213935" y="4276104"/>
              <a:ext cx="741676" cy="679471"/>
            </a:xfrm>
            <a:prstGeom prst="rect">
              <a:avLst/>
            </a:prstGeom>
            <a:noFill/>
            <a:ln>
              <a:noFill/>
            </a:ln>
          </p:spPr>
        </p:pic>
        <p:sp>
          <p:nvSpPr>
            <p:cNvPr id="191" name="Google Shape;191;p11"/>
            <p:cNvSpPr/>
            <p:nvPr/>
          </p:nvSpPr>
          <p:spPr>
            <a:xfrm>
              <a:off x="4896942" y="4662673"/>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1"/>
            <p:cNvSpPr/>
            <p:nvPr/>
          </p:nvSpPr>
          <p:spPr>
            <a:xfrm>
              <a:off x="4755021" y="4650887"/>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1"/>
            <p:cNvSpPr/>
            <p:nvPr/>
          </p:nvSpPr>
          <p:spPr>
            <a:xfrm>
              <a:off x="8426917" y="4646004"/>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1"/>
            <p:cNvSpPr/>
            <p:nvPr/>
          </p:nvSpPr>
          <p:spPr>
            <a:xfrm>
              <a:off x="8284996" y="4634218"/>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1"/>
            <p:cNvSpPr/>
            <p:nvPr/>
          </p:nvSpPr>
          <p:spPr>
            <a:xfrm>
              <a:off x="1583030" y="4529911"/>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1"/>
            <p:cNvSpPr/>
            <p:nvPr/>
          </p:nvSpPr>
          <p:spPr>
            <a:xfrm>
              <a:off x="1441108" y="4518125"/>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1"/>
            <p:cNvSpPr/>
            <p:nvPr/>
          </p:nvSpPr>
          <p:spPr>
            <a:xfrm flipH="1">
              <a:off x="5767046" y="4577317"/>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1"/>
            <p:cNvSpPr/>
            <p:nvPr/>
          </p:nvSpPr>
          <p:spPr>
            <a:xfrm flipH="1">
              <a:off x="5918283" y="4565531"/>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1"/>
            <p:cNvSpPr/>
            <p:nvPr/>
          </p:nvSpPr>
          <p:spPr>
            <a:xfrm flipH="1">
              <a:off x="3228777" y="4602367"/>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1"/>
            <p:cNvSpPr/>
            <p:nvPr/>
          </p:nvSpPr>
          <p:spPr>
            <a:xfrm flipH="1">
              <a:off x="3380014" y="4590581"/>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1"/>
            <p:cNvSpPr/>
            <p:nvPr/>
          </p:nvSpPr>
          <p:spPr>
            <a:xfrm rot="-311666">
              <a:off x="4096754" y="46304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1"/>
            <p:cNvSpPr/>
            <p:nvPr/>
          </p:nvSpPr>
          <p:spPr>
            <a:xfrm rot="-392198">
              <a:off x="3942938" y="46344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1"/>
            <p:cNvSpPr/>
            <p:nvPr/>
          </p:nvSpPr>
          <p:spPr>
            <a:xfrm rot="-311666">
              <a:off x="6638372" y="4644749"/>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1"/>
            <p:cNvSpPr/>
            <p:nvPr/>
          </p:nvSpPr>
          <p:spPr>
            <a:xfrm rot="-392198">
              <a:off x="6484557" y="4648745"/>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1"/>
            <p:cNvSpPr/>
            <p:nvPr/>
          </p:nvSpPr>
          <p:spPr>
            <a:xfrm rot="-311666">
              <a:off x="7699854" y="46458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1"/>
            <p:cNvSpPr/>
            <p:nvPr/>
          </p:nvSpPr>
          <p:spPr>
            <a:xfrm rot="-392198">
              <a:off x="7546038" y="46498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1"/>
            <p:cNvSpPr/>
            <p:nvPr/>
          </p:nvSpPr>
          <p:spPr>
            <a:xfrm rot="-311666">
              <a:off x="2463316" y="46057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1"/>
            <p:cNvSpPr/>
            <p:nvPr/>
          </p:nvSpPr>
          <p:spPr>
            <a:xfrm rot="-392198">
              <a:off x="2309500" y="46097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1"/>
            <p:cNvSpPr/>
            <p:nvPr/>
          </p:nvSpPr>
          <p:spPr>
            <a:xfrm rot="-311666">
              <a:off x="747579" y="4675687"/>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1"/>
            <p:cNvSpPr/>
            <p:nvPr/>
          </p:nvSpPr>
          <p:spPr>
            <a:xfrm rot="-392198">
              <a:off x="593763" y="4679682"/>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1"/>
            <p:cNvSpPr/>
            <p:nvPr/>
          </p:nvSpPr>
          <p:spPr>
            <a:xfrm rot="1498374">
              <a:off x="4099383" y="4682386"/>
              <a:ext cx="123962" cy="138116"/>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sp>
          <p:nvSpPr>
            <p:cNvPr id="212" name="Google Shape;212;p11"/>
            <p:cNvSpPr/>
            <p:nvPr/>
          </p:nvSpPr>
          <p:spPr>
            <a:xfrm rot="2700242">
              <a:off x="579912" y="4640102"/>
              <a:ext cx="251162" cy="279858"/>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sp>
          <p:nvSpPr>
            <p:cNvPr id="213" name="Google Shape;213;p11"/>
            <p:cNvSpPr/>
            <p:nvPr/>
          </p:nvSpPr>
          <p:spPr>
            <a:xfrm>
              <a:off x="2328621" y="4644669"/>
              <a:ext cx="170700" cy="1707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6533530" y="4690100"/>
              <a:ext cx="122700" cy="1227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7620925" y="4750629"/>
              <a:ext cx="75900" cy="1056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letely blank">
  <p:cSld name="CUSTOM">
    <p:spTree>
      <p:nvGrpSpPr>
        <p:cNvPr id="1" name="Shape 216"/>
        <p:cNvGrpSpPr/>
        <p:nvPr/>
      </p:nvGrpSpPr>
      <p:grpSpPr>
        <a:xfrm>
          <a:off x="0" y="0"/>
          <a:ext cx="0" cy="0"/>
          <a:chOff x="0" y="0"/>
          <a:chExt cx="0" cy="0"/>
        </a:xfrm>
      </p:grpSpPr>
      <p:sp>
        <p:nvSpPr>
          <p:cNvPr id="217" name="Google Shape;217;p12"/>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8125" y="593125"/>
            <a:ext cx="6167100" cy="3963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1pPr>
            <a:lvl2pPr lvl="1"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2pPr>
            <a:lvl3pPr lvl="2"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3pPr>
            <a:lvl4pPr lvl="3"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4pPr>
            <a:lvl5pPr lvl="4"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5pPr>
            <a:lvl6pPr lvl="5"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6pPr>
            <a:lvl7pPr lvl="6"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7pPr>
            <a:lvl8pPr lvl="7"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8pPr>
            <a:lvl9pPr lvl="8"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548125" y="1271600"/>
            <a:ext cx="6167100" cy="32979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chemeClr val="accent1"/>
              </a:buClr>
              <a:buSzPts val="2000"/>
              <a:buFont typeface="Nunito"/>
              <a:buChar char="➜"/>
              <a:defRPr sz="2400">
                <a:solidFill>
                  <a:schemeClr val="dk2"/>
                </a:solidFill>
                <a:latin typeface="Nunito"/>
                <a:ea typeface="Nunito"/>
                <a:cs typeface="Nunito"/>
                <a:sym typeface="Nunito"/>
              </a:defRPr>
            </a:lvl1pPr>
            <a:lvl2pPr marL="914400" lvl="1"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2pPr>
            <a:lvl3pPr marL="1371600" lvl="2"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3pPr>
            <a:lvl4pPr marL="1828800" lvl="3"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4pPr>
            <a:lvl5pPr marL="2286000" lvl="4"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5pPr>
            <a:lvl6pPr marL="2743200" lvl="5"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6pPr>
            <a:lvl7pPr marL="3200400" lvl="6"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7pPr>
            <a:lvl8pPr marL="3657600" lvl="7"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8pPr>
            <a:lvl9pPr marL="4114800" lvl="8" indent="-381000" rtl="0">
              <a:lnSpc>
                <a:spcPct val="115000"/>
              </a:lnSpc>
              <a:spcBef>
                <a:spcPts val="800"/>
              </a:spcBef>
              <a:spcAft>
                <a:spcPts val="800"/>
              </a:spcAft>
              <a:buClr>
                <a:schemeClr val="dk2"/>
              </a:buClr>
              <a:buSzPts val="2400"/>
              <a:buFont typeface="Nunito"/>
              <a:buChar char="■"/>
              <a:defRPr sz="24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04384" y="199526"/>
            <a:ext cx="548700" cy="393600"/>
          </a:xfrm>
          <a:prstGeom prst="rect">
            <a:avLst/>
          </a:prstGeom>
          <a:noFill/>
          <a:ln>
            <a:noFill/>
          </a:ln>
        </p:spPr>
        <p:txBody>
          <a:bodyPr spcFirstLastPara="1" wrap="square" lIns="0" tIns="0" rIns="0" bIns="0" anchor="t" anchorCtr="0">
            <a:noAutofit/>
          </a:bodyPr>
          <a:lstStyle>
            <a:lvl1pPr lvl="0" algn="r" rtl="0">
              <a:buNone/>
              <a:defRPr sz="1300">
                <a:solidFill>
                  <a:schemeClr val="lt2"/>
                </a:solidFill>
                <a:latin typeface="Walter Turncoat"/>
                <a:ea typeface="Walter Turncoat"/>
                <a:cs typeface="Walter Turncoat"/>
                <a:sym typeface="Walter Turncoat"/>
              </a:defRPr>
            </a:lvl1pPr>
            <a:lvl2pPr lvl="1" algn="r" rtl="0">
              <a:buNone/>
              <a:defRPr sz="1300">
                <a:solidFill>
                  <a:schemeClr val="lt2"/>
                </a:solidFill>
                <a:latin typeface="Walter Turncoat"/>
                <a:ea typeface="Walter Turncoat"/>
                <a:cs typeface="Walter Turncoat"/>
                <a:sym typeface="Walter Turncoat"/>
              </a:defRPr>
            </a:lvl2pPr>
            <a:lvl3pPr lvl="2" algn="r" rtl="0">
              <a:buNone/>
              <a:defRPr sz="1300">
                <a:solidFill>
                  <a:schemeClr val="lt2"/>
                </a:solidFill>
                <a:latin typeface="Walter Turncoat"/>
                <a:ea typeface="Walter Turncoat"/>
                <a:cs typeface="Walter Turncoat"/>
                <a:sym typeface="Walter Turncoat"/>
              </a:defRPr>
            </a:lvl3pPr>
            <a:lvl4pPr lvl="3" algn="r" rtl="0">
              <a:buNone/>
              <a:defRPr sz="1300">
                <a:solidFill>
                  <a:schemeClr val="lt2"/>
                </a:solidFill>
                <a:latin typeface="Walter Turncoat"/>
                <a:ea typeface="Walter Turncoat"/>
                <a:cs typeface="Walter Turncoat"/>
                <a:sym typeface="Walter Turncoat"/>
              </a:defRPr>
            </a:lvl4pPr>
            <a:lvl5pPr lvl="4" algn="r" rtl="0">
              <a:buNone/>
              <a:defRPr sz="1300">
                <a:solidFill>
                  <a:schemeClr val="lt2"/>
                </a:solidFill>
                <a:latin typeface="Walter Turncoat"/>
                <a:ea typeface="Walter Turncoat"/>
                <a:cs typeface="Walter Turncoat"/>
                <a:sym typeface="Walter Turncoat"/>
              </a:defRPr>
            </a:lvl5pPr>
            <a:lvl6pPr lvl="5" algn="r" rtl="0">
              <a:buNone/>
              <a:defRPr sz="1300">
                <a:solidFill>
                  <a:schemeClr val="lt2"/>
                </a:solidFill>
                <a:latin typeface="Walter Turncoat"/>
                <a:ea typeface="Walter Turncoat"/>
                <a:cs typeface="Walter Turncoat"/>
                <a:sym typeface="Walter Turncoat"/>
              </a:defRPr>
            </a:lvl6pPr>
            <a:lvl7pPr lvl="6" algn="r" rtl="0">
              <a:buNone/>
              <a:defRPr sz="1300">
                <a:solidFill>
                  <a:schemeClr val="lt2"/>
                </a:solidFill>
                <a:latin typeface="Walter Turncoat"/>
                <a:ea typeface="Walter Turncoat"/>
                <a:cs typeface="Walter Turncoat"/>
                <a:sym typeface="Walter Turncoat"/>
              </a:defRPr>
            </a:lvl7pPr>
            <a:lvl8pPr lvl="7" algn="r" rtl="0">
              <a:buNone/>
              <a:defRPr sz="1300">
                <a:solidFill>
                  <a:schemeClr val="lt2"/>
                </a:solidFill>
                <a:latin typeface="Walter Turncoat"/>
                <a:ea typeface="Walter Turncoat"/>
                <a:cs typeface="Walter Turncoat"/>
                <a:sym typeface="Walter Turncoat"/>
              </a:defRPr>
            </a:lvl8pPr>
            <a:lvl9pPr lvl="8" algn="r" rtl="0">
              <a:buNone/>
              <a:defRPr sz="1300">
                <a:solidFill>
                  <a:schemeClr val="lt2"/>
                </a:solidFill>
                <a:latin typeface="Walter Turncoat"/>
                <a:ea typeface="Walter Turncoat"/>
                <a:cs typeface="Walter Turncoat"/>
                <a:sym typeface="Walter Turnco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6"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5.xml"/><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3"/>
          <p:cNvSpPr txBox="1">
            <a:spLocks noGrp="1"/>
          </p:cNvSpPr>
          <p:nvPr>
            <p:ph type="ctrTitle"/>
          </p:nvPr>
        </p:nvSpPr>
        <p:spPr>
          <a:xfrm>
            <a:off x="2323325" y="793100"/>
            <a:ext cx="4497300" cy="3557400"/>
          </a:xfrm>
          <a:prstGeom prst="rect">
            <a:avLst/>
          </a:prstGeom>
        </p:spPr>
        <p:txBody>
          <a:bodyPr spcFirstLastPara="1" wrap="square" lIns="0" tIns="0" rIns="0" bIns="0" anchor="ctr" anchorCtr="0">
            <a:noAutofit/>
          </a:bodyPr>
          <a:lstStyle/>
          <a:p>
            <a:r>
              <a:rPr lang="en-US" sz="4800" b="1" dirty="0">
                <a:solidFill>
                  <a:schemeClr val="tx1"/>
                </a:solidFill>
                <a:latin typeface="Walter Turncoat" panose="020B0604020202020204" charset="0"/>
                <a:cs typeface="Arial" panose="020B0604020202020204" pitchFamily="34" charset="0"/>
              </a:rPr>
              <a:t>Skin Disease Detection App</a:t>
            </a:r>
            <a:br>
              <a:rPr lang="en-US" sz="4800" b="1" dirty="0">
                <a:solidFill>
                  <a:schemeClr val="tx1"/>
                </a:solidFill>
                <a:latin typeface="Arial" panose="020B0604020202020204" pitchFamily="34" charset="0"/>
                <a:cs typeface="Arial" panose="020B0604020202020204" pitchFamily="34" charset="0"/>
              </a:rPr>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3" name="Text Placeholder 2">
            <a:extLst>
              <a:ext uri="{FF2B5EF4-FFF2-40B4-BE49-F238E27FC236}">
                <a16:creationId xmlns:a16="http://schemas.microsoft.com/office/drawing/2014/main" id="{592C2437-DAC4-379D-797F-5CE23EE758A7}"/>
              </a:ext>
            </a:extLst>
          </p:cNvPr>
          <p:cNvSpPr>
            <a:spLocks noGrp="1"/>
          </p:cNvSpPr>
          <p:nvPr>
            <p:ph type="body" idx="1"/>
          </p:nvPr>
        </p:nvSpPr>
        <p:spPr>
          <a:xfrm>
            <a:off x="408639" y="801438"/>
            <a:ext cx="6418364" cy="3540624"/>
          </a:xfrm>
        </p:spPr>
        <p:txBody>
          <a:bodyPr/>
          <a:lstStyle/>
          <a:p>
            <a:pPr marR="4445" indent="0">
              <a:spcAft>
                <a:spcPts val="50"/>
              </a:spcAft>
              <a:buNone/>
            </a:pPr>
            <a:r>
              <a:rPr lang="en-US" sz="1800" b="1" dirty="0">
                <a:effectLst/>
                <a:latin typeface="Nunito" pitchFamily="2" charset="0"/>
                <a:ea typeface="Times New Roman" panose="02020603050405020304" pitchFamily="18" charset="0"/>
              </a:rPr>
              <a:t>3. BUSY SCHEDULES:</a:t>
            </a:r>
          </a:p>
          <a:p>
            <a:pPr marR="4445" indent="0">
              <a:lnSpc>
                <a:spcPct val="150000"/>
              </a:lnSpc>
              <a:spcAft>
                <a:spcPts val="50"/>
              </a:spcAft>
              <a:buNone/>
            </a:pPr>
            <a:r>
              <a:rPr lang="en-US" sz="1800" dirty="0">
                <a:effectLst/>
                <a:latin typeface="Nunito" pitchFamily="2" charset="0"/>
                <a:ea typeface="Times New Roman" panose="02020603050405020304" pitchFamily="18" charset="0"/>
              </a:rPr>
              <a:t>People find it difficult to take a break from their busy life’s and take an appointment for a dermatologist. That’s why many people ignore the skin related problems. </a:t>
            </a:r>
          </a:p>
          <a:p>
            <a:pPr marR="4445" indent="0">
              <a:spcAft>
                <a:spcPts val="50"/>
              </a:spcAft>
              <a:buNone/>
            </a:pPr>
            <a:endParaRPr lang="en-IN" sz="1800" dirty="0">
              <a:effectLst/>
              <a:latin typeface="Nunito" pitchFamily="2" charset="0"/>
              <a:ea typeface="Times New Roman" panose="02020603050405020304" pitchFamily="18" charset="0"/>
            </a:endParaRPr>
          </a:p>
          <a:p>
            <a:pPr marR="4445" indent="0">
              <a:spcAft>
                <a:spcPts val="50"/>
              </a:spcAft>
              <a:buNone/>
            </a:pPr>
            <a:r>
              <a:rPr lang="en-US" sz="1800" b="1" dirty="0">
                <a:effectLst/>
                <a:latin typeface="Nunito" pitchFamily="2" charset="0"/>
                <a:ea typeface="Times New Roman" panose="02020603050405020304" pitchFamily="18" charset="0"/>
              </a:rPr>
              <a:t>4. SKIN DISEASES ARE COMMON IN INDIA:</a:t>
            </a:r>
          </a:p>
          <a:p>
            <a:pPr marR="4445" indent="0">
              <a:lnSpc>
                <a:spcPct val="150000"/>
              </a:lnSpc>
              <a:spcAft>
                <a:spcPts val="50"/>
              </a:spcAft>
              <a:buNone/>
            </a:pPr>
            <a:r>
              <a:rPr lang="en-US" sz="1800" dirty="0">
                <a:effectLst/>
                <a:latin typeface="Nunito" pitchFamily="2" charset="0"/>
                <a:ea typeface="Times New Roman" panose="02020603050405020304" pitchFamily="18" charset="0"/>
              </a:rPr>
              <a:t>These days, skin related problems are very common in India. Some of the reasons are polluted air, non-nutritious food, garbage, climate changes etc.</a:t>
            </a:r>
          </a:p>
          <a:p>
            <a:endParaRPr lang="en-IN" dirty="0"/>
          </a:p>
        </p:txBody>
      </p:sp>
      <p:sp>
        <p:nvSpPr>
          <p:cNvPr id="245" name="Google Shape;245;p16"/>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10</a:t>
            </a:fld>
            <a:endParaRPr dirty="0"/>
          </a:p>
        </p:txBody>
      </p:sp>
    </p:spTree>
    <p:extLst>
      <p:ext uri="{BB962C8B-B14F-4D97-AF65-F5344CB8AC3E}">
        <p14:creationId xmlns:p14="http://schemas.microsoft.com/office/powerpoint/2010/main" val="1045569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3" name="Text Placeholder 2">
            <a:extLst>
              <a:ext uri="{FF2B5EF4-FFF2-40B4-BE49-F238E27FC236}">
                <a16:creationId xmlns:a16="http://schemas.microsoft.com/office/drawing/2014/main" id="{592C2437-DAC4-379D-797F-5CE23EE758A7}"/>
              </a:ext>
            </a:extLst>
          </p:cNvPr>
          <p:cNvSpPr>
            <a:spLocks noGrp="1"/>
          </p:cNvSpPr>
          <p:nvPr>
            <p:ph type="body" idx="1"/>
          </p:nvPr>
        </p:nvSpPr>
        <p:spPr>
          <a:xfrm>
            <a:off x="563623" y="837647"/>
            <a:ext cx="6167100" cy="3297900"/>
          </a:xfrm>
        </p:spPr>
        <p:txBody>
          <a:bodyPr/>
          <a:lstStyle/>
          <a:p>
            <a:pPr marR="4445" indent="0">
              <a:lnSpc>
                <a:spcPct val="150000"/>
              </a:lnSpc>
              <a:spcAft>
                <a:spcPts val="50"/>
              </a:spcAft>
              <a:buNone/>
            </a:pPr>
            <a:r>
              <a:rPr lang="en-US" sz="1800" b="1" dirty="0">
                <a:effectLst/>
                <a:latin typeface="Nunito" pitchFamily="2" charset="0"/>
                <a:ea typeface="Times New Roman" panose="02020603050405020304" pitchFamily="18" charset="0"/>
              </a:rPr>
              <a:t> 5. SOMETIMES DIFFICULT FOR DERMATOLOGIST</a:t>
            </a:r>
          </a:p>
          <a:p>
            <a:pPr marR="4445" indent="0">
              <a:lnSpc>
                <a:spcPct val="150000"/>
              </a:lnSpc>
              <a:spcAft>
                <a:spcPts val="50"/>
              </a:spcAft>
              <a:buNone/>
            </a:pPr>
            <a:r>
              <a:rPr lang="en-US" sz="1800" b="1" dirty="0">
                <a:latin typeface="Nunito" pitchFamily="2" charset="0"/>
                <a:ea typeface="Times New Roman" panose="02020603050405020304" pitchFamily="18" charset="0"/>
              </a:rPr>
              <a:t>     </a:t>
            </a:r>
            <a:r>
              <a:rPr lang="en-US" sz="1800" b="1" dirty="0">
                <a:effectLst/>
                <a:latin typeface="Nunito" pitchFamily="2" charset="0"/>
                <a:ea typeface="Times New Roman" panose="02020603050405020304" pitchFamily="18" charset="0"/>
              </a:rPr>
              <a:t>TO RECTIFY THE CAUSE:</a:t>
            </a:r>
            <a:endParaRPr lang="en-US" sz="1800" b="1" u="sng" dirty="0">
              <a:effectLst/>
              <a:latin typeface="Nunito" pitchFamily="2" charset="0"/>
              <a:ea typeface="Times New Roman" panose="02020603050405020304" pitchFamily="18" charset="0"/>
            </a:endParaRPr>
          </a:p>
          <a:p>
            <a:pPr marR="4445" indent="0">
              <a:lnSpc>
                <a:spcPct val="150000"/>
              </a:lnSpc>
              <a:spcAft>
                <a:spcPts val="50"/>
              </a:spcAft>
              <a:buNone/>
            </a:pPr>
            <a:r>
              <a:rPr lang="en-US" sz="1800" dirty="0">
                <a:effectLst/>
                <a:latin typeface="Nunito" pitchFamily="2" charset="0"/>
                <a:ea typeface="Times New Roman" panose="02020603050405020304" pitchFamily="18" charset="0"/>
              </a:rPr>
              <a:t>Some of the diseases show symptoms several months later. Some type of diseases changes the texture and color of the skin. That’s why it becomes difficult sometimes for the dermatologist to rectify the actual cause on time.</a:t>
            </a:r>
          </a:p>
          <a:p>
            <a:endParaRPr lang="en-IN" dirty="0"/>
          </a:p>
        </p:txBody>
      </p:sp>
      <p:sp>
        <p:nvSpPr>
          <p:cNvPr id="245" name="Google Shape;245;p16"/>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11</a:t>
            </a:fld>
            <a:endParaRPr dirty="0"/>
          </a:p>
        </p:txBody>
      </p:sp>
    </p:spTree>
    <p:extLst>
      <p:ext uri="{BB962C8B-B14F-4D97-AF65-F5344CB8AC3E}">
        <p14:creationId xmlns:p14="http://schemas.microsoft.com/office/powerpoint/2010/main" val="2011572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7"/>
          <p:cNvSpPr txBox="1">
            <a:spLocks noGrp="1"/>
          </p:cNvSpPr>
          <p:nvPr>
            <p:ph type="ctrTitle"/>
          </p:nvPr>
        </p:nvSpPr>
        <p:spPr>
          <a:xfrm>
            <a:off x="2332650" y="2207540"/>
            <a:ext cx="4478700" cy="1565328"/>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solidFill>
                  <a:schemeClr val="accent6"/>
                </a:solidFill>
              </a:rPr>
              <a:t>METHODOLOGY USED</a:t>
            </a:r>
            <a:endParaRPr lang="en-IN" dirty="0"/>
          </a:p>
        </p:txBody>
      </p:sp>
    </p:spTree>
    <p:extLst>
      <p:ext uri="{BB962C8B-B14F-4D97-AF65-F5344CB8AC3E}">
        <p14:creationId xmlns:p14="http://schemas.microsoft.com/office/powerpoint/2010/main" val="3426370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5" name="Text Placeholder 4">
            <a:extLst>
              <a:ext uri="{FF2B5EF4-FFF2-40B4-BE49-F238E27FC236}">
                <a16:creationId xmlns:a16="http://schemas.microsoft.com/office/drawing/2014/main" id="{0D321E51-20DE-1C17-5B32-E641DE9058CD}"/>
              </a:ext>
            </a:extLst>
          </p:cNvPr>
          <p:cNvSpPr>
            <a:spLocks noGrp="1"/>
          </p:cNvSpPr>
          <p:nvPr>
            <p:ph type="body" idx="1"/>
          </p:nvPr>
        </p:nvSpPr>
        <p:spPr>
          <a:xfrm>
            <a:off x="575259" y="593126"/>
            <a:ext cx="6350700" cy="315600"/>
          </a:xfrm>
        </p:spPr>
        <p:txBody>
          <a:bodyPr/>
          <a:lstStyle/>
          <a:p>
            <a:pPr marL="0" marR="1143000" lvl="0" indent="0">
              <a:lnSpc>
                <a:spcPct val="97000"/>
              </a:lnSpc>
              <a:spcAft>
                <a:spcPts val="0"/>
              </a:spcAft>
            </a:pPr>
            <a:r>
              <a:rPr lang="en-US" sz="1800" b="1" i="1" dirty="0">
                <a:effectLst/>
                <a:latin typeface="Walter Turncoat" panose="020B0604020202020204" charset="0"/>
                <a:ea typeface="Times New Roman" panose="02020603050405020304" pitchFamily="18" charset="0"/>
              </a:rPr>
              <a:t>1. PLANNING</a:t>
            </a:r>
            <a:endParaRPr lang="en-IN" sz="1800" dirty="0">
              <a:effectLst/>
              <a:latin typeface="Walter Turncoat" panose="020B0604020202020204" charset="0"/>
              <a:ea typeface="Times New Roman" panose="02020603050405020304" pitchFamily="18" charset="0"/>
            </a:endParaRPr>
          </a:p>
          <a:p>
            <a:pPr>
              <a:lnSpc>
                <a:spcPts val="60"/>
              </a:lnSpc>
            </a:pPr>
            <a:r>
              <a:rPr lang="en-US" sz="1800" dirty="0">
                <a:effectLst/>
                <a:latin typeface="Nunito" pitchFamily="2" charset="0"/>
                <a:ea typeface="Times New Roman" panose="02020603050405020304" pitchFamily="18" charset="0"/>
              </a:rPr>
              <a:t> </a:t>
            </a:r>
            <a:endParaRPr lang="en-IN" sz="1800" dirty="0">
              <a:effectLst/>
              <a:latin typeface="Nunito" pitchFamily="2" charset="0"/>
              <a:ea typeface="Times New Roman" panose="02020603050405020304" pitchFamily="18" charset="0"/>
            </a:endParaRPr>
          </a:p>
          <a:p>
            <a:pPr marR="38100">
              <a:lnSpc>
                <a:spcPct val="98000"/>
              </a:lnSpc>
            </a:pPr>
            <a:r>
              <a:rPr lang="en-US" sz="1600" dirty="0">
                <a:effectLst/>
                <a:latin typeface="Nunito" pitchFamily="2" charset="0"/>
                <a:ea typeface="Times New Roman" panose="02020603050405020304" pitchFamily="18" charset="0"/>
              </a:rPr>
              <a:t>A project plan was developed as well as other planning documents was also discussed by the team members . Planning provided us the basis for acquiring the resources needed to achieve a solution . This phase of our project helped us in finding out that what was the actual dilemmas that are needed to be solved .</a:t>
            </a:r>
          </a:p>
          <a:p>
            <a:pPr marR="38100">
              <a:lnSpc>
                <a:spcPct val="98000"/>
              </a:lnSpc>
            </a:pPr>
            <a:endParaRPr lang="en-IN" sz="1600" dirty="0">
              <a:effectLst/>
              <a:latin typeface="Nunito" pitchFamily="2" charset="0"/>
              <a:ea typeface="Times New Roman" panose="02020603050405020304" pitchFamily="18" charset="0"/>
            </a:endParaRPr>
          </a:p>
          <a:p>
            <a:pPr marL="0" marR="1143000" lvl="0" indent="0">
              <a:lnSpc>
                <a:spcPct val="97000"/>
              </a:lnSpc>
              <a:spcAft>
                <a:spcPts val="0"/>
              </a:spcAft>
            </a:pPr>
            <a:r>
              <a:rPr lang="en-US" b="1" i="1" dirty="0">
                <a:latin typeface="Walter Turncoat" panose="020B0604020202020204" charset="0"/>
                <a:ea typeface="Times New Roman" panose="02020603050405020304" pitchFamily="18" charset="0"/>
              </a:rPr>
              <a:t>2</a:t>
            </a:r>
            <a:r>
              <a:rPr lang="en-US" sz="1800" b="1" i="1" dirty="0">
                <a:effectLst/>
                <a:latin typeface="Walter Turncoat" panose="020B0604020202020204" charset="0"/>
                <a:ea typeface="Times New Roman" panose="02020603050405020304" pitchFamily="18" charset="0"/>
              </a:rPr>
              <a:t>. ANALYSIS</a:t>
            </a:r>
          </a:p>
          <a:p>
            <a:pPr>
              <a:lnSpc>
                <a:spcPts val="60"/>
              </a:lnSpc>
            </a:pPr>
            <a:r>
              <a:rPr lang="en-US" sz="1800" dirty="0">
                <a:effectLst/>
                <a:latin typeface="Nunito" pitchFamily="2" charset="0"/>
                <a:ea typeface="Times New Roman" panose="02020603050405020304" pitchFamily="18" charset="0"/>
              </a:rPr>
              <a:t> </a:t>
            </a:r>
            <a:endParaRPr lang="en-IN" sz="1800" dirty="0">
              <a:effectLst/>
              <a:latin typeface="Nunito" pitchFamily="2" charset="0"/>
              <a:ea typeface="Times New Roman" panose="02020603050405020304" pitchFamily="18" charset="0"/>
            </a:endParaRPr>
          </a:p>
          <a:p>
            <a:pPr marR="38100">
              <a:lnSpc>
                <a:spcPct val="98000"/>
              </a:lnSpc>
            </a:pPr>
            <a:r>
              <a:rPr lang="en-US" sz="1800" dirty="0">
                <a:effectLst/>
                <a:latin typeface="Nunito" pitchFamily="2" charset="0"/>
                <a:ea typeface="Times New Roman" panose="02020603050405020304" pitchFamily="18" charset="0"/>
              </a:rPr>
              <a:t>    </a:t>
            </a:r>
            <a:r>
              <a:rPr lang="en-US" sz="1600" dirty="0">
                <a:effectLst/>
                <a:latin typeface="Nunito" pitchFamily="2" charset="0"/>
                <a:ea typeface="Times New Roman" panose="02020603050405020304" pitchFamily="18" charset="0"/>
              </a:rPr>
              <a:t>This step involved breaking down the system in different pieces to analyze the situation , analyzing project goals , breaking down what needed to be created and an attempt to engage users so that definite requirements could be defined .</a:t>
            </a:r>
            <a:endParaRPr lang="en-IN" sz="1600" dirty="0"/>
          </a:p>
        </p:txBody>
      </p:sp>
      <p:sp>
        <p:nvSpPr>
          <p:cNvPr id="245" name="Google Shape;245;p16"/>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13</a:t>
            </a:fld>
            <a:endParaRPr dirty="0"/>
          </a:p>
        </p:txBody>
      </p:sp>
    </p:spTree>
    <p:extLst>
      <p:ext uri="{BB962C8B-B14F-4D97-AF65-F5344CB8AC3E}">
        <p14:creationId xmlns:p14="http://schemas.microsoft.com/office/powerpoint/2010/main" val="2638363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5" name="Text Placeholder 4">
            <a:extLst>
              <a:ext uri="{FF2B5EF4-FFF2-40B4-BE49-F238E27FC236}">
                <a16:creationId xmlns:a16="http://schemas.microsoft.com/office/drawing/2014/main" id="{0D321E51-20DE-1C17-5B32-E641DE9058CD}"/>
              </a:ext>
            </a:extLst>
          </p:cNvPr>
          <p:cNvSpPr>
            <a:spLocks noGrp="1"/>
          </p:cNvSpPr>
          <p:nvPr>
            <p:ph type="body" idx="1"/>
          </p:nvPr>
        </p:nvSpPr>
        <p:spPr>
          <a:xfrm>
            <a:off x="358283" y="531723"/>
            <a:ext cx="6350700" cy="315600"/>
          </a:xfrm>
        </p:spPr>
        <p:txBody>
          <a:bodyPr/>
          <a:lstStyle/>
          <a:p>
            <a:pPr marL="0" marR="1143000" lvl="0" indent="0">
              <a:lnSpc>
                <a:spcPct val="97000"/>
              </a:lnSpc>
              <a:spcAft>
                <a:spcPts val="0"/>
              </a:spcAft>
            </a:pPr>
            <a:r>
              <a:rPr lang="en-US" b="1" i="1" dirty="0">
                <a:latin typeface="Walter Turncoat" panose="020B0604020202020204" charset="0"/>
                <a:ea typeface="Times New Roman" panose="02020603050405020304" pitchFamily="18" charset="0"/>
              </a:rPr>
              <a:t>   3</a:t>
            </a:r>
            <a:r>
              <a:rPr lang="en-US" sz="1800" b="1" i="1" dirty="0">
                <a:effectLst/>
                <a:latin typeface="Walter Turncoat" panose="020B0604020202020204" charset="0"/>
                <a:ea typeface="Times New Roman" panose="02020603050405020304" pitchFamily="18" charset="0"/>
              </a:rPr>
              <a:t>. SEMI-STRUCTURED INTERVIEWS</a:t>
            </a:r>
            <a:r>
              <a:rPr lang="en-US" sz="1800" dirty="0">
                <a:effectLst/>
                <a:latin typeface="Walter Turncoat" panose="020B0604020202020204" charset="0"/>
                <a:ea typeface="Times New Roman" panose="02020603050405020304" pitchFamily="18" charset="0"/>
              </a:rPr>
              <a:t> </a:t>
            </a:r>
            <a:endParaRPr lang="en-IN" sz="1800" dirty="0">
              <a:effectLst/>
              <a:latin typeface="Walter Turncoat" panose="020B0604020202020204" charset="0"/>
              <a:ea typeface="Times New Roman" panose="02020603050405020304" pitchFamily="18" charset="0"/>
            </a:endParaRPr>
          </a:p>
          <a:p>
            <a:pPr marR="38100">
              <a:lnSpc>
                <a:spcPct val="98000"/>
              </a:lnSpc>
            </a:pPr>
            <a:r>
              <a:rPr lang="en-US" sz="1800" dirty="0">
                <a:effectLst/>
                <a:latin typeface="Times New Roman" panose="02020603050405020304" pitchFamily="18" charset="0"/>
                <a:ea typeface="Times New Roman" panose="02020603050405020304" pitchFamily="18" charset="0"/>
              </a:rPr>
              <a:t>   </a:t>
            </a:r>
          </a:p>
          <a:p>
            <a:pPr marR="38100">
              <a:lnSpc>
                <a:spcPct val="100000"/>
              </a:lnSpc>
            </a:pPr>
            <a:r>
              <a:rPr lang="en-US" sz="1600" dirty="0">
                <a:effectLst/>
                <a:latin typeface="Nunito" pitchFamily="2" charset="0"/>
                <a:ea typeface="Times New Roman" panose="02020603050405020304" pitchFamily="18" charset="0"/>
              </a:rPr>
              <a:t>    Semi structured interviews were conducted with a fairly open framework which allowed us to have a focused conversational , two way communication . It was used as both to give and receive information . </a:t>
            </a:r>
          </a:p>
          <a:p>
            <a:pPr marR="38100">
              <a:lnSpc>
                <a:spcPct val="98000"/>
              </a:lnSpc>
            </a:pPr>
            <a:endParaRPr lang="en-US" b="1" i="1" dirty="0">
              <a:latin typeface="Nunito" pitchFamily="2" charset="0"/>
              <a:ea typeface="Times New Roman" panose="02020603050405020304" pitchFamily="18" charset="0"/>
            </a:endParaRPr>
          </a:p>
          <a:p>
            <a:pPr marR="38100">
              <a:lnSpc>
                <a:spcPct val="98000"/>
              </a:lnSpc>
            </a:pPr>
            <a:r>
              <a:rPr lang="en-US" sz="1800" b="1" i="1" dirty="0">
                <a:effectLst/>
                <a:latin typeface="Walter Turncoat" panose="020B0604020202020204" charset="0"/>
                <a:ea typeface="Times New Roman" panose="02020603050405020304" pitchFamily="18" charset="0"/>
              </a:rPr>
              <a:t>4</a:t>
            </a:r>
            <a:r>
              <a:rPr lang="en-US" b="1" i="1" dirty="0">
                <a:effectLst/>
                <a:latin typeface="Walter Turncoat" panose="020B0604020202020204" charset="0"/>
                <a:ea typeface="Times New Roman" panose="02020603050405020304" pitchFamily="18" charset="0"/>
              </a:rPr>
              <a:t>. DIRECT OBSERVATIONS</a:t>
            </a:r>
            <a:r>
              <a:rPr lang="en-US" dirty="0">
                <a:effectLst/>
                <a:latin typeface="Walter Turncoat" panose="020B0604020202020204" charset="0"/>
                <a:ea typeface="Times New Roman" panose="02020603050405020304" pitchFamily="18" charset="0"/>
              </a:rPr>
              <a:t> </a:t>
            </a:r>
            <a:endParaRPr lang="en-IN" dirty="0">
              <a:effectLst/>
              <a:latin typeface="Walter Turncoat" panose="020B0604020202020204" charset="0"/>
              <a:ea typeface="Times New Roman" panose="02020603050405020304" pitchFamily="18" charset="0"/>
            </a:endParaRPr>
          </a:p>
          <a:p>
            <a:pPr marR="38100">
              <a:lnSpc>
                <a:spcPct val="98000"/>
              </a:lnSpc>
            </a:pPr>
            <a:r>
              <a:rPr lang="en-US" sz="1800" dirty="0">
                <a:effectLst/>
                <a:latin typeface="Nunito" pitchFamily="2" charset="0"/>
                <a:ea typeface="Times New Roman" panose="02020603050405020304" pitchFamily="18" charset="0"/>
              </a:rPr>
              <a:t>    </a:t>
            </a:r>
            <a:r>
              <a:rPr lang="en-US" sz="1600" dirty="0">
                <a:effectLst/>
                <a:latin typeface="Nunito" pitchFamily="2" charset="0"/>
                <a:ea typeface="Times New Roman" panose="02020603050405020304" pitchFamily="18" charset="0"/>
              </a:rPr>
              <a:t>Direct observation was used as a research methodology of choice in designing the management system for hospital because observations give additional , more accurate information on behavior of people than interviews or questionnaires.</a:t>
            </a:r>
            <a:endParaRPr lang="en-IN" sz="1600" dirty="0"/>
          </a:p>
        </p:txBody>
      </p:sp>
      <p:sp>
        <p:nvSpPr>
          <p:cNvPr id="245" name="Google Shape;245;p16"/>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14</a:t>
            </a:fld>
            <a:endParaRPr dirty="0"/>
          </a:p>
        </p:txBody>
      </p:sp>
    </p:spTree>
    <p:extLst>
      <p:ext uri="{BB962C8B-B14F-4D97-AF65-F5344CB8AC3E}">
        <p14:creationId xmlns:p14="http://schemas.microsoft.com/office/powerpoint/2010/main" val="1719535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5" name="Text Placeholder 4">
            <a:extLst>
              <a:ext uri="{FF2B5EF4-FFF2-40B4-BE49-F238E27FC236}">
                <a16:creationId xmlns:a16="http://schemas.microsoft.com/office/drawing/2014/main" id="{0D321E51-20DE-1C17-5B32-E641DE9058CD}"/>
              </a:ext>
            </a:extLst>
          </p:cNvPr>
          <p:cNvSpPr>
            <a:spLocks noGrp="1"/>
          </p:cNvSpPr>
          <p:nvPr>
            <p:ph type="body" idx="1"/>
          </p:nvPr>
        </p:nvSpPr>
        <p:spPr>
          <a:xfrm>
            <a:off x="627680" y="764197"/>
            <a:ext cx="6350700" cy="315600"/>
          </a:xfrm>
        </p:spPr>
        <p:txBody>
          <a:bodyPr/>
          <a:lstStyle/>
          <a:p>
            <a:pPr marL="0" marR="1143000" lvl="0" indent="0">
              <a:lnSpc>
                <a:spcPct val="97000"/>
              </a:lnSpc>
              <a:spcAft>
                <a:spcPts val="0"/>
              </a:spcAft>
            </a:pPr>
            <a:r>
              <a:rPr lang="en-US" b="1" i="1" dirty="0">
                <a:latin typeface="Nunito" pitchFamily="2" charset="0"/>
                <a:ea typeface="Times New Roman" panose="02020603050405020304" pitchFamily="18" charset="0"/>
              </a:rPr>
              <a:t> </a:t>
            </a:r>
            <a:r>
              <a:rPr lang="en-US" b="1" i="1" dirty="0">
                <a:latin typeface="Walter Turncoat" panose="020B0604020202020204" charset="0"/>
                <a:ea typeface="Times New Roman" panose="02020603050405020304" pitchFamily="18" charset="0"/>
              </a:rPr>
              <a:t>5</a:t>
            </a:r>
            <a:r>
              <a:rPr lang="en-US" sz="1800" b="1" i="1" dirty="0">
                <a:effectLst/>
                <a:latin typeface="Walter Turncoat" panose="020B0604020202020204" charset="0"/>
                <a:ea typeface="Times New Roman" panose="02020603050405020304" pitchFamily="18" charset="0"/>
              </a:rPr>
              <a:t>. </a:t>
            </a:r>
            <a:r>
              <a:rPr lang="en-US" sz="1800" b="1" i="1" u="sng" dirty="0">
                <a:effectLst/>
                <a:latin typeface="Walter Turncoat" panose="020B0604020202020204" charset="0"/>
                <a:ea typeface="Times New Roman" panose="02020603050405020304" pitchFamily="18" charset="0"/>
              </a:rPr>
              <a:t>USING AVAIABLE INFORMATION</a:t>
            </a:r>
            <a:endParaRPr lang="en-US" b="1" i="1" dirty="0">
              <a:latin typeface="Walter Turncoat" panose="020B0604020202020204" charset="0"/>
              <a:ea typeface="Times New Roman" panose="02020603050405020304" pitchFamily="18" charset="0"/>
            </a:endParaRPr>
          </a:p>
          <a:p>
            <a:pPr marR="38100">
              <a:lnSpc>
                <a:spcPct val="98000"/>
              </a:lnSpc>
            </a:pPr>
            <a:endParaRPr lang="en-US" sz="1800" dirty="0">
              <a:effectLst/>
              <a:latin typeface="Nunito" pitchFamily="2" charset="0"/>
              <a:ea typeface="Times New Roman" panose="02020603050405020304" pitchFamily="18" charset="0"/>
            </a:endParaRPr>
          </a:p>
        </p:txBody>
      </p:sp>
      <p:sp>
        <p:nvSpPr>
          <p:cNvPr id="245" name="Google Shape;245;p16"/>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6" name="TextBox 5">
            <a:extLst>
              <a:ext uri="{FF2B5EF4-FFF2-40B4-BE49-F238E27FC236}">
                <a16:creationId xmlns:a16="http://schemas.microsoft.com/office/drawing/2014/main" id="{BF34D330-1F79-5D55-5708-64C073A43AD0}"/>
              </a:ext>
            </a:extLst>
          </p:cNvPr>
          <p:cNvSpPr txBox="1"/>
          <p:nvPr/>
        </p:nvSpPr>
        <p:spPr>
          <a:xfrm>
            <a:off x="627680" y="1282770"/>
            <a:ext cx="5470903" cy="1754326"/>
          </a:xfrm>
          <a:prstGeom prst="rect">
            <a:avLst/>
          </a:prstGeom>
          <a:noFill/>
        </p:spPr>
        <p:txBody>
          <a:bodyPr wrap="square">
            <a:spAutoFit/>
          </a:bodyPr>
          <a:lstStyle/>
          <a:p>
            <a:r>
              <a:rPr lang="en-US" sz="1800" dirty="0">
                <a:solidFill>
                  <a:schemeClr val="bg1">
                    <a:lumMod val="10000"/>
                    <a:lumOff val="90000"/>
                  </a:schemeClr>
                </a:solidFill>
                <a:effectLst/>
                <a:latin typeface="Nunito" pitchFamily="2" charset="0"/>
                <a:ea typeface="Times New Roman" panose="02020603050405020304" pitchFamily="18" charset="0"/>
              </a:rPr>
              <a:t>In the development of hospital management system , this research methodology was mainly used in the analysis and design phases of the system development process . This is because it will permit the researcher to analyze changes in trends.</a:t>
            </a:r>
            <a:endParaRPr lang="en-IN" sz="1800" dirty="0">
              <a:solidFill>
                <a:schemeClr val="bg1">
                  <a:lumMod val="10000"/>
                  <a:lumOff val="90000"/>
                </a:schemeClr>
              </a:solidFill>
            </a:endParaRPr>
          </a:p>
        </p:txBody>
      </p:sp>
    </p:spTree>
    <p:extLst>
      <p:ext uri="{BB962C8B-B14F-4D97-AF65-F5344CB8AC3E}">
        <p14:creationId xmlns:p14="http://schemas.microsoft.com/office/powerpoint/2010/main" val="1555878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7819AD7-11A1-A246-9E32-A1D2B0132C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7" name="TextBox 6">
            <a:extLst>
              <a:ext uri="{FF2B5EF4-FFF2-40B4-BE49-F238E27FC236}">
                <a16:creationId xmlns:a16="http://schemas.microsoft.com/office/drawing/2014/main" id="{466B7B1B-7EDA-ABCD-923B-330909F81024}"/>
              </a:ext>
            </a:extLst>
          </p:cNvPr>
          <p:cNvSpPr txBox="1"/>
          <p:nvPr/>
        </p:nvSpPr>
        <p:spPr>
          <a:xfrm>
            <a:off x="402956" y="283130"/>
            <a:ext cx="7570922" cy="1384995"/>
          </a:xfrm>
          <a:prstGeom prst="rect">
            <a:avLst/>
          </a:prstGeom>
          <a:noFill/>
        </p:spPr>
        <p:txBody>
          <a:bodyPr wrap="square">
            <a:spAutoFit/>
          </a:bodyPr>
          <a:lstStyle/>
          <a:p>
            <a:r>
              <a:rPr lang="en-US" sz="1800" b="1" u="sng" dirty="0">
                <a:solidFill>
                  <a:schemeClr val="tx1"/>
                </a:solidFill>
                <a:latin typeface="Walter Turncoat" panose="020B0604020202020204" charset="0"/>
              </a:rPr>
              <a:t>Model creation</a:t>
            </a:r>
          </a:p>
          <a:p>
            <a:endParaRPr lang="en-US" sz="1800" b="1" u="sng" dirty="0">
              <a:solidFill>
                <a:schemeClr val="tx1"/>
              </a:solidFill>
              <a:latin typeface="Walter Turncoat" panose="020B0604020202020204" charset="0"/>
            </a:endParaRPr>
          </a:p>
          <a:p>
            <a:r>
              <a:rPr lang="en-US" sz="1600" dirty="0">
                <a:solidFill>
                  <a:schemeClr val="tx1"/>
                </a:solidFill>
                <a:latin typeface="Nunito" pitchFamily="2" charset="0"/>
              </a:rPr>
              <a:t>The Model created by the author is created by Google Teachable Machine (Web-based GUI). The Training Epochs were taken as 50, with a batch size of 16 and a learning rate of 0.001.</a:t>
            </a:r>
          </a:p>
        </p:txBody>
      </p:sp>
      <p:pic>
        <p:nvPicPr>
          <p:cNvPr id="1026" name="Picture 2">
            <a:extLst>
              <a:ext uri="{FF2B5EF4-FFF2-40B4-BE49-F238E27FC236}">
                <a16:creationId xmlns:a16="http://schemas.microsoft.com/office/drawing/2014/main" id="{6739BE4E-DDEA-945D-7EF1-842E154BD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88" y="2028825"/>
            <a:ext cx="6372225" cy="108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868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7F2B75-0633-D00F-3836-54928FF923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4" name="TextBox 3">
            <a:extLst>
              <a:ext uri="{FF2B5EF4-FFF2-40B4-BE49-F238E27FC236}">
                <a16:creationId xmlns:a16="http://schemas.microsoft.com/office/drawing/2014/main" id="{AF21E71F-C516-4B65-F971-2C2A7884158E}"/>
              </a:ext>
            </a:extLst>
          </p:cNvPr>
          <p:cNvSpPr txBox="1"/>
          <p:nvPr/>
        </p:nvSpPr>
        <p:spPr>
          <a:xfrm>
            <a:off x="1766806" y="1413740"/>
            <a:ext cx="5610387" cy="2316019"/>
          </a:xfrm>
          <a:prstGeom prst="rect">
            <a:avLst/>
          </a:prstGeom>
          <a:noFill/>
        </p:spPr>
        <p:txBody>
          <a:bodyPr wrap="square">
            <a:spAutoFit/>
          </a:bodyPr>
          <a:lstStyle/>
          <a:p>
            <a:pPr rtl="0">
              <a:spcBef>
                <a:spcPts val="600"/>
              </a:spcBef>
              <a:spcAft>
                <a:spcPts val="300"/>
              </a:spcAft>
            </a:pPr>
            <a:r>
              <a:rPr lang="en-US" sz="1800" b="0" i="1" u="none" strike="noStrike" dirty="0">
                <a:solidFill>
                  <a:schemeClr val="tx1"/>
                </a:solidFill>
                <a:effectLst/>
                <a:latin typeface="Walter Turncoat" panose="020B0604020202020204" charset="0"/>
              </a:rPr>
              <a:t>App Development</a:t>
            </a:r>
            <a:endParaRPr lang="en-US" sz="1800" b="1" dirty="0">
              <a:solidFill>
                <a:schemeClr val="tx1"/>
              </a:solidFill>
              <a:effectLst/>
              <a:latin typeface="Walter Turncoat" panose="020B0604020202020204" charset="0"/>
            </a:endParaRPr>
          </a:p>
          <a:p>
            <a:pPr rtl="0">
              <a:spcBef>
                <a:spcPts val="0"/>
              </a:spcBef>
              <a:spcAft>
                <a:spcPts val="0"/>
              </a:spcAft>
            </a:pPr>
            <a:r>
              <a:rPr lang="en-US" sz="1600" b="0" i="0" u="none" strike="noStrike" dirty="0">
                <a:solidFill>
                  <a:schemeClr val="tx1"/>
                </a:solidFill>
                <a:effectLst/>
                <a:latin typeface="Nunito" pitchFamily="2" charset="0"/>
              </a:rPr>
              <a:t>The application developed is coded in a modular fashion. The primary language used for programming the application is dart using the flutter framework.  </a:t>
            </a:r>
            <a:endParaRPr lang="en-US" sz="1600" b="0" dirty="0">
              <a:solidFill>
                <a:schemeClr val="tx1"/>
              </a:solidFill>
              <a:effectLst/>
              <a:latin typeface="Nunito" pitchFamily="2" charset="0"/>
            </a:endParaRPr>
          </a:p>
          <a:p>
            <a:pPr rtl="0">
              <a:spcBef>
                <a:spcPts val="0"/>
              </a:spcBef>
              <a:spcAft>
                <a:spcPts val="0"/>
              </a:spcAft>
            </a:pPr>
            <a:r>
              <a:rPr lang="en-US" sz="1600" b="0" i="0" u="none" strike="noStrike" dirty="0">
                <a:solidFill>
                  <a:schemeClr val="tx1"/>
                </a:solidFill>
                <a:effectLst/>
                <a:latin typeface="Nunito" pitchFamily="2" charset="0"/>
              </a:rPr>
              <a:t>The application performance is dependent upon the goodness of the Model. The application does not require internet or cloud connectivity to work. </a:t>
            </a:r>
            <a:endParaRPr lang="en-US" sz="1600" b="0" dirty="0">
              <a:solidFill>
                <a:schemeClr val="tx1"/>
              </a:solidFill>
              <a:effectLst/>
              <a:latin typeface="Nunito" pitchFamily="2" charset="0"/>
            </a:endParaRPr>
          </a:p>
          <a:p>
            <a:br>
              <a:rPr lang="en-US" dirty="0"/>
            </a:br>
            <a:endParaRPr lang="en-IN" dirty="0"/>
          </a:p>
        </p:txBody>
      </p:sp>
    </p:spTree>
    <p:extLst>
      <p:ext uri="{BB962C8B-B14F-4D97-AF65-F5344CB8AC3E}">
        <p14:creationId xmlns:p14="http://schemas.microsoft.com/office/powerpoint/2010/main" val="3387500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E539B1-933F-B34E-E82D-B7D7A2D060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3" name="Picture 2">
            <a:extLst>
              <a:ext uri="{FF2B5EF4-FFF2-40B4-BE49-F238E27FC236}">
                <a16:creationId xmlns:a16="http://schemas.microsoft.com/office/drawing/2014/main" id="{365BFE7D-273F-4C47-7F45-9DEB5E308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7881" y="199526"/>
            <a:ext cx="4688237" cy="471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649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D1BB62-4DBF-EBFE-1C2D-E8E9964C5F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4" name="TextBox 3">
            <a:extLst>
              <a:ext uri="{FF2B5EF4-FFF2-40B4-BE49-F238E27FC236}">
                <a16:creationId xmlns:a16="http://schemas.microsoft.com/office/drawing/2014/main" id="{AD444B3C-3945-EAE2-8360-DD3D65378420}"/>
              </a:ext>
            </a:extLst>
          </p:cNvPr>
          <p:cNvSpPr txBox="1"/>
          <p:nvPr/>
        </p:nvSpPr>
        <p:spPr>
          <a:xfrm>
            <a:off x="970367" y="1336128"/>
            <a:ext cx="7203266" cy="2646878"/>
          </a:xfrm>
          <a:prstGeom prst="rect">
            <a:avLst/>
          </a:prstGeom>
          <a:noFill/>
        </p:spPr>
        <p:txBody>
          <a:bodyPr wrap="square">
            <a:spAutoFit/>
          </a:bodyPr>
          <a:lstStyle/>
          <a:p>
            <a:pPr algn="just" rtl="0">
              <a:spcBef>
                <a:spcPts val="0"/>
              </a:spcBef>
              <a:spcAft>
                <a:spcPts val="0"/>
              </a:spcAft>
            </a:pPr>
            <a:r>
              <a:rPr lang="en-US" sz="1800" b="1" i="1" u="sng" strike="noStrike" dirty="0">
                <a:solidFill>
                  <a:schemeClr val="tx1"/>
                </a:solidFill>
                <a:effectLst/>
                <a:latin typeface="Walter Turncoat" panose="020B0604020202020204" charset="0"/>
              </a:rPr>
              <a:t>Navigation</a:t>
            </a:r>
            <a:endParaRPr lang="en-US" sz="1800" b="1" u="sng" dirty="0">
              <a:solidFill>
                <a:schemeClr val="tx1"/>
              </a:solidFill>
              <a:effectLst/>
              <a:latin typeface="Walter Turncoat" panose="020B0604020202020204" charset="0"/>
            </a:endParaRPr>
          </a:p>
          <a:p>
            <a:pPr rtl="0">
              <a:lnSpc>
                <a:spcPct val="150000"/>
              </a:lnSpc>
              <a:spcBef>
                <a:spcPts val="0"/>
              </a:spcBef>
              <a:spcAft>
                <a:spcPts val="0"/>
              </a:spcAft>
            </a:pPr>
            <a:r>
              <a:rPr lang="en-US" sz="1600" b="0" i="0" u="none" strike="noStrike" dirty="0">
                <a:solidFill>
                  <a:schemeClr val="tx1"/>
                </a:solidFill>
                <a:effectLst/>
                <a:latin typeface="Nunito" pitchFamily="2" charset="0"/>
              </a:rPr>
              <a:t>In an application developed, Routes are used to navigate through different screens. On using scaffold with drawer widget. The user can easily able to navigate through different pages. In Fig 9. It can be seen that navigation between Main Screen and the Do’s and Don’t screen is possible with the help of the drawer.</a:t>
            </a:r>
            <a:endParaRPr lang="en-US" sz="1600" b="0" dirty="0">
              <a:solidFill>
                <a:schemeClr val="tx1"/>
              </a:solidFill>
              <a:effectLst/>
              <a:latin typeface="Nunito" pitchFamily="2" charset="0"/>
            </a:endParaRPr>
          </a:p>
          <a:p>
            <a:br>
              <a:rPr lang="en-US" dirty="0"/>
            </a:br>
            <a:endParaRPr lang="en-IN" dirty="0"/>
          </a:p>
        </p:txBody>
      </p:sp>
    </p:spTree>
    <p:extLst>
      <p:ext uri="{BB962C8B-B14F-4D97-AF65-F5344CB8AC3E}">
        <p14:creationId xmlns:p14="http://schemas.microsoft.com/office/powerpoint/2010/main" val="808473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5"/>
          <p:cNvSpPr txBox="1">
            <a:spLocks noGrp="1"/>
          </p:cNvSpPr>
          <p:nvPr>
            <p:ph type="ctrTitle" idx="4294967295"/>
          </p:nvPr>
        </p:nvSpPr>
        <p:spPr>
          <a:xfrm>
            <a:off x="1359900" y="407345"/>
            <a:ext cx="6424200" cy="451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solidFill>
                  <a:schemeClr val="accent2"/>
                </a:solidFill>
              </a:rPr>
              <a:t> Submitted by:</a:t>
            </a:r>
          </a:p>
        </p:txBody>
      </p:sp>
      <p:sp>
        <p:nvSpPr>
          <p:cNvPr id="236" name="Google Shape;236;p15"/>
          <p:cNvSpPr txBox="1">
            <a:spLocks noGrp="1"/>
          </p:cNvSpPr>
          <p:nvPr>
            <p:ph type="subTitle" idx="4294967295"/>
          </p:nvPr>
        </p:nvSpPr>
        <p:spPr>
          <a:xfrm>
            <a:off x="1359900" y="1091739"/>
            <a:ext cx="7179667" cy="2620103"/>
          </a:xfrm>
          <a:prstGeom prst="rect">
            <a:avLst/>
          </a:prstGeom>
        </p:spPr>
        <p:txBody>
          <a:bodyPr spcFirstLastPara="1" wrap="square" lIns="0" tIns="0" rIns="0" bIns="0" anchor="t" anchorCtr="0">
            <a:noAutofit/>
          </a:bodyPr>
          <a:lstStyle/>
          <a:p>
            <a:pPr marL="651510" marR="534035" indent="-457200">
              <a:spcBef>
                <a:spcPts val="625"/>
              </a:spcBef>
              <a:buFont typeface="Courier New" panose="02070309020205020404" pitchFamily="49" charset="0"/>
              <a:buChar char="o"/>
            </a:pPr>
            <a:r>
              <a:rPr lang="en-US" sz="2400" b="1" dirty="0">
                <a:effectLst/>
                <a:latin typeface="Nunito" pitchFamily="2" charset="0"/>
                <a:ea typeface="Times New Roman" panose="02020603050405020304" pitchFamily="18" charset="0"/>
              </a:rPr>
              <a:t>KARUNA RANI - </a:t>
            </a:r>
            <a:r>
              <a:rPr lang="en-US" sz="2400" b="1" dirty="0">
                <a:solidFill>
                  <a:schemeClr val="accent3"/>
                </a:solidFill>
                <a:effectLst/>
                <a:latin typeface="Nunito" pitchFamily="2" charset="0"/>
                <a:ea typeface="Times New Roman" panose="02020603050405020304" pitchFamily="18" charset="0"/>
              </a:rPr>
              <a:t>20BCS6700</a:t>
            </a:r>
            <a:endParaRPr lang="en-IN" sz="2400" b="1" dirty="0">
              <a:solidFill>
                <a:schemeClr val="accent3"/>
              </a:solidFill>
              <a:effectLst/>
              <a:latin typeface="Nunito" pitchFamily="2" charset="0"/>
              <a:ea typeface="Times New Roman" panose="02020603050405020304" pitchFamily="18" charset="0"/>
            </a:endParaRPr>
          </a:p>
          <a:p>
            <a:pPr marL="651510" marR="534035" indent="-457200">
              <a:spcBef>
                <a:spcPts val="625"/>
              </a:spcBef>
              <a:buFont typeface="Courier New" panose="02070309020205020404" pitchFamily="49" charset="0"/>
              <a:buChar char="o"/>
            </a:pPr>
            <a:r>
              <a:rPr lang="en-US" sz="2400" b="1" dirty="0">
                <a:effectLst/>
                <a:latin typeface="Nunito" pitchFamily="2" charset="0"/>
                <a:ea typeface="Times New Roman" panose="02020603050405020304" pitchFamily="18" charset="0"/>
              </a:rPr>
              <a:t>PANKAJ SINGH KANYAL - </a:t>
            </a:r>
            <a:r>
              <a:rPr lang="en-US" sz="2400" b="1" dirty="0">
                <a:solidFill>
                  <a:schemeClr val="accent3"/>
                </a:solidFill>
                <a:effectLst/>
                <a:latin typeface="Nunito" pitchFamily="2" charset="0"/>
                <a:ea typeface="Times New Roman" panose="02020603050405020304" pitchFamily="18" charset="0"/>
              </a:rPr>
              <a:t>20BCS6668</a:t>
            </a:r>
            <a:endParaRPr lang="en-IN" sz="2400" b="1" dirty="0">
              <a:solidFill>
                <a:schemeClr val="accent3"/>
              </a:solidFill>
              <a:effectLst/>
              <a:latin typeface="Nunito" pitchFamily="2" charset="0"/>
              <a:ea typeface="Times New Roman" panose="02020603050405020304" pitchFamily="18" charset="0"/>
            </a:endParaRPr>
          </a:p>
          <a:p>
            <a:pPr marL="651510" marR="534035" indent="-457200">
              <a:spcBef>
                <a:spcPts val="625"/>
              </a:spcBef>
              <a:buFont typeface="Courier New" panose="02070309020205020404" pitchFamily="49" charset="0"/>
              <a:buChar char="o"/>
            </a:pPr>
            <a:r>
              <a:rPr lang="en-US" sz="2400" b="1" dirty="0">
                <a:effectLst/>
                <a:latin typeface="Nunito" pitchFamily="2" charset="0"/>
                <a:ea typeface="Times New Roman" panose="02020603050405020304" pitchFamily="18" charset="0"/>
              </a:rPr>
              <a:t>MANAS MISHRA - </a:t>
            </a:r>
            <a:r>
              <a:rPr lang="en-US" sz="2400" b="1" dirty="0">
                <a:solidFill>
                  <a:schemeClr val="accent3"/>
                </a:solidFill>
                <a:effectLst/>
                <a:latin typeface="Nunito" pitchFamily="2" charset="0"/>
                <a:ea typeface="Times New Roman" panose="02020603050405020304" pitchFamily="18" charset="0"/>
              </a:rPr>
              <a:t>20BCS6695</a:t>
            </a:r>
            <a:endParaRPr lang="en-IN" sz="2400" b="1" dirty="0">
              <a:solidFill>
                <a:schemeClr val="accent3"/>
              </a:solidFill>
              <a:effectLst/>
              <a:latin typeface="Nunito" pitchFamily="2" charset="0"/>
              <a:ea typeface="Times New Roman" panose="02020603050405020304" pitchFamily="18" charset="0"/>
            </a:endParaRPr>
          </a:p>
          <a:p>
            <a:pPr marL="651510" marR="534035" indent="-457200">
              <a:spcBef>
                <a:spcPts val="625"/>
              </a:spcBef>
              <a:buFont typeface="Courier New" panose="02070309020205020404" pitchFamily="49" charset="0"/>
              <a:buChar char="o"/>
            </a:pPr>
            <a:r>
              <a:rPr lang="en-US" sz="2400" b="1" dirty="0">
                <a:effectLst/>
                <a:latin typeface="Nunito" pitchFamily="2" charset="0"/>
                <a:ea typeface="Times New Roman" panose="02020603050405020304" pitchFamily="18" charset="0"/>
              </a:rPr>
              <a:t>JATIN SHARMA - </a:t>
            </a:r>
            <a:r>
              <a:rPr lang="en-US" sz="2400" b="1" dirty="0">
                <a:solidFill>
                  <a:schemeClr val="accent3"/>
                </a:solidFill>
                <a:effectLst/>
                <a:latin typeface="Nunito" pitchFamily="2" charset="0"/>
                <a:ea typeface="Times New Roman" panose="02020603050405020304" pitchFamily="18" charset="0"/>
              </a:rPr>
              <a:t>20BCS6697</a:t>
            </a:r>
            <a:endParaRPr lang="en-IN" sz="2400" b="1" dirty="0">
              <a:solidFill>
                <a:schemeClr val="accent3"/>
              </a:solidFill>
              <a:effectLst/>
              <a:latin typeface="Nunito" pitchFamily="2" charset="0"/>
              <a:ea typeface="Times New Roman" panose="02020603050405020304" pitchFamily="18" charset="0"/>
            </a:endParaRPr>
          </a:p>
        </p:txBody>
      </p:sp>
      <p:sp>
        <p:nvSpPr>
          <p:cNvPr id="238" name="Google Shape;238;p15"/>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F25A85-DEF8-7322-68D3-533531D69D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3" name="TextBox 2">
            <a:extLst>
              <a:ext uri="{FF2B5EF4-FFF2-40B4-BE49-F238E27FC236}">
                <a16:creationId xmlns:a16="http://schemas.microsoft.com/office/drawing/2014/main" id="{876556C7-1A13-5CF4-26B9-3115B2E2B7A9}"/>
              </a:ext>
            </a:extLst>
          </p:cNvPr>
          <p:cNvSpPr txBox="1"/>
          <p:nvPr/>
        </p:nvSpPr>
        <p:spPr>
          <a:xfrm>
            <a:off x="906651" y="1309866"/>
            <a:ext cx="7330698" cy="2523768"/>
          </a:xfrm>
          <a:prstGeom prst="rect">
            <a:avLst/>
          </a:prstGeom>
          <a:noFill/>
        </p:spPr>
        <p:txBody>
          <a:bodyPr wrap="square">
            <a:spAutoFit/>
          </a:bodyPr>
          <a:lstStyle/>
          <a:p>
            <a:r>
              <a:rPr lang="en-US" sz="1800" b="1" u="sng" dirty="0">
                <a:solidFill>
                  <a:schemeClr val="tx1"/>
                </a:solidFill>
                <a:latin typeface="Walter Turncoat" panose="020B0604020202020204" charset="0"/>
              </a:rPr>
              <a:t>Model Loading</a:t>
            </a:r>
          </a:p>
          <a:p>
            <a:endParaRPr lang="en-US" b="1" u="sng" dirty="0">
              <a:solidFill>
                <a:schemeClr val="tx1"/>
              </a:solidFill>
              <a:latin typeface="Walter Turncoat" panose="020B0604020202020204" charset="0"/>
            </a:endParaRPr>
          </a:p>
          <a:p>
            <a:r>
              <a:rPr lang="en-US" sz="1600" dirty="0">
                <a:solidFill>
                  <a:schemeClr val="tx1"/>
                </a:solidFill>
                <a:latin typeface="Nunito" pitchFamily="2" charset="0"/>
              </a:rPr>
              <a:t>In Fig 9. The model is loaded into the memory as soon as the user clicks on the camera or the gallery button.</a:t>
            </a:r>
          </a:p>
          <a:p>
            <a:pPr>
              <a:lnSpc>
                <a:spcPct val="150000"/>
              </a:lnSpc>
            </a:pPr>
            <a:r>
              <a:rPr lang="en-US" sz="1600" dirty="0">
                <a:solidFill>
                  <a:schemeClr val="tx1"/>
                </a:solidFill>
                <a:latin typeface="Nunito" pitchFamily="2" charset="0"/>
              </a:rPr>
              <a:t>After collecting the image through the camera or gallery which is shown as the collect images in Fig 8. The image is then fed into the model. The model returns the output in the form of a dynamic &lt;list&gt; data type from which the result and accuracy can be obtained.</a:t>
            </a:r>
          </a:p>
        </p:txBody>
      </p:sp>
    </p:spTree>
    <p:extLst>
      <p:ext uri="{BB962C8B-B14F-4D97-AF65-F5344CB8AC3E}">
        <p14:creationId xmlns:p14="http://schemas.microsoft.com/office/powerpoint/2010/main" val="3300264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7671FE-340E-CBFC-44FB-AE1EED2D2A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4" name="TextBox 3">
            <a:extLst>
              <a:ext uri="{FF2B5EF4-FFF2-40B4-BE49-F238E27FC236}">
                <a16:creationId xmlns:a16="http://schemas.microsoft.com/office/drawing/2014/main" id="{1E74DC26-ECC7-4B3A-D6DE-187C424F9609}"/>
              </a:ext>
            </a:extLst>
          </p:cNvPr>
          <p:cNvSpPr txBox="1"/>
          <p:nvPr/>
        </p:nvSpPr>
        <p:spPr>
          <a:xfrm>
            <a:off x="635431" y="199526"/>
            <a:ext cx="4572000" cy="522194"/>
          </a:xfrm>
          <a:prstGeom prst="rect">
            <a:avLst/>
          </a:prstGeom>
          <a:noFill/>
        </p:spPr>
        <p:txBody>
          <a:bodyPr wrap="square">
            <a:spAutoFit/>
          </a:bodyPr>
          <a:lstStyle/>
          <a:p>
            <a:pPr marR="152400" algn="just">
              <a:lnSpc>
                <a:spcPct val="98000"/>
              </a:lnSpc>
            </a:pPr>
            <a:r>
              <a:rPr lang="en-US" sz="1050" b="1" i="1" u="none" strike="noStrike" dirty="0">
                <a:effectLst/>
                <a:latin typeface="Times New Roman" panose="02020603050405020304" pitchFamily="18" charset="0"/>
                <a:ea typeface="Times New Roman" panose="02020603050405020304" pitchFamily="18" charset="0"/>
              </a:rPr>
              <a:t> </a:t>
            </a:r>
            <a:endParaRPr lang="en-IN" sz="1000" dirty="0">
              <a:effectLst/>
              <a:latin typeface="Times New Roman" panose="02020603050405020304" pitchFamily="18" charset="0"/>
              <a:ea typeface="Times New Roman" panose="02020603050405020304" pitchFamily="18" charset="0"/>
            </a:endParaRPr>
          </a:p>
          <a:p>
            <a:pPr marR="152400" algn="just">
              <a:lnSpc>
                <a:spcPct val="98000"/>
              </a:lnSpc>
            </a:pPr>
            <a:r>
              <a:rPr lang="en-US" sz="1800" b="1" u="sng" dirty="0">
                <a:solidFill>
                  <a:schemeClr val="tx1"/>
                </a:solidFill>
                <a:effectLst/>
                <a:latin typeface="Walter Turncoat" panose="020B0604020202020204" charset="0"/>
                <a:ea typeface="Times New Roman" panose="02020603050405020304" pitchFamily="18" charset="0"/>
              </a:rPr>
              <a:t>Diseases detected in our system</a:t>
            </a:r>
            <a:r>
              <a:rPr lang="en-US" sz="1800" b="1" dirty="0">
                <a:solidFill>
                  <a:schemeClr val="tx1"/>
                </a:solidFill>
                <a:effectLst/>
                <a:latin typeface="Walter Turncoat" panose="020B0604020202020204" charset="0"/>
                <a:ea typeface="Times New Roman" panose="02020603050405020304" pitchFamily="18" charset="0"/>
              </a:rPr>
              <a:t> </a:t>
            </a:r>
            <a:endParaRPr lang="en-IN" sz="1800" dirty="0">
              <a:solidFill>
                <a:schemeClr val="tx1"/>
              </a:solidFill>
              <a:effectLst/>
              <a:latin typeface="Walter Turncoat" panose="020B0604020202020204" charset="0"/>
              <a:ea typeface="Times New Roman" panose="02020603050405020304" pitchFamily="18" charset="0"/>
            </a:endParaRPr>
          </a:p>
        </p:txBody>
      </p:sp>
      <p:sp>
        <p:nvSpPr>
          <p:cNvPr id="6" name="TextBox 5">
            <a:extLst>
              <a:ext uri="{FF2B5EF4-FFF2-40B4-BE49-F238E27FC236}">
                <a16:creationId xmlns:a16="http://schemas.microsoft.com/office/drawing/2014/main" id="{19BD663B-69C6-9F90-AA60-9A7910ADFDF6}"/>
              </a:ext>
            </a:extLst>
          </p:cNvPr>
          <p:cNvSpPr txBox="1"/>
          <p:nvPr/>
        </p:nvSpPr>
        <p:spPr>
          <a:xfrm>
            <a:off x="635431" y="1049379"/>
            <a:ext cx="4572000" cy="3482364"/>
          </a:xfrm>
          <a:prstGeom prst="rect">
            <a:avLst/>
          </a:prstGeom>
          <a:noFill/>
        </p:spPr>
        <p:txBody>
          <a:bodyPr wrap="square">
            <a:spAutoFit/>
          </a:bodyPr>
          <a:lstStyle/>
          <a:p>
            <a:pPr marL="342900" marR="152400" lvl="0" indent="-342900" algn="just">
              <a:lnSpc>
                <a:spcPct val="150000"/>
              </a:lnSpc>
              <a:spcAft>
                <a:spcPts val="0"/>
              </a:spcAft>
              <a:buFont typeface="Courier New" panose="02070309020205020404" pitchFamily="49" charset="0"/>
              <a:buChar char="o"/>
            </a:pPr>
            <a:r>
              <a:rPr lang="en-US" sz="2000" dirty="0">
                <a:solidFill>
                  <a:schemeClr val="tx1"/>
                </a:solidFill>
                <a:effectLst/>
                <a:latin typeface="Walter Turncoat" panose="020B0604020202020204" charset="0"/>
                <a:ea typeface="Times New Roman" panose="02020603050405020304" pitchFamily="18" charset="0"/>
              </a:rPr>
              <a:t>HIVES </a:t>
            </a:r>
          </a:p>
          <a:p>
            <a:pPr marL="342900" marR="152400" indent="-342900" algn="just">
              <a:lnSpc>
                <a:spcPct val="150000"/>
              </a:lnSpc>
              <a:buFont typeface="Courier New" panose="02070309020205020404" pitchFamily="49" charset="0"/>
              <a:buChar char="o"/>
            </a:pPr>
            <a:r>
              <a:rPr lang="en-US" sz="2000" dirty="0">
                <a:solidFill>
                  <a:schemeClr val="tx1"/>
                </a:solidFill>
                <a:effectLst/>
                <a:latin typeface="Walter Turncoat" panose="020B0604020202020204" charset="0"/>
                <a:ea typeface="Times New Roman" panose="02020603050405020304" pitchFamily="18" charset="0"/>
              </a:rPr>
              <a:t>BLISTER</a:t>
            </a:r>
            <a:endParaRPr lang="en-IN" sz="2000" dirty="0">
              <a:solidFill>
                <a:schemeClr val="tx1"/>
              </a:solidFill>
              <a:effectLst/>
              <a:latin typeface="Walter Turncoat" panose="020B0604020202020204" charset="0"/>
              <a:ea typeface="Times New Roman" panose="02020603050405020304" pitchFamily="18" charset="0"/>
            </a:endParaRPr>
          </a:p>
          <a:p>
            <a:pPr marL="342900" marR="152400" indent="-342900" algn="just">
              <a:lnSpc>
                <a:spcPct val="150000"/>
              </a:lnSpc>
              <a:buFont typeface="Courier New" panose="02070309020205020404" pitchFamily="49" charset="0"/>
              <a:buChar char="o"/>
            </a:pPr>
            <a:r>
              <a:rPr lang="en-US" sz="2000" dirty="0">
                <a:solidFill>
                  <a:schemeClr val="tx1"/>
                </a:solidFill>
                <a:effectLst/>
                <a:latin typeface="Walter Turncoat" panose="020B0604020202020204" charset="0"/>
                <a:ea typeface="Times New Roman" panose="02020603050405020304" pitchFamily="18" charset="0"/>
              </a:rPr>
              <a:t>ACNE </a:t>
            </a:r>
            <a:endParaRPr lang="en-IN" sz="2000" dirty="0">
              <a:solidFill>
                <a:schemeClr val="tx1"/>
              </a:solidFill>
              <a:effectLst/>
              <a:latin typeface="Walter Turncoat" panose="020B0604020202020204" charset="0"/>
              <a:ea typeface="Times New Roman" panose="02020603050405020304" pitchFamily="18" charset="0"/>
            </a:endParaRPr>
          </a:p>
          <a:p>
            <a:pPr marL="342900" marR="152400" indent="-342900" algn="just">
              <a:lnSpc>
                <a:spcPct val="150000"/>
              </a:lnSpc>
              <a:buFont typeface="Courier New" panose="02070309020205020404" pitchFamily="49" charset="0"/>
              <a:buChar char="o"/>
            </a:pPr>
            <a:r>
              <a:rPr lang="en-US" sz="2000" dirty="0">
                <a:solidFill>
                  <a:schemeClr val="tx1"/>
                </a:solidFill>
                <a:effectLst/>
                <a:latin typeface="Walter Turncoat" panose="020B0604020202020204" charset="0"/>
                <a:ea typeface="Times New Roman" panose="02020603050405020304" pitchFamily="18" charset="0"/>
              </a:rPr>
              <a:t>CHICKENPOX</a:t>
            </a:r>
            <a:endParaRPr lang="en-IN" sz="2000" dirty="0">
              <a:solidFill>
                <a:schemeClr val="tx1"/>
              </a:solidFill>
              <a:effectLst/>
              <a:latin typeface="Walter Turncoat" panose="020B0604020202020204" charset="0"/>
              <a:ea typeface="Times New Roman" panose="02020603050405020304" pitchFamily="18" charset="0"/>
            </a:endParaRPr>
          </a:p>
          <a:p>
            <a:pPr marL="342900" marR="152400" indent="-342900" algn="just">
              <a:lnSpc>
                <a:spcPct val="150000"/>
              </a:lnSpc>
              <a:buFont typeface="Courier New" panose="02070309020205020404" pitchFamily="49" charset="0"/>
              <a:buChar char="o"/>
            </a:pPr>
            <a:r>
              <a:rPr lang="en-US" sz="2000" dirty="0">
                <a:solidFill>
                  <a:schemeClr val="tx1"/>
                </a:solidFill>
                <a:effectLst/>
                <a:latin typeface="Walter Turncoat" panose="020B0604020202020204" charset="0"/>
                <a:ea typeface="Times New Roman" panose="02020603050405020304" pitchFamily="18" charset="0"/>
              </a:rPr>
              <a:t>ECZEMA</a:t>
            </a:r>
            <a:endParaRPr lang="en-IN" sz="2000" dirty="0">
              <a:solidFill>
                <a:schemeClr val="tx1"/>
              </a:solidFill>
              <a:effectLst/>
              <a:latin typeface="Walter Turncoat" panose="020B0604020202020204" charset="0"/>
              <a:ea typeface="Times New Roman" panose="02020603050405020304" pitchFamily="18" charset="0"/>
            </a:endParaRPr>
          </a:p>
          <a:p>
            <a:pPr marL="342900" marR="152400" indent="-342900" algn="just">
              <a:lnSpc>
                <a:spcPct val="150000"/>
              </a:lnSpc>
              <a:buFont typeface="Courier New" panose="02070309020205020404" pitchFamily="49" charset="0"/>
              <a:buChar char="o"/>
            </a:pPr>
            <a:r>
              <a:rPr lang="en-US" sz="2000" dirty="0">
                <a:solidFill>
                  <a:schemeClr val="tx1"/>
                </a:solidFill>
                <a:effectLst/>
                <a:latin typeface="Walter Turncoat" panose="020B0604020202020204" charset="0"/>
                <a:ea typeface="Times New Roman" panose="02020603050405020304" pitchFamily="18" charset="0"/>
              </a:rPr>
              <a:t>MELANOMA</a:t>
            </a:r>
            <a:endParaRPr lang="en-IN" sz="2000" dirty="0">
              <a:solidFill>
                <a:schemeClr val="tx1"/>
              </a:solidFill>
              <a:effectLst/>
              <a:latin typeface="Walter Turncoat" panose="020B0604020202020204" charset="0"/>
              <a:ea typeface="Times New Roman" panose="02020603050405020304" pitchFamily="18" charset="0"/>
            </a:endParaRPr>
          </a:p>
          <a:p>
            <a:pPr marL="342900" marR="152400" indent="-342900" algn="just">
              <a:lnSpc>
                <a:spcPct val="150000"/>
              </a:lnSpc>
              <a:buFont typeface="Courier New" panose="02070309020205020404" pitchFamily="49" charset="0"/>
              <a:buChar char="o"/>
            </a:pPr>
            <a:r>
              <a:rPr lang="en-US" sz="2000" dirty="0">
                <a:solidFill>
                  <a:schemeClr val="tx1"/>
                </a:solidFill>
                <a:effectLst/>
                <a:latin typeface="Walter Turncoat" panose="020B0604020202020204" charset="0"/>
                <a:ea typeface="Times New Roman" panose="02020603050405020304" pitchFamily="18" charset="0"/>
              </a:rPr>
              <a:t>PSORAISES</a:t>
            </a:r>
            <a:endParaRPr lang="en-IN" sz="2000" dirty="0">
              <a:solidFill>
                <a:schemeClr val="tx1"/>
              </a:solidFill>
              <a:effectLst/>
              <a:latin typeface="Walter Turncoat" panose="020B0604020202020204" charset="0"/>
              <a:ea typeface="Times New Roman" panose="02020603050405020304" pitchFamily="18" charset="0"/>
            </a:endParaRPr>
          </a:p>
          <a:p>
            <a:pPr marL="342900" marR="152400" lvl="0" indent="-342900" algn="just">
              <a:lnSpc>
                <a:spcPct val="98000"/>
              </a:lnSpc>
              <a:spcAft>
                <a:spcPts val="0"/>
              </a:spcAft>
              <a:buFont typeface="Courier New" panose="02070309020205020404" pitchFamily="49" charset="0"/>
              <a:buChar char="o"/>
            </a:pPr>
            <a:endParaRPr lang="en-IN" sz="105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15379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ED78D0-7017-5D14-E727-D511AE1397F2}"/>
              </a:ext>
            </a:extLst>
          </p:cNvPr>
          <p:cNvSpPr>
            <a:spLocks noGrp="1"/>
          </p:cNvSpPr>
          <p:nvPr>
            <p:ph type="ctrTitle"/>
          </p:nvPr>
        </p:nvSpPr>
        <p:spPr/>
        <p:txBody>
          <a:bodyPr/>
          <a:lstStyle/>
          <a:p>
            <a:r>
              <a:rPr lang="en-US" sz="3600" b="1" dirty="0">
                <a:solidFill>
                  <a:srgbClr val="F46459"/>
                </a:solidFill>
                <a:effectLst/>
                <a:latin typeface="Walter Turncoat" panose="020B0604020202020204" charset="0"/>
                <a:ea typeface="Times New Roman" panose="02020603050405020304" pitchFamily="18" charset="0"/>
              </a:rPr>
              <a:t>TECH STACK</a:t>
            </a:r>
            <a:br>
              <a:rPr lang="en-US" sz="3600" b="1" dirty="0">
                <a:solidFill>
                  <a:srgbClr val="F46459"/>
                </a:solidFill>
                <a:effectLst/>
                <a:latin typeface="Walter Turncoat" panose="020B0604020202020204" charset="0"/>
                <a:ea typeface="Times New Roman" panose="02020603050405020304" pitchFamily="18" charset="0"/>
              </a:rPr>
            </a:br>
            <a:r>
              <a:rPr lang="en-US" sz="3600" b="1" dirty="0">
                <a:solidFill>
                  <a:srgbClr val="F46459"/>
                </a:solidFill>
                <a:effectLst/>
                <a:latin typeface="Walter Turncoat" panose="020B0604020202020204" charset="0"/>
                <a:ea typeface="Times New Roman" panose="02020603050405020304" pitchFamily="18" charset="0"/>
              </a:rPr>
              <a:t>USED</a:t>
            </a:r>
            <a:br>
              <a:rPr lang="en-IN" sz="3600" dirty="0">
                <a:solidFill>
                  <a:srgbClr val="F46459"/>
                </a:solidFill>
                <a:effectLst/>
                <a:latin typeface="Walter Turncoat" panose="020B0604020202020204" charset="0"/>
                <a:ea typeface="Times New Roman" panose="02020603050405020304" pitchFamily="18" charset="0"/>
              </a:rPr>
            </a:br>
            <a:endParaRPr lang="en-IN" dirty="0"/>
          </a:p>
        </p:txBody>
      </p:sp>
      <p:sp>
        <p:nvSpPr>
          <p:cNvPr id="2" name="Slide Number Placeholder 1">
            <a:extLst>
              <a:ext uri="{FF2B5EF4-FFF2-40B4-BE49-F238E27FC236}">
                <a16:creationId xmlns:a16="http://schemas.microsoft.com/office/drawing/2014/main" id="{D816FEBD-5966-95B3-83E0-488EB6F9C96F}"/>
              </a:ext>
            </a:extLst>
          </p:cNvPr>
          <p:cNvSpPr>
            <a:spLocks noGrp="1"/>
          </p:cNvSpPr>
          <p:nvPr>
            <p:ph type="sldNum" idx="4294967295"/>
          </p:nvPr>
        </p:nvSpPr>
        <p:spPr>
          <a:xfrm>
            <a:off x="8594725" y="200025"/>
            <a:ext cx="549275" cy="393700"/>
          </a:xfrm>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435673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F0491E4-E12C-9010-CB7B-35C761DB4848}"/>
              </a:ext>
            </a:extLst>
          </p:cNvPr>
          <p:cNvSpPr>
            <a:spLocks noGrp="1"/>
          </p:cNvSpPr>
          <p:nvPr>
            <p:ph type="body" idx="1"/>
          </p:nvPr>
        </p:nvSpPr>
        <p:spPr/>
        <p:txBody>
          <a:bodyPr/>
          <a:lstStyle/>
          <a:p>
            <a:r>
              <a:rPr lang="en-IN" sz="1800" b="0" i="0" dirty="0">
                <a:solidFill>
                  <a:schemeClr val="tx1"/>
                </a:solidFill>
                <a:effectLst/>
                <a:latin typeface="Walter Turncoat" panose="020B0604020202020204" charset="0"/>
              </a:rPr>
              <a:t>Flutter Framework</a:t>
            </a:r>
          </a:p>
          <a:p>
            <a:endParaRPr lang="en-IN" dirty="0">
              <a:solidFill>
                <a:schemeClr val="tx1"/>
              </a:solidFill>
              <a:latin typeface="Walter Turncoat" panose="020B0604020202020204" charset="0"/>
            </a:endParaRPr>
          </a:p>
          <a:p>
            <a:endParaRPr lang="en-IN" dirty="0">
              <a:solidFill>
                <a:schemeClr val="tx1"/>
              </a:solidFill>
              <a:latin typeface="Walter Turncoat" panose="020B0604020202020204" charset="0"/>
            </a:endParaRPr>
          </a:p>
        </p:txBody>
      </p:sp>
      <p:sp>
        <p:nvSpPr>
          <p:cNvPr id="6" name="Text Placeholder 5">
            <a:extLst>
              <a:ext uri="{FF2B5EF4-FFF2-40B4-BE49-F238E27FC236}">
                <a16:creationId xmlns:a16="http://schemas.microsoft.com/office/drawing/2014/main" id="{61CFA21A-4C32-0168-6D40-AF91694B14B6}"/>
              </a:ext>
            </a:extLst>
          </p:cNvPr>
          <p:cNvSpPr>
            <a:spLocks noGrp="1"/>
          </p:cNvSpPr>
          <p:nvPr>
            <p:ph type="body" idx="2"/>
          </p:nvPr>
        </p:nvSpPr>
        <p:spPr/>
        <p:txBody>
          <a:bodyPr/>
          <a:lstStyle/>
          <a:p>
            <a:r>
              <a:rPr lang="en-IN" b="1" dirty="0">
                <a:solidFill>
                  <a:schemeClr val="tx1"/>
                </a:solidFill>
                <a:latin typeface="Walter Turncoat" panose="020B0604020202020204" charset="0"/>
              </a:rPr>
              <a:t>Vs code</a:t>
            </a:r>
          </a:p>
          <a:p>
            <a:endParaRPr lang="en-IN" b="1" dirty="0">
              <a:solidFill>
                <a:schemeClr val="tx1"/>
              </a:solidFill>
              <a:latin typeface="Walter Turncoat" panose="020B0604020202020204" charset="0"/>
            </a:endParaRPr>
          </a:p>
          <a:p>
            <a:endParaRPr lang="en-IN" b="1" dirty="0">
              <a:solidFill>
                <a:schemeClr val="tx1"/>
              </a:solidFill>
              <a:latin typeface="Walter Turncoat" panose="020B0604020202020204" charset="0"/>
            </a:endParaRPr>
          </a:p>
        </p:txBody>
      </p:sp>
      <p:sp>
        <p:nvSpPr>
          <p:cNvPr id="7" name="Text Placeholder 6">
            <a:extLst>
              <a:ext uri="{FF2B5EF4-FFF2-40B4-BE49-F238E27FC236}">
                <a16:creationId xmlns:a16="http://schemas.microsoft.com/office/drawing/2014/main" id="{72881FAA-1151-DE80-AAC9-78C3B166B3F1}"/>
              </a:ext>
            </a:extLst>
          </p:cNvPr>
          <p:cNvSpPr>
            <a:spLocks noGrp="1"/>
          </p:cNvSpPr>
          <p:nvPr>
            <p:ph type="body" idx="3"/>
          </p:nvPr>
        </p:nvSpPr>
        <p:spPr/>
        <p:txBody>
          <a:bodyPr/>
          <a:lstStyle/>
          <a:p>
            <a:r>
              <a:rPr lang="en-IN" sz="1800" b="1" i="0" dirty="0">
                <a:solidFill>
                  <a:schemeClr val="tx1"/>
                </a:solidFill>
                <a:effectLst/>
                <a:latin typeface="Walter Turncoat" panose="020B0604020202020204" charset="0"/>
              </a:rPr>
              <a:t>Virtual Smartphone Emulator</a:t>
            </a:r>
            <a:endParaRPr lang="en-IN" b="1" dirty="0">
              <a:solidFill>
                <a:schemeClr val="tx1"/>
              </a:solidFill>
              <a:latin typeface="Walter Turncoat" panose="020B0604020202020204" charset="0"/>
            </a:endParaRPr>
          </a:p>
        </p:txBody>
      </p:sp>
      <p:pic>
        <p:nvPicPr>
          <p:cNvPr id="10" name="Picture 4">
            <a:extLst>
              <a:ext uri="{FF2B5EF4-FFF2-40B4-BE49-F238E27FC236}">
                <a16:creationId xmlns:a16="http://schemas.microsoft.com/office/drawing/2014/main" id="{B1385429-F818-431F-2E9E-DA8269674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405" y="2838265"/>
            <a:ext cx="1452893" cy="108073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extLst>
              <a:ext uri="{FF2B5EF4-FFF2-40B4-BE49-F238E27FC236}">
                <a16:creationId xmlns:a16="http://schemas.microsoft.com/office/drawing/2014/main" id="{A99FC25F-D6FB-1F66-B2AD-8F1C346871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2591" y="2838265"/>
            <a:ext cx="1226140" cy="1080734"/>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BlueStacks – Best Mobile Gaming Platform for PC &amp; Mac | 100% Safe and FREE">
            <a:extLst>
              <a:ext uri="{FF2B5EF4-FFF2-40B4-BE49-F238E27FC236}">
                <a16:creationId xmlns:a16="http://schemas.microsoft.com/office/drawing/2014/main" id="{EC6F5B69-7C0D-A1E7-B8A1-1717E274FF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2928" y="2838264"/>
            <a:ext cx="1247613" cy="1080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423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C446-ECA4-299A-9FA1-A767E6CE0FFC}"/>
              </a:ext>
            </a:extLst>
          </p:cNvPr>
          <p:cNvSpPr>
            <a:spLocks noGrp="1"/>
          </p:cNvSpPr>
          <p:nvPr>
            <p:ph type="title"/>
          </p:nvPr>
        </p:nvSpPr>
        <p:spPr/>
        <p:txBody>
          <a:bodyPr/>
          <a:lstStyle/>
          <a:p>
            <a:r>
              <a:rPr lang="en-IN" dirty="0"/>
              <a:t>For Designing</a:t>
            </a:r>
          </a:p>
        </p:txBody>
      </p:sp>
      <p:sp>
        <p:nvSpPr>
          <p:cNvPr id="3" name="Text Placeholder 2">
            <a:extLst>
              <a:ext uri="{FF2B5EF4-FFF2-40B4-BE49-F238E27FC236}">
                <a16:creationId xmlns:a16="http://schemas.microsoft.com/office/drawing/2014/main" id="{C544B476-62C6-8285-797D-7AD97F541562}"/>
              </a:ext>
            </a:extLst>
          </p:cNvPr>
          <p:cNvSpPr>
            <a:spLocks noGrp="1"/>
          </p:cNvSpPr>
          <p:nvPr>
            <p:ph type="body" idx="1"/>
          </p:nvPr>
        </p:nvSpPr>
        <p:spPr>
          <a:xfrm>
            <a:off x="548125" y="1271600"/>
            <a:ext cx="6167100" cy="3307500"/>
          </a:xfrm>
        </p:spPr>
        <p:txBody>
          <a:bodyPr/>
          <a:lstStyle/>
          <a:p>
            <a:r>
              <a:rPr lang="en-IN" dirty="0">
                <a:latin typeface="Walter Turncoat" panose="020B0604020202020204" charset="0"/>
              </a:rPr>
              <a:t>Figma</a:t>
            </a:r>
          </a:p>
          <a:p>
            <a:endParaRPr lang="en-IN" dirty="0">
              <a:latin typeface="Walter Turncoat" panose="020B0604020202020204" charset="0"/>
            </a:endParaRPr>
          </a:p>
          <a:p>
            <a:endParaRPr lang="en-IN" dirty="0">
              <a:latin typeface="Walter Turncoat" panose="020B0604020202020204" charset="0"/>
            </a:endParaRPr>
          </a:p>
        </p:txBody>
      </p:sp>
      <p:sp>
        <p:nvSpPr>
          <p:cNvPr id="5" name="Slide Number Placeholder 4">
            <a:extLst>
              <a:ext uri="{FF2B5EF4-FFF2-40B4-BE49-F238E27FC236}">
                <a16:creationId xmlns:a16="http://schemas.microsoft.com/office/drawing/2014/main" id="{7BB58CF6-7C69-0424-35B9-75800F1A15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6148" name="Picture 4">
            <a:extLst>
              <a:ext uri="{FF2B5EF4-FFF2-40B4-BE49-F238E27FC236}">
                <a16:creationId xmlns:a16="http://schemas.microsoft.com/office/drawing/2014/main" id="{C756EEC4-E8B8-5312-6B3F-D79672E995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274" y="1751037"/>
            <a:ext cx="5469287" cy="282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303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D99B5BE1-82B1-A247-1D72-143577ECF1CA}"/>
              </a:ext>
            </a:extLst>
          </p:cNvPr>
          <p:cNvSpPr>
            <a:spLocks noGrp="1"/>
          </p:cNvSpPr>
          <p:nvPr>
            <p:ph type="subTitle" idx="1"/>
          </p:nvPr>
        </p:nvSpPr>
        <p:spPr>
          <a:xfrm>
            <a:off x="3421328" y="2295418"/>
            <a:ext cx="2301343" cy="1098711"/>
          </a:xfrm>
        </p:spPr>
        <p:txBody>
          <a:bodyPr/>
          <a:lstStyle/>
          <a:p>
            <a:pPr algn="ctr"/>
            <a:r>
              <a:rPr lang="en-US" sz="2400" b="1" dirty="0">
                <a:solidFill>
                  <a:srgbClr val="F46459"/>
                </a:solidFill>
                <a:effectLst/>
                <a:latin typeface="Walter Turncoat" panose="020B0604020202020204" charset="0"/>
                <a:ea typeface="Times New Roman" panose="02020603050405020304" pitchFamily="18" charset="0"/>
              </a:rPr>
              <a:t>SYSTEM</a:t>
            </a:r>
          </a:p>
          <a:p>
            <a:pPr algn="ctr"/>
            <a:r>
              <a:rPr lang="en-US" sz="2400" b="1" dirty="0">
                <a:solidFill>
                  <a:srgbClr val="F46459"/>
                </a:solidFill>
                <a:effectLst/>
                <a:latin typeface="Walter Turncoat" panose="020B0604020202020204" charset="0"/>
                <a:ea typeface="Times New Roman" panose="02020603050405020304" pitchFamily="18" charset="0"/>
              </a:rPr>
              <a:t>DESIGN</a:t>
            </a:r>
            <a:endParaRPr lang="en-IN" sz="2400" dirty="0">
              <a:solidFill>
                <a:srgbClr val="F46459"/>
              </a:solidFill>
              <a:effectLst/>
              <a:latin typeface="Walter Turncoat" panose="020B0604020202020204" charset="0"/>
              <a:ea typeface="Times New Roman" panose="02020603050405020304" pitchFamily="18" charset="0"/>
            </a:endParaRPr>
          </a:p>
          <a:p>
            <a:pPr>
              <a:lnSpc>
                <a:spcPts val="100"/>
              </a:lnSpc>
            </a:pPr>
            <a:r>
              <a:rPr lang="en-US" sz="1800" dirty="0">
                <a:solidFill>
                  <a:srgbClr val="F46459"/>
                </a:solidFill>
                <a:effectLst/>
                <a:latin typeface="Times New Roman" panose="02020603050405020304" pitchFamily="18" charset="0"/>
                <a:ea typeface="Times New Roman" panose="02020603050405020304" pitchFamily="18" charset="0"/>
              </a:rPr>
              <a:t> </a:t>
            </a:r>
            <a:endParaRPr lang="en-IN" sz="1800" dirty="0">
              <a:solidFill>
                <a:srgbClr val="F46459"/>
              </a:solidFill>
              <a:effectLst/>
              <a:latin typeface="Times New Roman" panose="02020603050405020304" pitchFamily="18" charset="0"/>
              <a:ea typeface="Times New Roman" panose="02020603050405020304" pitchFamily="18" charset="0"/>
            </a:endParaRPr>
          </a:p>
          <a:p>
            <a:pPr>
              <a:lnSpc>
                <a:spcPts val="1755"/>
              </a:lnSpc>
            </a:pPr>
            <a:r>
              <a:rPr lang="en-US" sz="1800" dirty="0">
                <a:solidFill>
                  <a:srgbClr val="F46459"/>
                </a:solidFill>
                <a:effectLst/>
                <a:latin typeface="Times New Roman" panose="02020603050405020304" pitchFamily="18" charset="0"/>
                <a:ea typeface="Times New Roman" panose="02020603050405020304" pitchFamily="18" charset="0"/>
              </a:rPr>
              <a:t> </a:t>
            </a:r>
            <a:endParaRPr lang="en-IN" sz="1800" dirty="0">
              <a:solidFill>
                <a:srgbClr val="F46459"/>
              </a:solidFill>
              <a:effectLst/>
              <a:latin typeface="Times New Roman" panose="02020603050405020304" pitchFamily="18" charset="0"/>
              <a:ea typeface="Times New Roman" panose="02020603050405020304" pitchFamily="18" charset="0"/>
            </a:endParaRPr>
          </a:p>
          <a:p>
            <a:pPr>
              <a:lnSpc>
                <a:spcPts val="100"/>
              </a:lnSpc>
            </a:pPr>
            <a:r>
              <a:rPr lang="en-US" sz="1800" dirty="0">
                <a:solidFill>
                  <a:srgbClr val="F46459"/>
                </a:solidFill>
                <a:effectLst/>
                <a:latin typeface="Times New Roman" panose="02020603050405020304" pitchFamily="18" charset="0"/>
                <a:ea typeface="Times New Roman" panose="02020603050405020304" pitchFamily="18" charset="0"/>
              </a:rPr>
              <a:t> </a:t>
            </a:r>
            <a:endParaRPr lang="en-IN" sz="1800" dirty="0">
              <a:solidFill>
                <a:srgbClr val="F46459"/>
              </a:solidFill>
              <a:effectLst/>
              <a:latin typeface="Times New Roman" panose="02020603050405020304" pitchFamily="18" charset="0"/>
              <a:ea typeface="Times New Roman" panose="02020603050405020304" pitchFamily="18" charset="0"/>
            </a:endParaRPr>
          </a:p>
          <a:p>
            <a:pPr>
              <a:lnSpc>
                <a:spcPts val="1350"/>
              </a:lnSpc>
              <a:tabLst>
                <a:tab pos="1236345" algn="l"/>
              </a:tabLst>
            </a:pPr>
            <a:r>
              <a:rPr lang="en-US" sz="1800" dirty="0">
                <a:solidFill>
                  <a:srgbClr val="F46459"/>
                </a:solidFill>
                <a:effectLst/>
                <a:latin typeface="Times New Roman" panose="02020603050405020304" pitchFamily="18" charset="0"/>
                <a:ea typeface="Times New Roman" panose="02020603050405020304" pitchFamily="18" charset="0"/>
              </a:rPr>
              <a:t>	</a:t>
            </a:r>
            <a:endParaRPr lang="en-IN" sz="1800" dirty="0">
              <a:solidFill>
                <a:srgbClr val="F46459"/>
              </a:solidFill>
              <a:effectLst/>
              <a:latin typeface="Times New Roman" panose="02020603050405020304" pitchFamily="18" charset="0"/>
              <a:ea typeface="Times New Roman" panose="02020603050405020304" pitchFamily="18" charset="0"/>
            </a:endParaRPr>
          </a:p>
          <a:p>
            <a:endParaRPr lang="en-IN" dirty="0">
              <a:solidFill>
                <a:srgbClr val="F46459"/>
              </a:solidFill>
            </a:endParaRPr>
          </a:p>
        </p:txBody>
      </p:sp>
      <p:sp>
        <p:nvSpPr>
          <p:cNvPr id="2" name="Slide Number Placeholder 1">
            <a:extLst>
              <a:ext uri="{FF2B5EF4-FFF2-40B4-BE49-F238E27FC236}">
                <a16:creationId xmlns:a16="http://schemas.microsoft.com/office/drawing/2014/main" id="{6EF19C82-BF45-7198-4EE8-B6707C82856F}"/>
              </a:ext>
            </a:extLst>
          </p:cNvPr>
          <p:cNvSpPr>
            <a:spLocks noGrp="1"/>
          </p:cNvSpPr>
          <p:nvPr>
            <p:ph type="sldNum" idx="4294967295"/>
          </p:nvPr>
        </p:nvSpPr>
        <p:spPr>
          <a:xfrm>
            <a:off x="8594725" y="200025"/>
            <a:ext cx="549275" cy="393700"/>
          </a:xfrm>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874718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81706A-0FB6-5E15-E2C6-A38B52373E00}"/>
              </a:ext>
            </a:extLst>
          </p:cNvPr>
          <p:cNvSpPr txBox="1"/>
          <p:nvPr/>
        </p:nvSpPr>
        <p:spPr>
          <a:xfrm>
            <a:off x="988017" y="797867"/>
            <a:ext cx="7167966" cy="3547766"/>
          </a:xfrm>
          <a:prstGeom prst="rect">
            <a:avLst/>
          </a:prstGeom>
          <a:noFill/>
        </p:spPr>
        <p:txBody>
          <a:bodyPr wrap="square">
            <a:spAutoFit/>
          </a:bodyPr>
          <a:lstStyle/>
          <a:p>
            <a:pPr algn="ctr"/>
            <a:r>
              <a:rPr lang="en-US" sz="1800" b="1" dirty="0">
                <a:solidFill>
                  <a:schemeClr val="tx1"/>
                </a:solidFill>
                <a:effectLst/>
                <a:latin typeface="Walter Turncoat" panose="020B0604020202020204" charset="0"/>
                <a:ea typeface="Times New Roman" panose="02020603050405020304" pitchFamily="18" charset="0"/>
              </a:rPr>
              <a:t>SYSTEM DESIGN  </a:t>
            </a:r>
            <a:endParaRPr lang="en-IN" sz="1800" dirty="0">
              <a:solidFill>
                <a:schemeClr val="tx1"/>
              </a:solidFill>
              <a:effectLst/>
              <a:latin typeface="Walter Turncoat" panose="020B0604020202020204" charset="0"/>
              <a:ea typeface="Times New Roman" panose="02020603050405020304" pitchFamily="18" charset="0"/>
            </a:endParaRPr>
          </a:p>
          <a:p>
            <a:pPr>
              <a:lnSpc>
                <a:spcPts val="100"/>
              </a:lnSpc>
            </a:pPr>
            <a:r>
              <a:rPr lang="en-US" sz="1800" dirty="0">
                <a:solidFill>
                  <a:schemeClr val="tx1"/>
                </a:solidFill>
                <a:effectLst/>
                <a:latin typeface="Walter Turncoat" panose="020B0604020202020204" charset="0"/>
                <a:ea typeface="Times New Roman" panose="02020603050405020304" pitchFamily="18" charset="0"/>
              </a:rPr>
              <a:t> </a:t>
            </a:r>
            <a:endParaRPr lang="en-IN" sz="1800" dirty="0">
              <a:solidFill>
                <a:schemeClr val="tx1"/>
              </a:solidFill>
              <a:effectLst/>
              <a:latin typeface="Walter Turncoat" panose="020B0604020202020204" charset="0"/>
              <a:ea typeface="Times New Roman" panose="02020603050405020304" pitchFamily="18" charset="0"/>
            </a:endParaRPr>
          </a:p>
          <a:p>
            <a:pPr>
              <a:lnSpc>
                <a:spcPts val="1755"/>
              </a:lnSpc>
            </a:pPr>
            <a:r>
              <a:rPr lang="en-US" sz="1800" dirty="0">
                <a:solidFill>
                  <a:schemeClr val="tx1"/>
                </a:solidFill>
                <a:effectLst/>
                <a:latin typeface="Walter Turncoat" panose="020B0604020202020204" charset="0"/>
                <a:ea typeface="Times New Roman" panose="02020603050405020304" pitchFamily="18" charset="0"/>
              </a:rPr>
              <a:t> </a:t>
            </a:r>
            <a:endParaRPr lang="en-IN" sz="1800" dirty="0">
              <a:solidFill>
                <a:schemeClr val="tx1"/>
              </a:solidFill>
              <a:effectLst/>
              <a:latin typeface="Walter Turncoat" panose="020B0604020202020204" charset="0"/>
              <a:ea typeface="Times New Roman" panose="02020603050405020304" pitchFamily="18" charset="0"/>
            </a:endParaRPr>
          </a:p>
          <a:p>
            <a:pPr>
              <a:lnSpc>
                <a:spcPts val="100"/>
              </a:lnSpc>
            </a:pPr>
            <a:r>
              <a:rPr lang="en-US" sz="1800" dirty="0">
                <a:solidFill>
                  <a:schemeClr val="tx1"/>
                </a:solidFill>
                <a:effectLst/>
                <a:latin typeface="Walter Turncoat" panose="020B0604020202020204" charset="0"/>
                <a:ea typeface="Times New Roman" panose="02020603050405020304" pitchFamily="18" charset="0"/>
              </a:rPr>
              <a:t> </a:t>
            </a:r>
            <a:endParaRPr lang="en-IN" sz="1800" dirty="0">
              <a:solidFill>
                <a:schemeClr val="tx1"/>
              </a:solidFill>
              <a:effectLst/>
              <a:latin typeface="Walter Turncoat" panose="020B0604020202020204" charset="0"/>
              <a:ea typeface="Times New Roman" panose="02020603050405020304" pitchFamily="18" charset="0"/>
            </a:endParaRPr>
          </a:p>
          <a:p>
            <a:pPr>
              <a:lnSpc>
                <a:spcPts val="1350"/>
              </a:lnSpc>
              <a:tabLst>
                <a:tab pos="1236345" algn="l"/>
              </a:tabLst>
            </a:pPr>
            <a:r>
              <a:rPr lang="en-US" sz="1800" dirty="0">
                <a:solidFill>
                  <a:schemeClr val="tx1"/>
                </a:solidFill>
                <a:effectLst/>
                <a:latin typeface="Walter Turncoat" panose="020B0604020202020204" charset="0"/>
                <a:ea typeface="Times New Roman" panose="02020603050405020304" pitchFamily="18" charset="0"/>
              </a:rPr>
              <a:t>	</a:t>
            </a:r>
            <a:endParaRPr lang="en-IN" sz="1800" dirty="0">
              <a:solidFill>
                <a:schemeClr val="tx1"/>
              </a:solidFill>
              <a:effectLst/>
              <a:latin typeface="Walter Turncoat" panose="020B0604020202020204" charset="0"/>
              <a:ea typeface="Times New Roman" panose="02020603050405020304" pitchFamily="18" charset="0"/>
            </a:endParaRPr>
          </a:p>
          <a:p>
            <a:pPr marR="63500">
              <a:lnSpc>
                <a:spcPct val="99000"/>
              </a:lnSpc>
            </a:pPr>
            <a:r>
              <a:rPr lang="en-US" sz="1800" dirty="0">
                <a:solidFill>
                  <a:schemeClr val="tx1"/>
                </a:solidFill>
                <a:effectLst/>
                <a:latin typeface="Nunito" pitchFamily="2" charset="0"/>
                <a:ea typeface="Times New Roman" panose="02020603050405020304" pitchFamily="18" charset="0"/>
              </a:rPr>
              <a:t>The purpose of Design phase is to plan a solution for problem specified by the requirements. System design aims to identify the modules that should be in the system, the specification of those modules and how they interact with each other to produce the results. The goal of the design process is to produce a model that can be used later to build that system. The produced model is called design of the system. System design is the process of defining the architecture, components, modules, interfaces and data for a system to satisfy specified requirements. Normally, the design proceeds in two stages:</a:t>
            </a:r>
            <a:endParaRPr lang="en-IN" sz="1800" dirty="0">
              <a:solidFill>
                <a:schemeClr val="tx1"/>
              </a:solidFill>
              <a:effectLst/>
              <a:latin typeface="Nunito" pitchFamily="2" charset="0"/>
              <a:ea typeface="Times New Roman" panose="02020603050405020304" pitchFamily="18" charset="0"/>
            </a:endParaRPr>
          </a:p>
        </p:txBody>
      </p:sp>
    </p:spTree>
    <p:extLst>
      <p:ext uri="{BB962C8B-B14F-4D97-AF65-F5344CB8AC3E}">
        <p14:creationId xmlns:p14="http://schemas.microsoft.com/office/powerpoint/2010/main" val="615551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3940A1-BED2-A90B-3C40-09DD507FEB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4" name="TextBox 3">
            <a:extLst>
              <a:ext uri="{FF2B5EF4-FFF2-40B4-BE49-F238E27FC236}">
                <a16:creationId xmlns:a16="http://schemas.microsoft.com/office/drawing/2014/main" id="{29A94911-C66E-9DF0-3974-2D30CA89E02F}"/>
              </a:ext>
            </a:extLst>
          </p:cNvPr>
          <p:cNvSpPr txBox="1"/>
          <p:nvPr/>
        </p:nvSpPr>
        <p:spPr>
          <a:xfrm>
            <a:off x="1038386" y="396326"/>
            <a:ext cx="4572000" cy="1104790"/>
          </a:xfrm>
          <a:prstGeom prst="rect">
            <a:avLst/>
          </a:prstGeom>
          <a:noFill/>
        </p:spPr>
        <p:txBody>
          <a:bodyPr wrap="square">
            <a:spAutoFit/>
          </a:bodyPr>
          <a:lstStyle/>
          <a:p>
            <a:r>
              <a:rPr lang="en-US" sz="1400" b="1" i="1" u="sng" dirty="0">
                <a:solidFill>
                  <a:schemeClr val="tx1"/>
                </a:solidFill>
                <a:effectLst/>
                <a:latin typeface="Walter Turncoat" panose="020B0604020202020204" charset="0"/>
                <a:ea typeface="Times New Roman" panose="02020603050405020304" pitchFamily="18" charset="0"/>
              </a:rPr>
              <a:t>PHYSICAL DESIGEN</a:t>
            </a:r>
            <a:endParaRPr lang="en-IN" sz="1200" dirty="0">
              <a:solidFill>
                <a:schemeClr val="tx1"/>
              </a:solidFill>
              <a:effectLst/>
              <a:latin typeface="Walter Turncoat" panose="020B0604020202020204" charset="0"/>
              <a:ea typeface="Times New Roman" panose="02020603050405020304" pitchFamily="18" charset="0"/>
            </a:endParaRPr>
          </a:p>
          <a:p>
            <a:pPr>
              <a:lnSpc>
                <a:spcPts val="100"/>
              </a:lnSpc>
            </a:pPr>
            <a:r>
              <a:rPr lang="en-US" sz="1200" dirty="0">
                <a:solidFill>
                  <a:schemeClr val="tx1"/>
                </a:solidFill>
                <a:effectLst/>
                <a:latin typeface="Walter Turncoat" panose="020B0604020202020204" charset="0"/>
                <a:ea typeface="Times New Roman" panose="02020603050405020304" pitchFamily="18" charset="0"/>
              </a:rPr>
              <a:t> </a:t>
            </a:r>
            <a:endParaRPr lang="en-IN" sz="1200" dirty="0">
              <a:solidFill>
                <a:schemeClr val="tx1"/>
              </a:solidFill>
              <a:effectLst/>
              <a:latin typeface="Walter Turncoat" panose="020B0604020202020204" charset="0"/>
              <a:ea typeface="Times New Roman" panose="02020603050405020304" pitchFamily="18" charset="0"/>
            </a:endParaRPr>
          </a:p>
          <a:p>
            <a:pPr>
              <a:lnSpc>
                <a:spcPct val="98000"/>
              </a:lnSpc>
            </a:pPr>
            <a:endParaRPr lang="en-US" sz="1400" b="1" i="1" dirty="0">
              <a:solidFill>
                <a:schemeClr val="tx1"/>
              </a:solidFill>
              <a:effectLst/>
              <a:latin typeface="Walter Turncoat" panose="020B0604020202020204" charset="0"/>
              <a:ea typeface="Times New Roman" panose="02020603050405020304" pitchFamily="18" charset="0"/>
            </a:endParaRPr>
          </a:p>
          <a:p>
            <a:pPr>
              <a:lnSpc>
                <a:spcPct val="98000"/>
              </a:lnSpc>
            </a:pPr>
            <a:r>
              <a:rPr lang="en-US" sz="1400" b="1" i="1" dirty="0">
                <a:solidFill>
                  <a:schemeClr val="tx1"/>
                </a:solidFill>
                <a:effectLst/>
                <a:latin typeface="Walter Turncoat" panose="020B0604020202020204" charset="0"/>
                <a:ea typeface="Times New Roman" panose="02020603050405020304" pitchFamily="18" charset="0"/>
              </a:rPr>
              <a:t>LEVEL 0 –</a:t>
            </a:r>
          </a:p>
          <a:p>
            <a:pPr>
              <a:lnSpc>
                <a:spcPct val="98000"/>
              </a:lnSpc>
            </a:pPr>
            <a:endParaRPr lang="en-US" sz="1200" b="1" i="1" dirty="0">
              <a:solidFill>
                <a:schemeClr val="tx1"/>
              </a:solidFill>
              <a:effectLst/>
              <a:latin typeface="Walter Turncoat" panose="020B0604020202020204" charset="0"/>
              <a:ea typeface="Times New Roman" panose="02020603050405020304" pitchFamily="18" charset="0"/>
            </a:endParaRPr>
          </a:p>
          <a:p>
            <a:pPr>
              <a:lnSpc>
                <a:spcPct val="98000"/>
              </a:lnSpc>
            </a:pPr>
            <a:endParaRPr lang="en-IN" sz="1200" dirty="0">
              <a:solidFill>
                <a:schemeClr val="tx1"/>
              </a:solidFill>
              <a:effectLst/>
              <a:latin typeface="Walter Turncoat" panose="020B0604020202020204" charset="0"/>
              <a:ea typeface="Times New Roman" panose="02020603050405020304" pitchFamily="18" charset="0"/>
            </a:endParaRPr>
          </a:p>
        </p:txBody>
      </p:sp>
      <p:pic>
        <p:nvPicPr>
          <p:cNvPr id="5" name="Picture 4">
            <a:extLst>
              <a:ext uri="{FF2B5EF4-FFF2-40B4-BE49-F238E27FC236}">
                <a16:creationId xmlns:a16="http://schemas.microsoft.com/office/drawing/2014/main" id="{7C658037-C02E-84BE-EED7-4A97718963EA}"/>
              </a:ext>
            </a:extLst>
          </p:cNvPr>
          <p:cNvPicPr>
            <a:picLocks noChangeAspect="1"/>
          </p:cNvPicPr>
          <p:nvPr/>
        </p:nvPicPr>
        <p:blipFill>
          <a:blip r:embed="rId2"/>
          <a:srcRect/>
          <a:stretch>
            <a:fillRect/>
          </a:stretch>
        </p:blipFill>
        <p:spPr bwMode="auto">
          <a:xfrm>
            <a:off x="1746567" y="1501116"/>
            <a:ext cx="5650865" cy="2331426"/>
          </a:xfrm>
          <a:prstGeom prst="rect">
            <a:avLst/>
          </a:prstGeom>
          <a:noFill/>
          <a:ln w="9525">
            <a:noFill/>
            <a:miter lim="800000"/>
            <a:headEnd/>
            <a:tailEnd/>
          </a:ln>
        </p:spPr>
      </p:pic>
    </p:spTree>
    <p:extLst>
      <p:ext uri="{BB962C8B-B14F-4D97-AF65-F5344CB8AC3E}">
        <p14:creationId xmlns:p14="http://schemas.microsoft.com/office/powerpoint/2010/main" val="631333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B97A8A-A7FC-8574-07E7-0CDE2CF357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6" name="TextBox 5">
            <a:extLst>
              <a:ext uri="{FF2B5EF4-FFF2-40B4-BE49-F238E27FC236}">
                <a16:creationId xmlns:a16="http://schemas.microsoft.com/office/drawing/2014/main" id="{B828D33F-EDC9-1C67-7D11-DE8D302B831F}"/>
              </a:ext>
            </a:extLst>
          </p:cNvPr>
          <p:cNvSpPr txBox="1"/>
          <p:nvPr/>
        </p:nvSpPr>
        <p:spPr>
          <a:xfrm>
            <a:off x="705173" y="439237"/>
            <a:ext cx="1201119" cy="338554"/>
          </a:xfrm>
          <a:prstGeom prst="rect">
            <a:avLst/>
          </a:prstGeom>
          <a:noFill/>
        </p:spPr>
        <p:txBody>
          <a:bodyPr wrap="square">
            <a:spAutoFit/>
          </a:bodyPr>
          <a:lstStyle/>
          <a:p>
            <a:r>
              <a:rPr lang="en-IN" sz="1600" dirty="0">
                <a:solidFill>
                  <a:schemeClr val="tx1"/>
                </a:solidFill>
                <a:latin typeface="Walter Turncoat" panose="020B0604020202020204" charset="0"/>
              </a:rPr>
              <a:t>LEVEL 1 -</a:t>
            </a:r>
          </a:p>
        </p:txBody>
      </p:sp>
      <p:pic>
        <p:nvPicPr>
          <p:cNvPr id="7" name="Picture 6">
            <a:extLst>
              <a:ext uri="{FF2B5EF4-FFF2-40B4-BE49-F238E27FC236}">
                <a16:creationId xmlns:a16="http://schemas.microsoft.com/office/drawing/2014/main" id="{9EA74D5D-2678-D245-C4D3-F9F617813EF0}"/>
              </a:ext>
            </a:extLst>
          </p:cNvPr>
          <p:cNvPicPr>
            <a:picLocks noChangeAspect="1"/>
          </p:cNvPicPr>
          <p:nvPr/>
        </p:nvPicPr>
        <p:blipFill>
          <a:blip r:embed="rId2"/>
          <a:srcRect/>
          <a:stretch>
            <a:fillRect/>
          </a:stretch>
        </p:blipFill>
        <p:spPr bwMode="auto">
          <a:xfrm>
            <a:off x="1118567" y="1797324"/>
            <a:ext cx="7172099" cy="1548851"/>
          </a:xfrm>
          <a:prstGeom prst="rect">
            <a:avLst/>
          </a:prstGeom>
          <a:noFill/>
          <a:ln w="9525">
            <a:noFill/>
            <a:miter lim="800000"/>
            <a:headEnd/>
            <a:tailEnd/>
          </a:ln>
        </p:spPr>
      </p:pic>
    </p:spTree>
    <p:extLst>
      <p:ext uri="{BB962C8B-B14F-4D97-AF65-F5344CB8AC3E}">
        <p14:creationId xmlns:p14="http://schemas.microsoft.com/office/powerpoint/2010/main" val="1411617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401" name="Google Shape;401;p3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10" name="TextBox 9">
            <a:extLst>
              <a:ext uri="{FF2B5EF4-FFF2-40B4-BE49-F238E27FC236}">
                <a16:creationId xmlns:a16="http://schemas.microsoft.com/office/drawing/2014/main" id="{C25D0CF6-A452-1FBF-F747-8AFB20784422}"/>
              </a:ext>
            </a:extLst>
          </p:cNvPr>
          <p:cNvSpPr txBox="1"/>
          <p:nvPr/>
        </p:nvSpPr>
        <p:spPr>
          <a:xfrm>
            <a:off x="-123988" y="71394"/>
            <a:ext cx="5315920" cy="369332"/>
          </a:xfrm>
          <a:prstGeom prst="rect">
            <a:avLst/>
          </a:prstGeom>
          <a:noFill/>
        </p:spPr>
        <p:txBody>
          <a:bodyPr wrap="square">
            <a:spAutoFit/>
          </a:bodyPr>
          <a:lstStyle/>
          <a:p>
            <a:pPr marL="342900" lvl="0" indent="-342900">
              <a:buFont typeface="Wingdings" panose="05000000000000000000" pitchFamily="2" charset="2"/>
              <a:buChar char=""/>
            </a:pPr>
            <a:r>
              <a:rPr lang="en-US" sz="1400" b="1" i="1" u="sng" dirty="0">
                <a:solidFill>
                  <a:schemeClr val="tx1"/>
                </a:solidFill>
                <a:effectLst/>
                <a:latin typeface="Walter Turncoat" panose="020B0604020202020204" charset="0"/>
                <a:ea typeface="Times New Roman" panose="02020603050405020304" pitchFamily="18" charset="0"/>
              </a:rPr>
              <a:t>DATA BASE DESIGN    (</a:t>
            </a:r>
            <a:r>
              <a:rPr lang="en-US" sz="1800" i="1" u="wavy" dirty="0">
                <a:solidFill>
                  <a:schemeClr val="tx1"/>
                </a:solidFill>
                <a:effectLst/>
                <a:latin typeface="Walter Turncoat" panose="020B0604020202020204" charset="0"/>
                <a:ea typeface="Times New Roman" panose="02020603050405020304" pitchFamily="18" charset="0"/>
              </a:rPr>
              <a:t>Welcome page module)</a:t>
            </a:r>
            <a:endParaRPr lang="en-IN" sz="1400" dirty="0">
              <a:solidFill>
                <a:schemeClr val="tx1"/>
              </a:solidFill>
              <a:effectLst/>
              <a:latin typeface="Walter Turncoat" panose="020B0604020202020204" charset="0"/>
              <a:ea typeface="Times New Roman" panose="02020603050405020304" pitchFamily="18" charset="0"/>
            </a:endParaRPr>
          </a:p>
        </p:txBody>
      </p:sp>
      <p:grpSp>
        <p:nvGrpSpPr>
          <p:cNvPr id="18" name="Google Shape;402;p31">
            <a:extLst>
              <a:ext uri="{FF2B5EF4-FFF2-40B4-BE49-F238E27FC236}">
                <a16:creationId xmlns:a16="http://schemas.microsoft.com/office/drawing/2014/main" id="{CEA27E2C-1862-194E-5E01-0D55BB67C5A7}"/>
              </a:ext>
            </a:extLst>
          </p:cNvPr>
          <p:cNvGrpSpPr/>
          <p:nvPr/>
        </p:nvGrpSpPr>
        <p:grpSpPr>
          <a:xfrm>
            <a:off x="414426" y="608695"/>
            <a:ext cx="2119546" cy="4396359"/>
            <a:chOff x="5037338" y="373572"/>
            <a:chExt cx="2119546" cy="4396359"/>
          </a:xfrm>
        </p:grpSpPr>
        <p:sp>
          <p:nvSpPr>
            <p:cNvPr id="19" name="Google Shape;403;p31">
              <a:extLst>
                <a:ext uri="{FF2B5EF4-FFF2-40B4-BE49-F238E27FC236}">
                  <a16:creationId xmlns:a16="http://schemas.microsoft.com/office/drawing/2014/main" id="{E4AA036F-3724-9117-3075-91DE2E18C425}"/>
                </a:ext>
              </a:extLst>
            </p:cNvPr>
            <p:cNvSpPr/>
            <p:nvPr/>
          </p:nvSpPr>
          <p:spPr>
            <a:xfrm>
              <a:off x="5037338" y="373572"/>
              <a:ext cx="2119546" cy="4396359"/>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04;p31">
              <a:extLst>
                <a:ext uri="{FF2B5EF4-FFF2-40B4-BE49-F238E27FC236}">
                  <a16:creationId xmlns:a16="http://schemas.microsoft.com/office/drawing/2014/main" id="{553F8648-7A1B-E195-3FF7-4E4F26131129}"/>
                </a:ext>
              </a:extLst>
            </p:cNvPr>
            <p:cNvSpPr/>
            <p:nvPr/>
          </p:nvSpPr>
          <p:spPr>
            <a:xfrm>
              <a:off x="5884825" y="4493184"/>
              <a:ext cx="422999" cy="150972"/>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05;p31">
              <a:extLst>
                <a:ext uri="{FF2B5EF4-FFF2-40B4-BE49-F238E27FC236}">
                  <a16:creationId xmlns:a16="http://schemas.microsoft.com/office/drawing/2014/main" id="{CC4CF77B-D924-773C-9849-4545193D82F4}"/>
                </a:ext>
              </a:extLst>
            </p:cNvPr>
            <p:cNvSpPr/>
            <p:nvPr/>
          </p:nvSpPr>
          <p:spPr>
            <a:xfrm>
              <a:off x="5424125" y="529223"/>
              <a:ext cx="83354" cy="83354"/>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6;p31">
              <a:extLst>
                <a:ext uri="{FF2B5EF4-FFF2-40B4-BE49-F238E27FC236}">
                  <a16:creationId xmlns:a16="http://schemas.microsoft.com/office/drawing/2014/main" id="{09CF2231-3C2D-078E-1BCA-3615B468727B}"/>
                </a:ext>
              </a:extLst>
            </p:cNvPr>
            <p:cNvSpPr/>
            <p:nvPr/>
          </p:nvSpPr>
          <p:spPr>
            <a:xfrm>
              <a:off x="5892692" y="538664"/>
              <a:ext cx="408837" cy="64493"/>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402;p31">
            <a:extLst>
              <a:ext uri="{FF2B5EF4-FFF2-40B4-BE49-F238E27FC236}">
                <a16:creationId xmlns:a16="http://schemas.microsoft.com/office/drawing/2014/main" id="{CDF7B295-5DA8-B227-00CE-21C0F5A0E6C8}"/>
              </a:ext>
            </a:extLst>
          </p:cNvPr>
          <p:cNvGrpSpPr/>
          <p:nvPr/>
        </p:nvGrpSpPr>
        <p:grpSpPr>
          <a:xfrm>
            <a:off x="6754979" y="565091"/>
            <a:ext cx="2119546" cy="4396359"/>
            <a:chOff x="5037338" y="373572"/>
            <a:chExt cx="2119546" cy="4396359"/>
          </a:xfrm>
        </p:grpSpPr>
        <p:sp>
          <p:nvSpPr>
            <p:cNvPr id="30" name="Google Shape;403;p31">
              <a:extLst>
                <a:ext uri="{FF2B5EF4-FFF2-40B4-BE49-F238E27FC236}">
                  <a16:creationId xmlns:a16="http://schemas.microsoft.com/office/drawing/2014/main" id="{6CC2FBB4-863F-461F-5BDB-B8AD2BEF6E8F}"/>
                </a:ext>
              </a:extLst>
            </p:cNvPr>
            <p:cNvSpPr/>
            <p:nvPr/>
          </p:nvSpPr>
          <p:spPr>
            <a:xfrm>
              <a:off x="5037338" y="373572"/>
              <a:ext cx="2119546" cy="4396359"/>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04;p31">
              <a:extLst>
                <a:ext uri="{FF2B5EF4-FFF2-40B4-BE49-F238E27FC236}">
                  <a16:creationId xmlns:a16="http://schemas.microsoft.com/office/drawing/2014/main" id="{72D0E1E1-46F4-1074-7B9D-42C6886A14BC}"/>
                </a:ext>
              </a:extLst>
            </p:cNvPr>
            <p:cNvSpPr/>
            <p:nvPr/>
          </p:nvSpPr>
          <p:spPr>
            <a:xfrm>
              <a:off x="5884825" y="4493184"/>
              <a:ext cx="422999" cy="150972"/>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05;p31">
              <a:extLst>
                <a:ext uri="{FF2B5EF4-FFF2-40B4-BE49-F238E27FC236}">
                  <a16:creationId xmlns:a16="http://schemas.microsoft.com/office/drawing/2014/main" id="{B71D9A64-E58B-0524-50F2-73C3A0FE4100}"/>
                </a:ext>
              </a:extLst>
            </p:cNvPr>
            <p:cNvSpPr/>
            <p:nvPr/>
          </p:nvSpPr>
          <p:spPr>
            <a:xfrm>
              <a:off x="5424125" y="529223"/>
              <a:ext cx="83354" cy="83354"/>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06;p31">
              <a:extLst>
                <a:ext uri="{FF2B5EF4-FFF2-40B4-BE49-F238E27FC236}">
                  <a16:creationId xmlns:a16="http://schemas.microsoft.com/office/drawing/2014/main" id="{233F5EA3-EC8F-8C6D-A732-BFFCF0861D9C}"/>
                </a:ext>
              </a:extLst>
            </p:cNvPr>
            <p:cNvSpPr/>
            <p:nvPr/>
          </p:nvSpPr>
          <p:spPr>
            <a:xfrm>
              <a:off x="5892692" y="538664"/>
              <a:ext cx="408837" cy="64493"/>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4" name="Picture 33">
            <a:extLst>
              <a:ext uri="{FF2B5EF4-FFF2-40B4-BE49-F238E27FC236}">
                <a16:creationId xmlns:a16="http://schemas.microsoft.com/office/drawing/2014/main" id="{1D69C17A-FB22-107E-D023-61BC934C9201}"/>
              </a:ext>
            </a:extLst>
          </p:cNvPr>
          <p:cNvPicPr>
            <a:picLocks noChangeAspect="1"/>
          </p:cNvPicPr>
          <p:nvPr/>
        </p:nvPicPr>
        <p:blipFill>
          <a:blip r:embed="rId3"/>
          <a:srcRect/>
          <a:stretch>
            <a:fillRect/>
          </a:stretch>
        </p:blipFill>
        <p:spPr bwMode="auto">
          <a:xfrm>
            <a:off x="485395" y="1001736"/>
            <a:ext cx="1976034" cy="3563115"/>
          </a:xfrm>
          <a:prstGeom prst="rect">
            <a:avLst/>
          </a:prstGeom>
          <a:noFill/>
          <a:ln w="9525">
            <a:noFill/>
            <a:miter lim="800000"/>
            <a:headEnd/>
            <a:tailEnd/>
          </a:ln>
        </p:spPr>
      </p:pic>
      <p:pic>
        <p:nvPicPr>
          <p:cNvPr id="35" name="Picture 34">
            <a:extLst>
              <a:ext uri="{FF2B5EF4-FFF2-40B4-BE49-F238E27FC236}">
                <a16:creationId xmlns:a16="http://schemas.microsoft.com/office/drawing/2014/main" id="{C3D99978-13EE-E35B-2ACB-F996483DDD7F}"/>
              </a:ext>
            </a:extLst>
          </p:cNvPr>
          <p:cNvPicPr>
            <a:picLocks noChangeAspect="1"/>
          </p:cNvPicPr>
          <p:nvPr/>
        </p:nvPicPr>
        <p:blipFill>
          <a:blip r:embed="rId4"/>
          <a:srcRect/>
          <a:stretch>
            <a:fillRect/>
          </a:stretch>
        </p:blipFill>
        <p:spPr bwMode="auto">
          <a:xfrm>
            <a:off x="6809301" y="967552"/>
            <a:ext cx="2009328" cy="3563114"/>
          </a:xfrm>
          <a:prstGeom prst="rect">
            <a:avLst/>
          </a:prstGeom>
          <a:noFill/>
          <a:ln w="9525">
            <a:noFill/>
            <a:miter lim="800000"/>
            <a:headEnd/>
            <a:tailEnd/>
          </a:ln>
        </p:spPr>
      </p:pic>
      <p:grpSp>
        <p:nvGrpSpPr>
          <p:cNvPr id="6" name="Group 5">
            <a:extLst>
              <a:ext uri="{FF2B5EF4-FFF2-40B4-BE49-F238E27FC236}">
                <a16:creationId xmlns:a16="http://schemas.microsoft.com/office/drawing/2014/main" id="{29A18520-76FB-E7C0-2956-F707E4C03336}"/>
              </a:ext>
            </a:extLst>
          </p:cNvPr>
          <p:cNvGrpSpPr/>
          <p:nvPr/>
        </p:nvGrpSpPr>
        <p:grpSpPr>
          <a:xfrm>
            <a:off x="4644486" y="878099"/>
            <a:ext cx="1797766" cy="666813"/>
            <a:chOff x="4572000" y="593126"/>
            <a:chExt cx="1797766" cy="666813"/>
          </a:xfrm>
        </p:grpSpPr>
        <p:sp>
          <p:nvSpPr>
            <p:cNvPr id="4" name="TextBox 3">
              <a:extLst>
                <a:ext uri="{FF2B5EF4-FFF2-40B4-BE49-F238E27FC236}">
                  <a16:creationId xmlns:a16="http://schemas.microsoft.com/office/drawing/2014/main" id="{0515DDD7-F5B7-9E27-82D7-4A5CB6CD7A8B}"/>
                </a:ext>
              </a:extLst>
            </p:cNvPr>
            <p:cNvSpPr txBox="1"/>
            <p:nvPr/>
          </p:nvSpPr>
          <p:spPr>
            <a:xfrm>
              <a:off x="4640204" y="675164"/>
              <a:ext cx="1704313" cy="584775"/>
            </a:xfrm>
            <a:prstGeom prst="rect">
              <a:avLst/>
            </a:prstGeom>
            <a:noFill/>
          </p:spPr>
          <p:txBody>
            <a:bodyPr wrap="none" rtlCol="0">
              <a:spAutoFit/>
            </a:bodyPr>
            <a:lstStyle/>
            <a:p>
              <a:r>
                <a:rPr lang="en-US" sz="1600" b="1" dirty="0">
                  <a:solidFill>
                    <a:schemeClr val="tx1"/>
                  </a:solidFill>
                  <a:latin typeface="Nunito" pitchFamily="2" charset="0"/>
                </a:rPr>
                <a:t>Do’s and Don’ts</a:t>
              </a:r>
            </a:p>
            <a:p>
              <a:r>
                <a:rPr lang="en-US" sz="1600" b="1" dirty="0">
                  <a:solidFill>
                    <a:schemeClr val="tx1"/>
                  </a:solidFill>
                  <a:latin typeface="Nunito" pitchFamily="2" charset="0"/>
                </a:rPr>
                <a:t>        Page</a:t>
              </a:r>
              <a:endParaRPr lang="en-IN" sz="1600" b="1" dirty="0">
                <a:solidFill>
                  <a:schemeClr val="tx1"/>
                </a:solidFill>
                <a:latin typeface="Nunito" pitchFamily="2" charset="0"/>
              </a:endParaRPr>
            </a:p>
          </p:txBody>
        </p:sp>
        <p:sp>
          <p:nvSpPr>
            <p:cNvPr id="5" name="Rectangle 4">
              <a:extLst>
                <a:ext uri="{FF2B5EF4-FFF2-40B4-BE49-F238E27FC236}">
                  <a16:creationId xmlns:a16="http://schemas.microsoft.com/office/drawing/2014/main" id="{B94429AE-A008-D0C5-428F-4DC2948B437E}"/>
                </a:ext>
              </a:extLst>
            </p:cNvPr>
            <p:cNvSpPr/>
            <p:nvPr/>
          </p:nvSpPr>
          <p:spPr>
            <a:xfrm>
              <a:off x="4572000" y="593126"/>
              <a:ext cx="1797766" cy="6668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 name="Group 6">
            <a:extLst>
              <a:ext uri="{FF2B5EF4-FFF2-40B4-BE49-F238E27FC236}">
                <a16:creationId xmlns:a16="http://schemas.microsoft.com/office/drawing/2014/main" id="{B297F359-D872-3C5B-E129-91896BE082D9}"/>
              </a:ext>
            </a:extLst>
          </p:cNvPr>
          <p:cNvGrpSpPr/>
          <p:nvPr/>
        </p:nvGrpSpPr>
        <p:grpSpPr>
          <a:xfrm>
            <a:off x="2846699" y="4530666"/>
            <a:ext cx="1554820" cy="474389"/>
            <a:chOff x="2846699" y="4530666"/>
            <a:chExt cx="1554820" cy="474389"/>
          </a:xfrm>
        </p:grpSpPr>
        <p:sp>
          <p:nvSpPr>
            <p:cNvPr id="3" name="TextBox 2">
              <a:extLst>
                <a:ext uri="{FF2B5EF4-FFF2-40B4-BE49-F238E27FC236}">
                  <a16:creationId xmlns:a16="http://schemas.microsoft.com/office/drawing/2014/main" id="{D9B11AC5-4F88-742C-F591-841B5A3CCB67}"/>
                </a:ext>
              </a:extLst>
            </p:cNvPr>
            <p:cNvSpPr txBox="1"/>
            <p:nvPr/>
          </p:nvSpPr>
          <p:spPr>
            <a:xfrm>
              <a:off x="2909834" y="4597840"/>
              <a:ext cx="1426994" cy="369332"/>
            </a:xfrm>
            <a:prstGeom prst="rect">
              <a:avLst/>
            </a:prstGeom>
            <a:noFill/>
          </p:spPr>
          <p:txBody>
            <a:bodyPr wrap="none" rtlCol="0">
              <a:spAutoFit/>
            </a:bodyPr>
            <a:lstStyle/>
            <a:p>
              <a:r>
                <a:rPr lang="en-US" sz="1800" b="1" dirty="0">
                  <a:solidFill>
                    <a:schemeClr val="tx1"/>
                  </a:solidFill>
                  <a:latin typeface="Nunito" pitchFamily="2" charset="0"/>
                </a:rPr>
                <a:t>Home Page</a:t>
              </a:r>
              <a:endParaRPr lang="en-IN" sz="1800" b="1" dirty="0">
                <a:solidFill>
                  <a:schemeClr val="tx1"/>
                </a:solidFill>
                <a:latin typeface="Nunito" pitchFamily="2" charset="0"/>
              </a:endParaRPr>
            </a:p>
          </p:txBody>
        </p:sp>
        <p:sp>
          <p:nvSpPr>
            <p:cNvPr id="39" name="Rectangle 38">
              <a:extLst>
                <a:ext uri="{FF2B5EF4-FFF2-40B4-BE49-F238E27FC236}">
                  <a16:creationId xmlns:a16="http://schemas.microsoft.com/office/drawing/2014/main" id="{D3B8B343-0B2E-D653-F527-EF3B10641660}"/>
                </a:ext>
              </a:extLst>
            </p:cNvPr>
            <p:cNvSpPr/>
            <p:nvPr/>
          </p:nvSpPr>
          <p:spPr>
            <a:xfrm>
              <a:off x="2846699" y="4530666"/>
              <a:ext cx="1554820" cy="474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6"/>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Table Of Content</a:t>
            </a:r>
            <a:endParaRPr dirty="0"/>
          </a:p>
        </p:txBody>
      </p:sp>
      <p:sp>
        <p:nvSpPr>
          <p:cNvPr id="244" name="Google Shape;244;p16"/>
          <p:cNvSpPr txBox="1">
            <a:spLocks noGrp="1"/>
          </p:cNvSpPr>
          <p:nvPr>
            <p:ph type="body" idx="1"/>
          </p:nvPr>
        </p:nvSpPr>
        <p:spPr>
          <a:xfrm>
            <a:off x="548125" y="1271600"/>
            <a:ext cx="5976661" cy="3297900"/>
          </a:xfrm>
          <a:prstGeom prst="rect">
            <a:avLst/>
          </a:prstGeom>
        </p:spPr>
        <p:txBody>
          <a:bodyPr spcFirstLastPara="1" wrap="square" lIns="0" tIns="0" rIns="0" bIns="0" anchor="t" anchorCtr="0">
            <a:noAutofit/>
          </a:bodyPr>
          <a:lstStyle/>
          <a:p>
            <a:pPr lvl="0">
              <a:lnSpc>
                <a:spcPct val="150000"/>
              </a:lnSpc>
              <a:tabLst>
                <a:tab pos="457200" algn="l"/>
              </a:tabLst>
            </a:pPr>
            <a:r>
              <a:rPr lang="en-US" sz="2400" b="1" dirty="0">
                <a:solidFill>
                  <a:schemeClr val="tx1"/>
                </a:solidFill>
                <a:effectLst/>
                <a:latin typeface="Nunito" pitchFamily="2" charset="0"/>
                <a:ea typeface="Times New Roman" panose="02020603050405020304" pitchFamily="18" charset="0"/>
              </a:rPr>
              <a:t>INTRODUCTION </a:t>
            </a:r>
            <a:endParaRPr lang="en-IN" sz="2400" dirty="0">
              <a:solidFill>
                <a:schemeClr val="tx1"/>
              </a:solidFill>
              <a:effectLst/>
              <a:latin typeface="Nunito" pitchFamily="2" charset="0"/>
              <a:ea typeface="Times New Roman" panose="02020603050405020304" pitchFamily="18" charset="0"/>
            </a:endParaRPr>
          </a:p>
          <a:p>
            <a:pPr lvl="0">
              <a:lnSpc>
                <a:spcPct val="150000"/>
              </a:lnSpc>
            </a:pPr>
            <a:r>
              <a:rPr lang="en-US" sz="2400" b="1" dirty="0">
                <a:solidFill>
                  <a:schemeClr val="tx1"/>
                </a:solidFill>
                <a:effectLst/>
                <a:latin typeface="Nunito" pitchFamily="2" charset="0"/>
                <a:ea typeface="Times New Roman" panose="02020603050405020304" pitchFamily="18" charset="0"/>
              </a:rPr>
              <a:t>PROBLEM INTORDUCTION</a:t>
            </a:r>
            <a:endParaRPr lang="en-IN" sz="2400" dirty="0">
              <a:solidFill>
                <a:schemeClr val="tx1"/>
              </a:solidFill>
              <a:effectLst/>
              <a:latin typeface="Nunito" pitchFamily="2" charset="0"/>
              <a:ea typeface="Times New Roman" panose="02020603050405020304" pitchFamily="18" charset="0"/>
            </a:endParaRPr>
          </a:p>
          <a:p>
            <a:pPr lvl="0">
              <a:lnSpc>
                <a:spcPct val="150000"/>
              </a:lnSpc>
            </a:pPr>
            <a:r>
              <a:rPr lang="en-US" sz="2400" b="1" dirty="0">
                <a:solidFill>
                  <a:schemeClr val="tx1"/>
                </a:solidFill>
                <a:effectLst/>
                <a:latin typeface="Nunito" pitchFamily="2" charset="0"/>
                <a:ea typeface="Times New Roman" panose="02020603050405020304" pitchFamily="18" charset="0"/>
              </a:rPr>
              <a:t>METHODOLOGY USED</a:t>
            </a:r>
            <a:endParaRPr lang="en-IN" sz="2400" dirty="0">
              <a:solidFill>
                <a:schemeClr val="tx1"/>
              </a:solidFill>
              <a:effectLst/>
              <a:latin typeface="Nunito" pitchFamily="2" charset="0"/>
              <a:ea typeface="Times New Roman" panose="02020603050405020304" pitchFamily="18" charset="0"/>
            </a:endParaRPr>
          </a:p>
          <a:p>
            <a:pPr lvl="0">
              <a:lnSpc>
                <a:spcPct val="150000"/>
              </a:lnSpc>
            </a:pPr>
            <a:r>
              <a:rPr lang="en-US" sz="2400" b="1" dirty="0">
                <a:solidFill>
                  <a:schemeClr val="tx1"/>
                </a:solidFill>
                <a:effectLst/>
                <a:latin typeface="Nunito" pitchFamily="2" charset="0"/>
                <a:ea typeface="Times New Roman" panose="02020603050405020304" pitchFamily="18" charset="0"/>
              </a:rPr>
              <a:t>DISEASES DETECTED IN OUR SYSTEM</a:t>
            </a:r>
            <a:endParaRPr lang="en-IN" sz="2400" dirty="0">
              <a:solidFill>
                <a:schemeClr val="tx1"/>
              </a:solidFill>
              <a:effectLst/>
              <a:latin typeface="Nunito" pitchFamily="2" charset="0"/>
              <a:ea typeface="Times New Roman" panose="02020603050405020304" pitchFamily="18" charset="0"/>
            </a:endParaRPr>
          </a:p>
          <a:p>
            <a:pPr marL="457200" lvl="0" indent="-355600" algn="l" rtl="0">
              <a:spcBef>
                <a:spcPts val="0"/>
              </a:spcBef>
              <a:spcAft>
                <a:spcPts val="0"/>
              </a:spcAft>
              <a:buClr>
                <a:schemeClr val="accent4"/>
              </a:buClr>
              <a:buSzPts val="2000"/>
              <a:buChar char="➜"/>
            </a:pPr>
            <a:endParaRPr dirty="0"/>
          </a:p>
        </p:txBody>
      </p:sp>
      <p:sp>
        <p:nvSpPr>
          <p:cNvPr id="245" name="Google Shape;245;p16"/>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091619-95B1-F106-F055-1C6F84A223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grpSp>
        <p:nvGrpSpPr>
          <p:cNvPr id="3" name="Google Shape;402;p31">
            <a:extLst>
              <a:ext uri="{FF2B5EF4-FFF2-40B4-BE49-F238E27FC236}">
                <a16:creationId xmlns:a16="http://schemas.microsoft.com/office/drawing/2014/main" id="{01BB2637-579E-6249-593A-9AC96DCCD785}"/>
              </a:ext>
            </a:extLst>
          </p:cNvPr>
          <p:cNvGrpSpPr/>
          <p:nvPr/>
        </p:nvGrpSpPr>
        <p:grpSpPr>
          <a:xfrm>
            <a:off x="6559188" y="593125"/>
            <a:ext cx="2119546" cy="4396359"/>
            <a:chOff x="5037338" y="373572"/>
            <a:chExt cx="2119546" cy="4396359"/>
          </a:xfrm>
        </p:grpSpPr>
        <p:sp>
          <p:nvSpPr>
            <p:cNvPr id="4" name="Google Shape;403;p31">
              <a:extLst>
                <a:ext uri="{FF2B5EF4-FFF2-40B4-BE49-F238E27FC236}">
                  <a16:creationId xmlns:a16="http://schemas.microsoft.com/office/drawing/2014/main" id="{9ACF0557-6FBB-B840-BA1E-A73822D783FD}"/>
                </a:ext>
              </a:extLst>
            </p:cNvPr>
            <p:cNvSpPr/>
            <p:nvPr/>
          </p:nvSpPr>
          <p:spPr>
            <a:xfrm>
              <a:off x="5037338" y="373572"/>
              <a:ext cx="2119546" cy="4396359"/>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404;p31">
              <a:extLst>
                <a:ext uri="{FF2B5EF4-FFF2-40B4-BE49-F238E27FC236}">
                  <a16:creationId xmlns:a16="http://schemas.microsoft.com/office/drawing/2014/main" id="{109BBF0D-963D-9108-0535-FFBFDC550E8F}"/>
                </a:ext>
              </a:extLst>
            </p:cNvPr>
            <p:cNvSpPr/>
            <p:nvPr/>
          </p:nvSpPr>
          <p:spPr>
            <a:xfrm>
              <a:off x="5884825" y="4493184"/>
              <a:ext cx="422999" cy="150972"/>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05;p31">
              <a:extLst>
                <a:ext uri="{FF2B5EF4-FFF2-40B4-BE49-F238E27FC236}">
                  <a16:creationId xmlns:a16="http://schemas.microsoft.com/office/drawing/2014/main" id="{2D489D49-C1E1-B796-8A26-08A7EF3ACDA5}"/>
                </a:ext>
              </a:extLst>
            </p:cNvPr>
            <p:cNvSpPr/>
            <p:nvPr/>
          </p:nvSpPr>
          <p:spPr>
            <a:xfrm>
              <a:off x="5424125" y="529223"/>
              <a:ext cx="83354" cy="83354"/>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06;p31">
              <a:extLst>
                <a:ext uri="{FF2B5EF4-FFF2-40B4-BE49-F238E27FC236}">
                  <a16:creationId xmlns:a16="http://schemas.microsoft.com/office/drawing/2014/main" id="{3FE06808-E7F5-3BD2-118C-744C53A1819E}"/>
                </a:ext>
              </a:extLst>
            </p:cNvPr>
            <p:cNvSpPr/>
            <p:nvPr/>
          </p:nvSpPr>
          <p:spPr>
            <a:xfrm>
              <a:off x="5892692" y="538664"/>
              <a:ext cx="408837" cy="64493"/>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402;p31">
            <a:extLst>
              <a:ext uri="{FF2B5EF4-FFF2-40B4-BE49-F238E27FC236}">
                <a16:creationId xmlns:a16="http://schemas.microsoft.com/office/drawing/2014/main" id="{B2736A3D-838F-08E2-8718-5C72266268D8}"/>
              </a:ext>
            </a:extLst>
          </p:cNvPr>
          <p:cNvGrpSpPr/>
          <p:nvPr/>
        </p:nvGrpSpPr>
        <p:grpSpPr>
          <a:xfrm>
            <a:off x="367180" y="593125"/>
            <a:ext cx="2119546" cy="4396359"/>
            <a:chOff x="5037338" y="373572"/>
            <a:chExt cx="2119546" cy="4396359"/>
          </a:xfrm>
        </p:grpSpPr>
        <p:sp>
          <p:nvSpPr>
            <p:cNvPr id="9" name="Google Shape;403;p31">
              <a:extLst>
                <a:ext uri="{FF2B5EF4-FFF2-40B4-BE49-F238E27FC236}">
                  <a16:creationId xmlns:a16="http://schemas.microsoft.com/office/drawing/2014/main" id="{2A2F699E-0279-1B4B-9F36-1A258B6976BA}"/>
                </a:ext>
              </a:extLst>
            </p:cNvPr>
            <p:cNvSpPr/>
            <p:nvPr/>
          </p:nvSpPr>
          <p:spPr>
            <a:xfrm>
              <a:off x="5037338" y="373572"/>
              <a:ext cx="2119546" cy="4396359"/>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404;p31">
              <a:extLst>
                <a:ext uri="{FF2B5EF4-FFF2-40B4-BE49-F238E27FC236}">
                  <a16:creationId xmlns:a16="http://schemas.microsoft.com/office/drawing/2014/main" id="{DAC180DE-E11B-D9F6-07C3-63F7376EDF44}"/>
                </a:ext>
              </a:extLst>
            </p:cNvPr>
            <p:cNvSpPr/>
            <p:nvPr/>
          </p:nvSpPr>
          <p:spPr>
            <a:xfrm>
              <a:off x="5884825" y="4493184"/>
              <a:ext cx="422999" cy="150972"/>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05;p31">
              <a:extLst>
                <a:ext uri="{FF2B5EF4-FFF2-40B4-BE49-F238E27FC236}">
                  <a16:creationId xmlns:a16="http://schemas.microsoft.com/office/drawing/2014/main" id="{FB44837B-5996-630E-9B57-B04A11805D0C}"/>
                </a:ext>
              </a:extLst>
            </p:cNvPr>
            <p:cNvSpPr/>
            <p:nvPr/>
          </p:nvSpPr>
          <p:spPr>
            <a:xfrm>
              <a:off x="5424125" y="529223"/>
              <a:ext cx="83354" cy="83354"/>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6;p31">
              <a:extLst>
                <a:ext uri="{FF2B5EF4-FFF2-40B4-BE49-F238E27FC236}">
                  <a16:creationId xmlns:a16="http://schemas.microsoft.com/office/drawing/2014/main" id="{572C237C-F7FB-6715-B0F2-6306BC122644}"/>
                </a:ext>
              </a:extLst>
            </p:cNvPr>
            <p:cNvSpPr/>
            <p:nvPr/>
          </p:nvSpPr>
          <p:spPr>
            <a:xfrm>
              <a:off x="5892692" y="538664"/>
              <a:ext cx="408837" cy="64493"/>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a:extLst>
              <a:ext uri="{FF2B5EF4-FFF2-40B4-BE49-F238E27FC236}">
                <a16:creationId xmlns:a16="http://schemas.microsoft.com/office/drawing/2014/main" id="{91C0D0D1-0395-3185-A1F6-71C00E8C4AA5}"/>
              </a:ext>
            </a:extLst>
          </p:cNvPr>
          <p:cNvPicPr>
            <a:picLocks noChangeAspect="1"/>
          </p:cNvPicPr>
          <p:nvPr/>
        </p:nvPicPr>
        <p:blipFill>
          <a:blip r:embed="rId2"/>
          <a:srcRect/>
          <a:stretch>
            <a:fillRect/>
          </a:stretch>
        </p:blipFill>
        <p:spPr bwMode="auto">
          <a:xfrm>
            <a:off x="402226" y="997222"/>
            <a:ext cx="2015510" cy="3589740"/>
          </a:xfrm>
          <a:prstGeom prst="rect">
            <a:avLst/>
          </a:prstGeom>
          <a:noFill/>
          <a:ln w="9525">
            <a:noFill/>
            <a:miter lim="800000"/>
            <a:headEnd/>
            <a:tailEnd/>
          </a:ln>
        </p:spPr>
      </p:pic>
      <p:grpSp>
        <p:nvGrpSpPr>
          <p:cNvPr id="15" name="Group 14">
            <a:extLst>
              <a:ext uri="{FF2B5EF4-FFF2-40B4-BE49-F238E27FC236}">
                <a16:creationId xmlns:a16="http://schemas.microsoft.com/office/drawing/2014/main" id="{30D7F8B1-1A8D-0179-B622-4DB1E25CDE3E}"/>
              </a:ext>
            </a:extLst>
          </p:cNvPr>
          <p:cNvGrpSpPr/>
          <p:nvPr/>
        </p:nvGrpSpPr>
        <p:grpSpPr>
          <a:xfrm>
            <a:off x="2846699" y="4515095"/>
            <a:ext cx="1631193" cy="474389"/>
            <a:chOff x="2846699" y="4530666"/>
            <a:chExt cx="1631193" cy="474389"/>
          </a:xfrm>
        </p:grpSpPr>
        <p:sp>
          <p:nvSpPr>
            <p:cNvPr id="16" name="TextBox 15">
              <a:extLst>
                <a:ext uri="{FF2B5EF4-FFF2-40B4-BE49-F238E27FC236}">
                  <a16:creationId xmlns:a16="http://schemas.microsoft.com/office/drawing/2014/main" id="{225A6BE2-C8DC-733B-F98F-B01E6FBA2724}"/>
                </a:ext>
              </a:extLst>
            </p:cNvPr>
            <p:cNvSpPr txBox="1"/>
            <p:nvPr/>
          </p:nvSpPr>
          <p:spPr>
            <a:xfrm>
              <a:off x="2909834" y="4597840"/>
              <a:ext cx="1568058" cy="369332"/>
            </a:xfrm>
            <a:prstGeom prst="rect">
              <a:avLst/>
            </a:prstGeom>
            <a:noFill/>
          </p:spPr>
          <p:txBody>
            <a:bodyPr wrap="none" rtlCol="0">
              <a:spAutoFit/>
            </a:bodyPr>
            <a:lstStyle/>
            <a:p>
              <a:r>
                <a:rPr lang="en-US" sz="1800" b="1" dirty="0">
                  <a:solidFill>
                    <a:schemeClr val="tx1"/>
                  </a:solidFill>
                  <a:latin typeface="Nunito" pitchFamily="2" charset="0"/>
                </a:rPr>
                <a:t>Upload Page</a:t>
              </a:r>
              <a:endParaRPr lang="en-IN" sz="1800" b="1" dirty="0">
                <a:solidFill>
                  <a:schemeClr val="tx1"/>
                </a:solidFill>
                <a:latin typeface="Nunito" pitchFamily="2" charset="0"/>
              </a:endParaRPr>
            </a:p>
          </p:txBody>
        </p:sp>
        <p:sp>
          <p:nvSpPr>
            <p:cNvPr id="17" name="Rectangle 16">
              <a:extLst>
                <a:ext uri="{FF2B5EF4-FFF2-40B4-BE49-F238E27FC236}">
                  <a16:creationId xmlns:a16="http://schemas.microsoft.com/office/drawing/2014/main" id="{7780475A-E152-D79E-99DF-EA7AD991A039}"/>
                </a:ext>
              </a:extLst>
            </p:cNvPr>
            <p:cNvSpPr/>
            <p:nvPr/>
          </p:nvSpPr>
          <p:spPr>
            <a:xfrm>
              <a:off x="2846699" y="4530666"/>
              <a:ext cx="1554820" cy="474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 name="Group 17">
            <a:extLst>
              <a:ext uri="{FF2B5EF4-FFF2-40B4-BE49-F238E27FC236}">
                <a16:creationId xmlns:a16="http://schemas.microsoft.com/office/drawing/2014/main" id="{24D42409-3E14-17B3-A389-AEF71FDB7FE8}"/>
              </a:ext>
            </a:extLst>
          </p:cNvPr>
          <p:cNvGrpSpPr/>
          <p:nvPr/>
        </p:nvGrpSpPr>
        <p:grpSpPr>
          <a:xfrm>
            <a:off x="4644395" y="609876"/>
            <a:ext cx="1554820" cy="474389"/>
            <a:chOff x="2846699" y="4530666"/>
            <a:chExt cx="1554820" cy="474389"/>
          </a:xfrm>
        </p:grpSpPr>
        <p:sp>
          <p:nvSpPr>
            <p:cNvPr id="19" name="TextBox 18">
              <a:extLst>
                <a:ext uri="{FF2B5EF4-FFF2-40B4-BE49-F238E27FC236}">
                  <a16:creationId xmlns:a16="http://schemas.microsoft.com/office/drawing/2014/main" id="{BED6449D-C559-453B-E7A3-5C7D3583FDD5}"/>
                </a:ext>
              </a:extLst>
            </p:cNvPr>
            <p:cNvSpPr txBox="1"/>
            <p:nvPr/>
          </p:nvSpPr>
          <p:spPr>
            <a:xfrm>
              <a:off x="2909834" y="4597840"/>
              <a:ext cx="1192955" cy="369332"/>
            </a:xfrm>
            <a:prstGeom prst="rect">
              <a:avLst/>
            </a:prstGeom>
            <a:noFill/>
          </p:spPr>
          <p:txBody>
            <a:bodyPr wrap="none" rtlCol="0">
              <a:spAutoFit/>
            </a:bodyPr>
            <a:lstStyle/>
            <a:p>
              <a:r>
                <a:rPr lang="en-US" sz="1800" b="1" dirty="0">
                  <a:solidFill>
                    <a:schemeClr val="tx1"/>
                  </a:solidFill>
                  <a:latin typeface="Nunito" pitchFamily="2" charset="0"/>
                </a:rPr>
                <a:t>About Us</a:t>
              </a:r>
              <a:endParaRPr lang="en-IN" sz="1800" b="1" dirty="0">
                <a:solidFill>
                  <a:schemeClr val="tx1"/>
                </a:solidFill>
                <a:latin typeface="Nunito" pitchFamily="2" charset="0"/>
              </a:endParaRPr>
            </a:p>
          </p:txBody>
        </p:sp>
        <p:sp>
          <p:nvSpPr>
            <p:cNvPr id="20" name="Rectangle 19">
              <a:extLst>
                <a:ext uri="{FF2B5EF4-FFF2-40B4-BE49-F238E27FC236}">
                  <a16:creationId xmlns:a16="http://schemas.microsoft.com/office/drawing/2014/main" id="{B2E2BA58-5596-0289-4CE6-D9FE9F288E5F}"/>
                </a:ext>
              </a:extLst>
            </p:cNvPr>
            <p:cNvSpPr/>
            <p:nvPr/>
          </p:nvSpPr>
          <p:spPr>
            <a:xfrm>
              <a:off x="2846699" y="4530666"/>
              <a:ext cx="1554820" cy="474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026" name="Picture 2">
            <a:extLst>
              <a:ext uri="{FF2B5EF4-FFF2-40B4-BE49-F238E27FC236}">
                <a16:creationId xmlns:a16="http://schemas.microsoft.com/office/drawing/2014/main" id="{489B28AA-26B4-A0DC-1DE4-56C6867ED9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320" y="1014727"/>
            <a:ext cx="1970247" cy="3553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65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6AB0DD-908A-A69C-6274-22858196BE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grpSp>
        <p:nvGrpSpPr>
          <p:cNvPr id="3" name="Google Shape;402;p31">
            <a:extLst>
              <a:ext uri="{FF2B5EF4-FFF2-40B4-BE49-F238E27FC236}">
                <a16:creationId xmlns:a16="http://schemas.microsoft.com/office/drawing/2014/main" id="{C7914BD8-C45C-043A-3DBA-1B4659FF7659}"/>
              </a:ext>
            </a:extLst>
          </p:cNvPr>
          <p:cNvGrpSpPr/>
          <p:nvPr/>
        </p:nvGrpSpPr>
        <p:grpSpPr>
          <a:xfrm>
            <a:off x="2035968" y="579141"/>
            <a:ext cx="2119546" cy="4396359"/>
            <a:chOff x="5037338" y="373572"/>
            <a:chExt cx="2119546" cy="4396359"/>
          </a:xfrm>
        </p:grpSpPr>
        <p:sp>
          <p:nvSpPr>
            <p:cNvPr id="4" name="Google Shape;403;p31">
              <a:extLst>
                <a:ext uri="{FF2B5EF4-FFF2-40B4-BE49-F238E27FC236}">
                  <a16:creationId xmlns:a16="http://schemas.microsoft.com/office/drawing/2014/main" id="{98296CCD-C077-0048-8FEA-1048AE245280}"/>
                </a:ext>
              </a:extLst>
            </p:cNvPr>
            <p:cNvSpPr/>
            <p:nvPr/>
          </p:nvSpPr>
          <p:spPr>
            <a:xfrm>
              <a:off x="5037338" y="373572"/>
              <a:ext cx="2119546" cy="4396359"/>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404;p31">
              <a:extLst>
                <a:ext uri="{FF2B5EF4-FFF2-40B4-BE49-F238E27FC236}">
                  <a16:creationId xmlns:a16="http://schemas.microsoft.com/office/drawing/2014/main" id="{285DF669-D0FF-B911-F055-2F21778BC52C}"/>
                </a:ext>
              </a:extLst>
            </p:cNvPr>
            <p:cNvSpPr/>
            <p:nvPr/>
          </p:nvSpPr>
          <p:spPr>
            <a:xfrm>
              <a:off x="5884825" y="4493184"/>
              <a:ext cx="422999" cy="150972"/>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05;p31">
              <a:extLst>
                <a:ext uri="{FF2B5EF4-FFF2-40B4-BE49-F238E27FC236}">
                  <a16:creationId xmlns:a16="http://schemas.microsoft.com/office/drawing/2014/main" id="{AC8ED8D6-55A8-CED2-2AA3-0FB986A2F6BF}"/>
                </a:ext>
              </a:extLst>
            </p:cNvPr>
            <p:cNvSpPr/>
            <p:nvPr/>
          </p:nvSpPr>
          <p:spPr>
            <a:xfrm>
              <a:off x="5424125" y="529223"/>
              <a:ext cx="83354" cy="83354"/>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06;p31">
              <a:extLst>
                <a:ext uri="{FF2B5EF4-FFF2-40B4-BE49-F238E27FC236}">
                  <a16:creationId xmlns:a16="http://schemas.microsoft.com/office/drawing/2014/main" id="{4E3FD324-FEFB-1359-4A5D-07E9F8313305}"/>
                </a:ext>
              </a:extLst>
            </p:cNvPr>
            <p:cNvSpPr/>
            <p:nvPr/>
          </p:nvSpPr>
          <p:spPr>
            <a:xfrm>
              <a:off x="5892692" y="538664"/>
              <a:ext cx="408837" cy="64493"/>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roup 8">
            <a:extLst>
              <a:ext uri="{FF2B5EF4-FFF2-40B4-BE49-F238E27FC236}">
                <a16:creationId xmlns:a16="http://schemas.microsoft.com/office/drawing/2014/main" id="{87C6F95F-3860-C7DA-D0F9-E0992D420C39}"/>
              </a:ext>
            </a:extLst>
          </p:cNvPr>
          <p:cNvGrpSpPr/>
          <p:nvPr/>
        </p:nvGrpSpPr>
        <p:grpSpPr>
          <a:xfrm>
            <a:off x="190916" y="228217"/>
            <a:ext cx="1459839" cy="806572"/>
            <a:chOff x="2846700" y="4530666"/>
            <a:chExt cx="1600338" cy="474389"/>
          </a:xfrm>
        </p:grpSpPr>
        <p:sp>
          <p:nvSpPr>
            <p:cNvPr id="10" name="TextBox 9">
              <a:extLst>
                <a:ext uri="{FF2B5EF4-FFF2-40B4-BE49-F238E27FC236}">
                  <a16:creationId xmlns:a16="http://schemas.microsoft.com/office/drawing/2014/main" id="{41E1E5E9-87B8-1FCF-3B3B-4005B0DBED2E}"/>
                </a:ext>
              </a:extLst>
            </p:cNvPr>
            <p:cNvSpPr txBox="1"/>
            <p:nvPr/>
          </p:nvSpPr>
          <p:spPr>
            <a:xfrm>
              <a:off x="2909834" y="4597840"/>
              <a:ext cx="1476468" cy="380143"/>
            </a:xfrm>
            <a:prstGeom prst="rect">
              <a:avLst/>
            </a:prstGeom>
            <a:noFill/>
          </p:spPr>
          <p:txBody>
            <a:bodyPr wrap="none" rtlCol="0">
              <a:spAutoFit/>
            </a:bodyPr>
            <a:lstStyle/>
            <a:p>
              <a:r>
                <a:rPr lang="en-US" sz="1800" b="1" dirty="0">
                  <a:solidFill>
                    <a:schemeClr val="tx1"/>
                  </a:solidFill>
                  <a:latin typeface="Nunito" pitchFamily="2" charset="0"/>
                </a:rPr>
                <a:t>Navigation</a:t>
              </a:r>
            </a:p>
            <a:p>
              <a:r>
                <a:rPr lang="en-US" sz="1800" b="1" dirty="0">
                  <a:solidFill>
                    <a:schemeClr val="tx1"/>
                  </a:solidFill>
                  <a:latin typeface="Nunito" pitchFamily="2" charset="0"/>
                </a:rPr>
                <a:t>Module</a:t>
              </a:r>
              <a:endParaRPr lang="en-IN" sz="1800" b="1" dirty="0">
                <a:solidFill>
                  <a:schemeClr val="tx1"/>
                </a:solidFill>
                <a:latin typeface="Nunito" pitchFamily="2" charset="0"/>
              </a:endParaRPr>
            </a:p>
          </p:txBody>
        </p:sp>
        <p:sp>
          <p:nvSpPr>
            <p:cNvPr id="11" name="Rectangle 10">
              <a:extLst>
                <a:ext uri="{FF2B5EF4-FFF2-40B4-BE49-F238E27FC236}">
                  <a16:creationId xmlns:a16="http://schemas.microsoft.com/office/drawing/2014/main" id="{3EA38E7A-A5E3-3947-7505-1AC08B497426}"/>
                </a:ext>
              </a:extLst>
            </p:cNvPr>
            <p:cNvSpPr/>
            <p:nvPr/>
          </p:nvSpPr>
          <p:spPr>
            <a:xfrm>
              <a:off x="2846700" y="4530666"/>
              <a:ext cx="1600338" cy="474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2050" name="Picture 2">
            <a:extLst>
              <a:ext uri="{FF2B5EF4-FFF2-40B4-BE49-F238E27FC236}">
                <a16:creationId xmlns:a16="http://schemas.microsoft.com/office/drawing/2014/main" id="{A5C2586C-E485-9897-E18C-3B2AA9387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646" y="988760"/>
            <a:ext cx="1951515" cy="3575599"/>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1">
            <a:extLst>
              <a:ext uri="{FF2B5EF4-FFF2-40B4-BE49-F238E27FC236}">
                <a16:creationId xmlns:a16="http://schemas.microsoft.com/office/drawing/2014/main" id="{A079F63F-AE32-F9C7-A73C-DA1869AC88F2}"/>
              </a:ext>
            </a:extLst>
          </p:cNvPr>
          <p:cNvSpPr txBox="1">
            <a:spLocks/>
          </p:cNvSpPr>
          <p:nvPr/>
        </p:nvSpPr>
        <p:spPr>
          <a:xfrm>
            <a:off x="8404384" y="199526"/>
            <a:ext cx="548700" cy="393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lt2"/>
                </a:solidFill>
                <a:latin typeface="Walter Turncoat"/>
                <a:ea typeface="Walter Turncoat"/>
                <a:cs typeface="Walter Turncoat"/>
                <a:sym typeface="Walter Turncoat"/>
              </a:defRPr>
            </a:lvl1pPr>
            <a:lvl2pPr marR="0" lvl="1" algn="r" rtl="0">
              <a:lnSpc>
                <a:spcPct val="100000"/>
              </a:lnSpc>
              <a:spcBef>
                <a:spcPts val="0"/>
              </a:spcBef>
              <a:spcAft>
                <a:spcPts val="0"/>
              </a:spcAft>
              <a:buClr>
                <a:srgbClr val="000000"/>
              </a:buClr>
              <a:buFont typeface="Arial"/>
              <a:buNone/>
              <a:defRPr sz="1300" b="0" i="0" u="none" strike="noStrike" cap="none">
                <a:solidFill>
                  <a:schemeClr val="lt2"/>
                </a:solidFill>
                <a:latin typeface="Walter Turncoat"/>
                <a:ea typeface="Walter Turncoat"/>
                <a:cs typeface="Walter Turncoat"/>
                <a:sym typeface="Walter Turncoat"/>
              </a:defRPr>
            </a:lvl2pPr>
            <a:lvl3pPr marR="0" lvl="2" algn="r" rtl="0">
              <a:lnSpc>
                <a:spcPct val="100000"/>
              </a:lnSpc>
              <a:spcBef>
                <a:spcPts val="0"/>
              </a:spcBef>
              <a:spcAft>
                <a:spcPts val="0"/>
              </a:spcAft>
              <a:buClr>
                <a:srgbClr val="000000"/>
              </a:buClr>
              <a:buFont typeface="Arial"/>
              <a:buNone/>
              <a:defRPr sz="1300" b="0" i="0" u="none" strike="noStrike" cap="none">
                <a:solidFill>
                  <a:schemeClr val="lt2"/>
                </a:solidFill>
                <a:latin typeface="Walter Turncoat"/>
                <a:ea typeface="Walter Turncoat"/>
                <a:cs typeface="Walter Turncoat"/>
                <a:sym typeface="Walter Turncoat"/>
              </a:defRPr>
            </a:lvl3pPr>
            <a:lvl4pPr marR="0" lvl="3" algn="r" rtl="0">
              <a:lnSpc>
                <a:spcPct val="100000"/>
              </a:lnSpc>
              <a:spcBef>
                <a:spcPts val="0"/>
              </a:spcBef>
              <a:spcAft>
                <a:spcPts val="0"/>
              </a:spcAft>
              <a:buClr>
                <a:srgbClr val="000000"/>
              </a:buClr>
              <a:buFont typeface="Arial"/>
              <a:buNone/>
              <a:defRPr sz="1300" b="0" i="0" u="none" strike="noStrike" cap="none">
                <a:solidFill>
                  <a:schemeClr val="lt2"/>
                </a:solidFill>
                <a:latin typeface="Walter Turncoat"/>
                <a:ea typeface="Walter Turncoat"/>
                <a:cs typeface="Walter Turncoat"/>
                <a:sym typeface="Walter Turncoat"/>
              </a:defRPr>
            </a:lvl4pPr>
            <a:lvl5pPr marR="0" lvl="4" algn="r" rtl="0">
              <a:lnSpc>
                <a:spcPct val="100000"/>
              </a:lnSpc>
              <a:spcBef>
                <a:spcPts val="0"/>
              </a:spcBef>
              <a:spcAft>
                <a:spcPts val="0"/>
              </a:spcAft>
              <a:buClr>
                <a:srgbClr val="000000"/>
              </a:buClr>
              <a:buFont typeface="Arial"/>
              <a:buNone/>
              <a:defRPr sz="1300" b="0" i="0" u="none" strike="noStrike" cap="none">
                <a:solidFill>
                  <a:schemeClr val="lt2"/>
                </a:solidFill>
                <a:latin typeface="Walter Turncoat"/>
                <a:ea typeface="Walter Turncoat"/>
                <a:cs typeface="Walter Turncoat"/>
                <a:sym typeface="Walter Turncoat"/>
              </a:defRPr>
            </a:lvl5pPr>
            <a:lvl6pPr marR="0" lvl="5" algn="r" rtl="0">
              <a:lnSpc>
                <a:spcPct val="100000"/>
              </a:lnSpc>
              <a:spcBef>
                <a:spcPts val="0"/>
              </a:spcBef>
              <a:spcAft>
                <a:spcPts val="0"/>
              </a:spcAft>
              <a:buClr>
                <a:srgbClr val="000000"/>
              </a:buClr>
              <a:buFont typeface="Arial"/>
              <a:buNone/>
              <a:defRPr sz="1300" b="0" i="0" u="none" strike="noStrike" cap="none">
                <a:solidFill>
                  <a:schemeClr val="lt2"/>
                </a:solidFill>
                <a:latin typeface="Walter Turncoat"/>
                <a:ea typeface="Walter Turncoat"/>
                <a:cs typeface="Walter Turncoat"/>
                <a:sym typeface="Walter Turncoat"/>
              </a:defRPr>
            </a:lvl6pPr>
            <a:lvl7pPr marR="0" lvl="6" algn="r" rtl="0">
              <a:lnSpc>
                <a:spcPct val="100000"/>
              </a:lnSpc>
              <a:spcBef>
                <a:spcPts val="0"/>
              </a:spcBef>
              <a:spcAft>
                <a:spcPts val="0"/>
              </a:spcAft>
              <a:buClr>
                <a:srgbClr val="000000"/>
              </a:buClr>
              <a:buFont typeface="Arial"/>
              <a:buNone/>
              <a:defRPr sz="1300" b="0" i="0" u="none" strike="noStrike" cap="none">
                <a:solidFill>
                  <a:schemeClr val="lt2"/>
                </a:solidFill>
                <a:latin typeface="Walter Turncoat"/>
                <a:ea typeface="Walter Turncoat"/>
                <a:cs typeface="Walter Turncoat"/>
                <a:sym typeface="Walter Turncoat"/>
              </a:defRPr>
            </a:lvl7pPr>
            <a:lvl8pPr marR="0" lvl="7" algn="r" rtl="0">
              <a:lnSpc>
                <a:spcPct val="100000"/>
              </a:lnSpc>
              <a:spcBef>
                <a:spcPts val="0"/>
              </a:spcBef>
              <a:spcAft>
                <a:spcPts val="0"/>
              </a:spcAft>
              <a:buClr>
                <a:srgbClr val="000000"/>
              </a:buClr>
              <a:buFont typeface="Arial"/>
              <a:buNone/>
              <a:defRPr sz="1300" b="0" i="0" u="none" strike="noStrike" cap="none">
                <a:solidFill>
                  <a:schemeClr val="lt2"/>
                </a:solidFill>
                <a:latin typeface="Walter Turncoat"/>
                <a:ea typeface="Walter Turncoat"/>
                <a:cs typeface="Walter Turncoat"/>
                <a:sym typeface="Walter Turncoat"/>
              </a:defRPr>
            </a:lvl8pPr>
            <a:lvl9pPr marR="0" lvl="8" algn="r" rtl="0">
              <a:lnSpc>
                <a:spcPct val="100000"/>
              </a:lnSpc>
              <a:spcBef>
                <a:spcPts val="0"/>
              </a:spcBef>
              <a:spcAft>
                <a:spcPts val="0"/>
              </a:spcAft>
              <a:buClr>
                <a:srgbClr val="000000"/>
              </a:buClr>
              <a:buFont typeface="Arial"/>
              <a:buNone/>
              <a:defRPr sz="1300" b="0" i="0" u="none" strike="noStrike" cap="none">
                <a:solidFill>
                  <a:schemeClr val="lt2"/>
                </a:solidFill>
                <a:latin typeface="Walter Turncoat"/>
                <a:ea typeface="Walter Turncoat"/>
                <a:cs typeface="Walter Turncoat"/>
                <a:sym typeface="Walter Turncoat"/>
              </a:defRPr>
            </a:lvl9pPr>
          </a:lstStyle>
          <a:p>
            <a:fld id="{00000000-1234-1234-1234-123412341234}" type="slidenum">
              <a:rPr lang="en" smtClean="0"/>
              <a:pPr/>
              <a:t>31</a:t>
            </a:fld>
            <a:endParaRPr lang="en"/>
          </a:p>
        </p:txBody>
      </p:sp>
      <p:grpSp>
        <p:nvGrpSpPr>
          <p:cNvPr id="15" name="Google Shape;402;p31">
            <a:extLst>
              <a:ext uri="{FF2B5EF4-FFF2-40B4-BE49-F238E27FC236}">
                <a16:creationId xmlns:a16="http://schemas.microsoft.com/office/drawing/2014/main" id="{43AA1615-10B4-DBE6-252A-6265336514B0}"/>
              </a:ext>
            </a:extLst>
          </p:cNvPr>
          <p:cNvGrpSpPr/>
          <p:nvPr/>
        </p:nvGrpSpPr>
        <p:grpSpPr>
          <a:xfrm>
            <a:off x="6559188" y="593125"/>
            <a:ext cx="2119546" cy="4396359"/>
            <a:chOff x="5037338" y="373572"/>
            <a:chExt cx="2119546" cy="4396359"/>
          </a:xfrm>
        </p:grpSpPr>
        <p:sp>
          <p:nvSpPr>
            <p:cNvPr id="16" name="Google Shape;403;p31">
              <a:extLst>
                <a:ext uri="{FF2B5EF4-FFF2-40B4-BE49-F238E27FC236}">
                  <a16:creationId xmlns:a16="http://schemas.microsoft.com/office/drawing/2014/main" id="{6743C268-1DBA-97B4-A6C6-6722E1F0F1F5}"/>
                </a:ext>
              </a:extLst>
            </p:cNvPr>
            <p:cNvSpPr/>
            <p:nvPr/>
          </p:nvSpPr>
          <p:spPr>
            <a:xfrm>
              <a:off x="5037338" y="373572"/>
              <a:ext cx="2119546" cy="4396359"/>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404;p31">
              <a:extLst>
                <a:ext uri="{FF2B5EF4-FFF2-40B4-BE49-F238E27FC236}">
                  <a16:creationId xmlns:a16="http://schemas.microsoft.com/office/drawing/2014/main" id="{1910EF8A-EF60-A045-0070-F6204A515246}"/>
                </a:ext>
              </a:extLst>
            </p:cNvPr>
            <p:cNvSpPr/>
            <p:nvPr/>
          </p:nvSpPr>
          <p:spPr>
            <a:xfrm>
              <a:off x="5884825" y="4493184"/>
              <a:ext cx="422999" cy="150972"/>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5;p31">
              <a:extLst>
                <a:ext uri="{FF2B5EF4-FFF2-40B4-BE49-F238E27FC236}">
                  <a16:creationId xmlns:a16="http://schemas.microsoft.com/office/drawing/2014/main" id="{D7F2559C-3670-7E06-C338-E73CFEC72DC6}"/>
                </a:ext>
              </a:extLst>
            </p:cNvPr>
            <p:cNvSpPr/>
            <p:nvPr/>
          </p:nvSpPr>
          <p:spPr>
            <a:xfrm>
              <a:off x="5424125" y="529223"/>
              <a:ext cx="83354" cy="83354"/>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06;p31">
              <a:extLst>
                <a:ext uri="{FF2B5EF4-FFF2-40B4-BE49-F238E27FC236}">
                  <a16:creationId xmlns:a16="http://schemas.microsoft.com/office/drawing/2014/main" id="{F39918DB-4123-E220-FFB3-66FC104EC084}"/>
                </a:ext>
              </a:extLst>
            </p:cNvPr>
            <p:cNvSpPr/>
            <p:nvPr/>
          </p:nvSpPr>
          <p:spPr>
            <a:xfrm>
              <a:off x="5892692" y="538664"/>
              <a:ext cx="408837" cy="64493"/>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roup 19">
            <a:extLst>
              <a:ext uri="{FF2B5EF4-FFF2-40B4-BE49-F238E27FC236}">
                <a16:creationId xmlns:a16="http://schemas.microsoft.com/office/drawing/2014/main" id="{23EA7A59-C408-3050-B663-86F4F818E777}"/>
              </a:ext>
            </a:extLst>
          </p:cNvPr>
          <p:cNvGrpSpPr/>
          <p:nvPr/>
        </p:nvGrpSpPr>
        <p:grpSpPr>
          <a:xfrm>
            <a:off x="4666583" y="228217"/>
            <a:ext cx="1554820" cy="474389"/>
            <a:chOff x="2846699" y="4530666"/>
            <a:chExt cx="1554820" cy="474389"/>
          </a:xfrm>
        </p:grpSpPr>
        <p:sp>
          <p:nvSpPr>
            <p:cNvPr id="21" name="TextBox 20">
              <a:extLst>
                <a:ext uri="{FF2B5EF4-FFF2-40B4-BE49-F238E27FC236}">
                  <a16:creationId xmlns:a16="http://schemas.microsoft.com/office/drawing/2014/main" id="{FC99AE1F-BA92-54F3-5D2D-9B6E19935FA4}"/>
                </a:ext>
              </a:extLst>
            </p:cNvPr>
            <p:cNvSpPr txBox="1"/>
            <p:nvPr/>
          </p:nvSpPr>
          <p:spPr>
            <a:xfrm>
              <a:off x="2909834" y="4597840"/>
              <a:ext cx="1192955" cy="369332"/>
            </a:xfrm>
            <a:prstGeom prst="rect">
              <a:avLst/>
            </a:prstGeom>
            <a:noFill/>
          </p:spPr>
          <p:txBody>
            <a:bodyPr wrap="none" rtlCol="0">
              <a:spAutoFit/>
            </a:bodyPr>
            <a:lstStyle/>
            <a:p>
              <a:r>
                <a:rPr lang="en-US" sz="1800" b="1" dirty="0">
                  <a:solidFill>
                    <a:schemeClr val="tx1"/>
                  </a:solidFill>
                  <a:latin typeface="Nunito" pitchFamily="2" charset="0"/>
                </a:rPr>
                <a:t>About Us</a:t>
              </a:r>
              <a:endParaRPr lang="en-IN" sz="1800" b="1" dirty="0">
                <a:solidFill>
                  <a:schemeClr val="tx1"/>
                </a:solidFill>
                <a:latin typeface="Nunito" pitchFamily="2" charset="0"/>
              </a:endParaRPr>
            </a:p>
          </p:txBody>
        </p:sp>
        <p:sp>
          <p:nvSpPr>
            <p:cNvPr id="22" name="Rectangle 21">
              <a:extLst>
                <a:ext uri="{FF2B5EF4-FFF2-40B4-BE49-F238E27FC236}">
                  <a16:creationId xmlns:a16="http://schemas.microsoft.com/office/drawing/2014/main" id="{665ADCB2-81DA-DF41-F688-D656606358B7}"/>
                </a:ext>
              </a:extLst>
            </p:cNvPr>
            <p:cNvSpPr/>
            <p:nvPr/>
          </p:nvSpPr>
          <p:spPr>
            <a:xfrm>
              <a:off x="2846699" y="4530666"/>
              <a:ext cx="1554820" cy="474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3" name="Picture 2">
            <a:extLst>
              <a:ext uri="{FF2B5EF4-FFF2-40B4-BE49-F238E27FC236}">
                <a16:creationId xmlns:a16="http://schemas.microsoft.com/office/drawing/2014/main" id="{4B732F00-B20A-6E42-F880-0738FB40D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320" y="1014727"/>
            <a:ext cx="1970247" cy="3553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531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402;p31">
            <a:extLst>
              <a:ext uri="{FF2B5EF4-FFF2-40B4-BE49-F238E27FC236}">
                <a16:creationId xmlns:a16="http://schemas.microsoft.com/office/drawing/2014/main" id="{C7914BD8-C45C-043A-3DBA-1B4659FF7659}"/>
              </a:ext>
            </a:extLst>
          </p:cNvPr>
          <p:cNvGrpSpPr/>
          <p:nvPr/>
        </p:nvGrpSpPr>
        <p:grpSpPr>
          <a:xfrm>
            <a:off x="1792128" y="601044"/>
            <a:ext cx="2010184" cy="4136001"/>
            <a:chOff x="5037338" y="373572"/>
            <a:chExt cx="2119546" cy="4396359"/>
          </a:xfrm>
        </p:grpSpPr>
        <p:sp>
          <p:nvSpPr>
            <p:cNvPr id="4" name="Google Shape;403;p31">
              <a:extLst>
                <a:ext uri="{FF2B5EF4-FFF2-40B4-BE49-F238E27FC236}">
                  <a16:creationId xmlns:a16="http://schemas.microsoft.com/office/drawing/2014/main" id="{98296CCD-C077-0048-8FEA-1048AE245280}"/>
                </a:ext>
              </a:extLst>
            </p:cNvPr>
            <p:cNvSpPr/>
            <p:nvPr/>
          </p:nvSpPr>
          <p:spPr>
            <a:xfrm>
              <a:off x="5037338" y="373572"/>
              <a:ext cx="2119546" cy="4396359"/>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404;p31">
              <a:extLst>
                <a:ext uri="{FF2B5EF4-FFF2-40B4-BE49-F238E27FC236}">
                  <a16:creationId xmlns:a16="http://schemas.microsoft.com/office/drawing/2014/main" id="{285DF669-D0FF-B911-F055-2F21778BC52C}"/>
                </a:ext>
              </a:extLst>
            </p:cNvPr>
            <p:cNvSpPr/>
            <p:nvPr/>
          </p:nvSpPr>
          <p:spPr>
            <a:xfrm>
              <a:off x="5884825" y="4493184"/>
              <a:ext cx="422999" cy="150972"/>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05;p31">
              <a:extLst>
                <a:ext uri="{FF2B5EF4-FFF2-40B4-BE49-F238E27FC236}">
                  <a16:creationId xmlns:a16="http://schemas.microsoft.com/office/drawing/2014/main" id="{AC8ED8D6-55A8-CED2-2AA3-0FB986A2F6BF}"/>
                </a:ext>
              </a:extLst>
            </p:cNvPr>
            <p:cNvSpPr/>
            <p:nvPr/>
          </p:nvSpPr>
          <p:spPr>
            <a:xfrm>
              <a:off x="5424125" y="529223"/>
              <a:ext cx="83354" cy="83354"/>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06;p31">
              <a:extLst>
                <a:ext uri="{FF2B5EF4-FFF2-40B4-BE49-F238E27FC236}">
                  <a16:creationId xmlns:a16="http://schemas.microsoft.com/office/drawing/2014/main" id="{4E3FD324-FEFB-1359-4A5D-07E9F8313305}"/>
                </a:ext>
              </a:extLst>
            </p:cNvPr>
            <p:cNvSpPr/>
            <p:nvPr/>
          </p:nvSpPr>
          <p:spPr>
            <a:xfrm>
              <a:off x="5892692" y="538664"/>
              <a:ext cx="408837" cy="64493"/>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roup 8">
            <a:extLst>
              <a:ext uri="{FF2B5EF4-FFF2-40B4-BE49-F238E27FC236}">
                <a16:creationId xmlns:a16="http://schemas.microsoft.com/office/drawing/2014/main" id="{87C6F95F-3860-C7DA-D0F9-E0992D420C39}"/>
              </a:ext>
            </a:extLst>
          </p:cNvPr>
          <p:cNvGrpSpPr/>
          <p:nvPr/>
        </p:nvGrpSpPr>
        <p:grpSpPr>
          <a:xfrm>
            <a:off x="190916" y="228217"/>
            <a:ext cx="1459839" cy="806572"/>
            <a:chOff x="2846700" y="4530666"/>
            <a:chExt cx="1600338" cy="474389"/>
          </a:xfrm>
        </p:grpSpPr>
        <p:sp>
          <p:nvSpPr>
            <p:cNvPr id="10" name="TextBox 9">
              <a:extLst>
                <a:ext uri="{FF2B5EF4-FFF2-40B4-BE49-F238E27FC236}">
                  <a16:creationId xmlns:a16="http://schemas.microsoft.com/office/drawing/2014/main" id="{41E1E5E9-87B8-1FCF-3B3B-4005B0DBED2E}"/>
                </a:ext>
              </a:extLst>
            </p:cNvPr>
            <p:cNvSpPr txBox="1"/>
            <p:nvPr/>
          </p:nvSpPr>
          <p:spPr>
            <a:xfrm>
              <a:off x="2909834" y="4597840"/>
              <a:ext cx="1242749" cy="380143"/>
            </a:xfrm>
            <a:prstGeom prst="rect">
              <a:avLst/>
            </a:prstGeom>
            <a:noFill/>
          </p:spPr>
          <p:txBody>
            <a:bodyPr wrap="none" rtlCol="0">
              <a:spAutoFit/>
            </a:bodyPr>
            <a:lstStyle/>
            <a:p>
              <a:r>
                <a:rPr lang="en-US" sz="1800" b="1" dirty="0">
                  <a:solidFill>
                    <a:schemeClr val="tx1"/>
                  </a:solidFill>
                  <a:latin typeface="Nunito" pitchFamily="2" charset="0"/>
                </a:rPr>
                <a:t>About </a:t>
              </a:r>
            </a:p>
            <a:p>
              <a:r>
                <a:rPr lang="en-US" sz="1800" b="1" dirty="0">
                  <a:solidFill>
                    <a:schemeClr val="tx1"/>
                  </a:solidFill>
                  <a:latin typeface="Nunito" pitchFamily="2" charset="0"/>
                </a:rPr>
                <a:t>Diseases</a:t>
              </a:r>
              <a:endParaRPr lang="en-IN" sz="1800" b="1" dirty="0">
                <a:solidFill>
                  <a:schemeClr val="tx1"/>
                </a:solidFill>
                <a:latin typeface="Nunito" pitchFamily="2" charset="0"/>
              </a:endParaRPr>
            </a:p>
          </p:txBody>
        </p:sp>
        <p:sp>
          <p:nvSpPr>
            <p:cNvPr id="11" name="Rectangle 10">
              <a:extLst>
                <a:ext uri="{FF2B5EF4-FFF2-40B4-BE49-F238E27FC236}">
                  <a16:creationId xmlns:a16="http://schemas.microsoft.com/office/drawing/2014/main" id="{3EA38E7A-A5E3-3947-7505-1AC08B497426}"/>
                </a:ext>
              </a:extLst>
            </p:cNvPr>
            <p:cNvSpPr/>
            <p:nvPr/>
          </p:nvSpPr>
          <p:spPr>
            <a:xfrm>
              <a:off x="2846700" y="4530666"/>
              <a:ext cx="1600338" cy="474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4" name="Google Shape;402;p31">
            <a:extLst>
              <a:ext uri="{FF2B5EF4-FFF2-40B4-BE49-F238E27FC236}">
                <a16:creationId xmlns:a16="http://schemas.microsoft.com/office/drawing/2014/main" id="{F7C65AC6-F0DE-50DA-1C0E-378B81F163A7}"/>
              </a:ext>
            </a:extLst>
          </p:cNvPr>
          <p:cNvGrpSpPr/>
          <p:nvPr/>
        </p:nvGrpSpPr>
        <p:grpSpPr>
          <a:xfrm>
            <a:off x="4184542" y="663563"/>
            <a:ext cx="2010184" cy="4136001"/>
            <a:chOff x="5037338" y="373572"/>
            <a:chExt cx="2119546" cy="4396359"/>
          </a:xfrm>
        </p:grpSpPr>
        <p:sp>
          <p:nvSpPr>
            <p:cNvPr id="25" name="Google Shape;403;p31">
              <a:extLst>
                <a:ext uri="{FF2B5EF4-FFF2-40B4-BE49-F238E27FC236}">
                  <a16:creationId xmlns:a16="http://schemas.microsoft.com/office/drawing/2014/main" id="{12574BFA-C0E0-D55A-02F2-24CA0E37AE37}"/>
                </a:ext>
              </a:extLst>
            </p:cNvPr>
            <p:cNvSpPr/>
            <p:nvPr/>
          </p:nvSpPr>
          <p:spPr>
            <a:xfrm>
              <a:off x="5037338" y="373572"/>
              <a:ext cx="2119546" cy="4396359"/>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04;p31">
              <a:extLst>
                <a:ext uri="{FF2B5EF4-FFF2-40B4-BE49-F238E27FC236}">
                  <a16:creationId xmlns:a16="http://schemas.microsoft.com/office/drawing/2014/main" id="{797C2C42-FE38-DD96-2008-034A02BD0B4A}"/>
                </a:ext>
              </a:extLst>
            </p:cNvPr>
            <p:cNvSpPr/>
            <p:nvPr/>
          </p:nvSpPr>
          <p:spPr>
            <a:xfrm>
              <a:off x="5884825" y="4493184"/>
              <a:ext cx="422999" cy="150972"/>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5;p31">
              <a:extLst>
                <a:ext uri="{FF2B5EF4-FFF2-40B4-BE49-F238E27FC236}">
                  <a16:creationId xmlns:a16="http://schemas.microsoft.com/office/drawing/2014/main" id="{608A46BD-24FD-C049-3D44-A968BCABDF4F}"/>
                </a:ext>
              </a:extLst>
            </p:cNvPr>
            <p:cNvSpPr/>
            <p:nvPr/>
          </p:nvSpPr>
          <p:spPr>
            <a:xfrm>
              <a:off x="5424125" y="529223"/>
              <a:ext cx="83354" cy="83354"/>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6;p31">
              <a:extLst>
                <a:ext uri="{FF2B5EF4-FFF2-40B4-BE49-F238E27FC236}">
                  <a16:creationId xmlns:a16="http://schemas.microsoft.com/office/drawing/2014/main" id="{7FA02BCE-EF02-1AEE-BFA5-BAA4036415BC}"/>
                </a:ext>
              </a:extLst>
            </p:cNvPr>
            <p:cNvSpPr/>
            <p:nvPr/>
          </p:nvSpPr>
          <p:spPr>
            <a:xfrm>
              <a:off x="5892692" y="538664"/>
              <a:ext cx="408837" cy="64493"/>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402;p31">
            <a:extLst>
              <a:ext uri="{FF2B5EF4-FFF2-40B4-BE49-F238E27FC236}">
                <a16:creationId xmlns:a16="http://schemas.microsoft.com/office/drawing/2014/main" id="{A5C3A3D5-C5CD-8C3B-2A85-3F3255AFFA6C}"/>
              </a:ext>
            </a:extLst>
          </p:cNvPr>
          <p:cNvGrpSpPr/>
          <p:nvPr/>
        </p:nvGrpSpPr>
        <p:grpSpPr>
          <a:xfrm>
            <a:off x="6739017" y="548960"/>
            <a:ext cx="2010184" cy="4136001"/>
            <a:chOff x="5037338" y="373572"/>
            <a:chExt cx="2119546" cy="4396359"/>
          </a:xfrm>
        </p:grpSpPr>
        <p:sp>
          <p:nvSpPr>
            <p:cNvPr id="31" name="Google Shape;403;p31">
              <a:extLst>
                <a:ext uri="{FF2B5EF4-FFF2-40B4-BE49-F238E27FC236}">
                  <a16:creationId xmlns:a16="http://schemas.microsoft.com/office/drawing/2014/main" id="{F1C9F8E3-CB3C-D43A-0C6B-612DD75A38E7}"/>
                </a:ext>
              </a:extLst>
            </p:cNvPr>
            <p:cNvSpPr/>
            <p:nvPr/>
          </p:nvSpPr>
          <p:spPr>
            <a:xfrm>
              <a:off x="5037338" y="373572"/>
              <a:ext cx="2119546" cy="4396359"/>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04;p31">
              <a:extLst>
                <a:ext uri="{FF2B5EF4-FFF2-40B4-BE49-F238E27FC236}">
                  <a16:creationId xmlns:a16="http://schemas.microsoft.com/office/drawing/2014/main" id="{1A992D74-C04F-7D19-DB82-5D8D8B7B2F4D}"/>
                </a:ext>
              </a:extLst>
            </p:cNvPr>
            <p:cNvSpPr/>
            <p:nvPr/>
          </p:nvSpPr>
          <p:spPr>
            <a:xfrm>
              <a:off x="5884825" y="4493184"/>
              <a:ext cx="422999" cy="150972"/>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05;p31">
              <a:extLst>
                <a:ext uri="{FF2B5EF4-FFF2-40B4-BE49-F238E27FC236}">
                  <a16:creationId xmlns:a16="http://schemas.microsoft.com/office/drawing/2014/main" id="{FE301C76-CC6C-A980-C4C8-16A94C42C081}"/>
                </a:ext>
              </a:extLst>
            </p:cNvPr>
            <p:cNvSpPr/>
            <p:nvPr/>
          </p:nvSpPr>
          <p:spPr>
            <a:xfrm>
              <a:off x="5424125" y="529223"/>
              <a:ext cx="83354" cy="83354"/>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06;p31">
              <a:extLst>
                <a:ext uri="{FF2B5EF4-FFF2-40B4-BE49-F238E27FC236}">
                  <a16:creationId xmlns:a16="http://schemas.microsoft.com/office/drawing/2014/main" id="{B703A1B6-DB60-4F12-2C18-42A563217D99}"/>
                </a:ext>
              </a:extLst>
            </p:cNvPr>
            <p:cNvSpPr/>
            <p:nvPr/>
          </p:nvSpPr>
          <p:spPr>
            <a:xfrm>
              <a:off x="5892692" y="538664"/>
              <a:ext cx="408837" cy="64493"/>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a:extLst>
              <a:ext uri="{FF2B5EF4-FFF2-40B4-BE49-F238E27FC236}">
                <a16:creationId xmlns:a16="http://schemas.microsoft.com/office/drawing/2014/main" id="{6AEBB73B-6AE4-043A-C103-8B8A6A9495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1" y="981210"/>
            <a:ext cx="1906045" cy="337715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F1701442-3C39-8C63-00CD-56BB15CA26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1240" y="1046504"/>
            <a:ext cx="1875295" cy="337437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C437C08B-99F8-377A-F555-E5692857F8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6007" y="929126"/>
            <a:ext cx="1890794" cy="337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074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990952-F67E-5179-6415-C0B612AE4F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grpSp>
        <p:nvGrpSpPr>
          <p:cNvPr id="13" name="Google Shape;402;p31">
            <a:extLst>
              <a:ext uri="{FF2B5EF4-FFF2-40B4-BE49-F238E27FC236}">
                <a16:creationId xmlns:a16="http://schemas.microsoft.com/office/drawing/2014/main" id="{BAC5F22A-9773-A8AF-A8DD-2F8F01DBAA85}"/>
              </a:ext>
            </a:extLst>
          </p:cNvPr>
          <p:cNvGrpSpPr/>
          <p:nvPr/>
        </p:nvGrpSpPr>
        <p:grpSpPr>
          <a:xfrm>
            <a:off x="5729655" y="157940"/>
            <a:ext cx="2346325" cy="4827619"/>
            <a:chOff x="5037338" y="373572"/>
            <a:chExt cx="2119546" cy="4396359"/>
          </a:xfrm>
        </p:grpSpPr>
        <p:sp>
          <p:nvSpPr>
            <p:cNvPr id="14" name="Google Shape;403;p31">
              <a:extLst>
                <a:ext uri="{FF2B5EF4-FFF2-40B4-BE49-F238E27FC236}">
                  <a16:creationId xmlns:a16="http://schemas.microsoft.com/office/drawing/2014/main" id="{05EE5A8F-ECC5-612B-F636-3583FE9B75A0}"/>
                </a:ext>
              </a:extLst>
            </p:cNvPr>
            <p:cNvSpPr/>
            <p:nvPr/>
          </p:nvSpPr>
          <p:spPr>
            <a:xfrm>
              <a:off x="5037338" y="373572"/>
              <a:ext cx="2119546" cy="4396359"/>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404;p31">
              <a:extLst>
                <a:ext uri="{FF2B5EF4-FFF2-40B4-BE49-F238E27FC236}">
                  <a16:creationId xmlns:a16="http://schemas.microsoft.com/office/drawing/2014/main" id="{2DAC046B-34FC-9786-9DC9-A4BA86B26449}"/>
                </a:ext>
              </a:extLst>
            </p:cNvPr>
            <p:cNvSpPr/>
            <p:nvPr/>
          </p:nvSpPr>
          <p:spPr>
            <a:xfrm>
              <a:off x="5884825" y="4493184"/>
              <a:ext cx="422999" cy="150972"/>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05;p31">
              <a:extLst>
                <a:ext uri="{FF2B5EF4-FFF2-40B4-BE49-F238E27FC236}">
                  <a16:creationId xmlns:a16="http://schemas.microsoft.com/office/drawing/2014/main" id="{11586668-1E39-250F-1649-2D7D7D11DEA3}"/>
                </a:ext>
              </a:extLst>
            </p:cNvPr>
            <p:cNvSpPr/>
            <p:nvPr/>
          </p:nvSpPr>
          <p:spPr>
            <a:xfrm>
              <a:off x="5424125" y="529223"/>
              <a:ext cx="83354" cy="83354"/>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06;p31">
              <a:extLst>
                <a:ext uri="{FF2B5EF4-FFF2-40B4-BE49-F238E27FC236}">
                  <a16:creationId xmlns:a16="http://schemas.microsoft.com/office/drawing/2014/main" id="{66113E87-2D31-0CBD-FBED-C92E7A507690}"/>
                </a:ext>
              </a:extLst>
            </p:cNvPr>
            <p:cNvSpPr/>
            <p:nvPr/>
          </p:nvSpPr>
          <p:spPr>
            <a:xfrm>
              <a:off x="5892692" y="538664"/>
              <a:ext cx="408837" cy="64493"/>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6" name="Picture 4">
            <a:extLst>
              <a:ext uri="{FF2B5EF4-FFF2-40B4-BE49-F238E27FC236}">
                <a16:creationId xmlns:a16="http://schemas.microsoft.com/office/drawing/2014/main" id="{D08BEA59-6951-3708-095F-1B2ACE6BB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864" y="626154"/>
            <a:ext cx="2169764" cy="3917399"/>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525CEEE3-CD5D-544D-653E-1D266AB6455C}"/>
              </a:ext>
            </a:extLst>
          </p:cNvPr>
          <p:cNvSpPr txBox="1"/>
          <p:nvPr/>
        </p:nvSpPr>
        <p:spPr>
          <a:xfrm>
            <a:off x="1453810" y="441488"/>
            <a:ext cx="1960536" cy="369332"/>
          </a:xfrm>
          <a:prstGeom prst="rect">
            <a:avLst/>
          </a:prstGeom>
          <a:noFill/>
        </p:spPr>
        <p:txBody>
          <a:bodyPr wrap="square" rtlCol="0">
            <a:spAutoFit/>
          </a:bodyPr>
          <a:lstStyle/>
          <a:p>
            <a:r>
              <a:rPr lang="en-IN" sz="1800" dirty="0">
                <a:solidFill>
                  <a:schemeClr val="tx1"/>
                </a:solidFill>
                <a:latin typeface="Walter Turncoat" panose="020B0604020202020204" charset="0"/>
              </a:rPr>
              <a:t>Result Module</a:t>
            </a:r>
          </a:p>
        </p:txBody>
      </p:sp>
      <p:sp>
        <p:nvSpPr>
          <p:cNvPr id="27" name="TextBox 26">
            <a:extLst>
              <a:ext uri="{FF2B5EF4-FFF2-40B4-BE49-F238E27FC236}">
                <a16:creationId xmlns:a16="http://schemas.microsoft.com/office/drawing/2014/main" id="{DA9B938C-3CAA-CCBB-C966-23A53A989070}"/>
              </a:ext>
            </a:extLst>
          </p:cNvPr>
          <p:cNvSpPr txBox="1"/>
          <p:nvPr/>
        </p:nvSpPr>
        <p:spPr>
          <a:xfrm>
            <a:off x="813662" y="1617641"/>
            <a:ext cx="4293030" cy="1908215"/>
          </a:xfrm>
          <a:prstGeom prst="rect">
            <a:avLst/>
          </a:prstGeom>
          <a:noFill/>
        </p:spPr>
        <p:txBody>
          <a:bodyPr wrap="square">
            <a:spAutoFit/>
          </a:bodyPr>
          <a:lstStyle/>
          <a:p>
            <a:pPr marL="285750" indent="-285750">
              <a:lnSpc>
                <a:spcPct val="150000"/>
              </a:lnSpc>
              <a:buClr>
                <a:schemeClr val="tx1">
                  <a:lumMod val="95000"/>
                </a:schemeClr>
              </a:buClr>
              <a:buFont typeface="Arial" panose="020B0604020202020204" pitchFamily="34" charset="0"/>
              <a:buChar char="•"/>
            </a:pPr>
            <a:r>
              <a:rPr lang="en-US" sz="1600" b="0" i="0" u="none" strike="noStrike" dirty="0">
                <a:solidFill>
                  <a:schemeClr val="tx1"/>
                </a:solidFill>
                <a:effectLst/>
                <a:latin typeface="Nunito" pitchFamily="2" charset="0"/>
              </a:rPr>
              <a:t>The result page detect and tell the skin disease with promising results combining computer vision and machine learning techniques.</a:t>
            </a:r>
          </a:p>
          <a:p>
            <a:pPr>
              <a:lnSpc>
                <a:spcPct val="150000"/>
              </a:lnSpc>
              <a:buClr>
                <a:schemeClr val="tx1">
                  <a:lumMod val="95000"/>
                </a:schemeClr>
              </a:buClr>
            </a:pPr>
            <a:endParaRPr lang="en-US" sz="1600" b="0" i="0" u="none" strike="noStrike" dirty="0">
              <a:solidFill>
                <a:schemeClr val="tx1"/>
              </a:solidFill>
              <a:effectLst/>
              <a:latin typeface="Nunito" pitchFamily="2" charset="0"/>
            </a:endParaRPr>
          </a:p>
        </p:txBody>
      </p:sp>
    </p:spTree>
    <p:extLst>
      <p:ext uri="{BB962C8B-B14F-4D97-AF65-F5344CB8AC3E}">
        <p14:creationId xmlns:p14="http://schemas.microsoft.com/office/powerpoint/2010/main" val="22780295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Google Shape;257;p18"/>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34</a:t>
            </a:fld>
            <a:endParaRPr/>
          </a:p>
        </p:txBody>
      </p:sp>
      <p:sp>
        <p:nvSpPr>
          <p:cNvPr id="6" name="TextBox 5">
            <a:extLst>
              <a:ext uri="{FF2B5EF4-FFF2-40B4-BE49-F238E27FC236}">
                <a16:creationId xmlns:a16="http://schemas.microsoft.com/office/drawing/2014/main" id="{31CECB44-676E-9B00-F202-FD57C136D1DA}"/>
              </a:ext>
            </a:extLst>
          </p:cNvPr>
          <p:cNvSpPr txBox="1"/>
          <p:nvPr/>
        </p:nvSpPr>
        <p:spPr>
          <a:xfrm>
            <a:off x="1026763" y="455248"/>
            <a:ext cx="6470541" cy="3508653"/>
          </a:xfrm>
          <a:prstGeom prst="rect">
            <a:avLst/>
          </a:prstGeom>
          <a:noFill/>
        </p:spPr>
        <p:txBody>
          <a:bodyPr wrap="square">
            <a:spAutoFit/>
          </a:bodyPr>
          <a:lstStyle/>
          <a:p>
            <a:r>
              <a:rPr lang="en-US" sz="1600" b="1" u="sng" dirty="0">
                <a:solidFill>
                  <a:schemeClr val="tx1"/>
                </a:solidFill>
                <a:latin typeface="Walter Turncoat" panose="020B0604020202020204" charset="0"/>
              </a:rPr>
              <a:t>CONCLUSION</a:t>
            </a:r>
          </a:p>
          <a:p>
            <a:endParaRPr lang="en-US" sz="1600" b="1" u="sng" dirty="0">
              <a:solidFill>
                <a:schemeClr val="tx1"/>
              </a:solidFill>
              <a:latin typeface="Walter Turncoat" panose="020B0604020202020204" charset="0"/>
            </a:endParaRPr>
          </a:p>
          <a:p>
            <a:pPr marL="285750" indent="-285750">
              <a:lnSpc>
                <a:spcPct val="150000"/>
              </a:lnSpc>
              <a:buClr>
                <a:schemeClr val="tx1"/>
              </a:buClr>
              <a:buFont typeface="Wingdings" panose="05000000000000000000" pitchFamily="2" charset="2"/>
              <a:buChar char="§"/>
            </a:pPr>
            <a:r>
              <a:rPr lang="en-US" sz="1600" dirty="0">
                <a:solidFill>
                  <a:schemeClr val="tx1"/>
                </a:solidFill>
                <a:latin typeface="Nunito" pitchFamily="2" charset="0"/>
              </a:rPr>
              <a:t>The proposed system is able to detect the skin disease with promising results combining computer vision and machine learning techniques. </a:t>
            </a:r>
          </a:p>
          <a:p>
            <a:pPr marL="285750" indent="-285750">
              <a:lnSpc>
                <a:spcPct val="150000"/>
              </a:lnSpc>
              <a:buClr>
                <a:schemeClr val="tx1"/>
              </a:buClr>
              <a:buFont typeface="Wingdings" panose="05000000000000000000" pitchFamily="2" charset="2"/>
              <a:buChar char="§"/>
            </a:pPr>
            <a:r>
              <a:rPr lang="en-US" sz="1600" dirty="0">
                <a:solidFill>
                  <a:schemeClr val="tx1"/>
                </a:solidFill>
                <a:latin typeface="Nunito" pitchFamily="2" charset="0"/>
              </a:rPr>
              <a:t>It can be used to help people from all over the world and can be used in doing some productive work.</a:t>
            </a:r>
          </a:p>
          <a:p>
            <a:pPr marL="285750" indent="-285750">
              <a:lnSpc>
                <a:spcPct val="150000"/>
              </a:lnSpc>
              <a:buClr>
                <a:schemeClr val="tx1"/>
              </a:buClr>
              <a:buFont typeface="Wingdings" panose="05000000000000000000" pitchFamily="2" charset="2"/>
              <a:buChar char="§"/>
            </a:pPr>
            <a:r>
              <a:rPr lang="en-US" sz="1600" dirty="0">
                <a:solidFill>
                  <a:schemeClr val="tx1"/>
                </a:solidFill>
                <a:latin typeface="Nunito" pitchFamily="2" charset="0"/>
              </a:rPr>
              <a:t>The tools used are free to use and are available for the user, hence, the system can be deployed free of cost.</a:t>
            </a:r>
          </a:p>
          <a:p>
            <a:pPr>
              <a:lnSpc>
                <a:spcPct val="150000"/>
              </a:lnSpc>
            </a:pPr>
            <a:r>
              <a:rPr lang="en-US" sz="1600" dirty="0">
                <a:solidFill>
                  <a:schemeClr val="tx1"/>
                </a:solidFill>
                <a:latin typeface="Nunito" pitchFamily="2" charset="0"/>
              </a:rPr>
              <a:t> </a:t>
            </a:r>
          </a:p>
        </p:txBody>
      </p:sp>
    </p:spTree>
    <p:extLst>
      <p:ext uri="{BB962C8B-B14F-4D97-AF65-F5344CB8AC3E}">
        <p14:creationId xmlns:p14="http://schemas.microsoft.com/office/powerpoint/2010/main" val="2343417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Google Shape;257;p18"/>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35</a:t>
            </a:fld>
            <a:endParaRPr/>
          </a:p>
        </p:txBody>
      </p:sp>
      <p:sp>
        <p:nvSpPr>
          <p:cNvPr id="6" name="TextBox 5">
            <a:extLst>
              <a:ext uri="{FF2B5EF4-FFF2-40B4-BE49-F238E27FC236}">
                <a16:creationId xmlns:a16="http://schemas.microsoft.com/office/drawing/2014/main" id="{31CECB44-676E-9B00-F202-FD57C136D1DA}"/>
              </a:ext>
            </a:extLst>
          </p:cNvPr>
          <p:cNvSpPr txBox="1"/>
          <p:nvPr/>
        </p:nvSpPr>
        <p:spPr>
          <a:xfrm>
            <a:off x="1336729" y="1065824"/>
            <a:ext cx="6470541" cy="2154436"/>
          </a:xfrm>
          <a:prstGeom prst="rect">
            <a:avLst/>
          </a:prstGeom>
          <a:noFill/>
        </p:spPr>
        <p:txBody>
          <a:bodyPr wrap="square">
            <a:spAutoFit/>
          </a:bodyPr>
          <a:lstStyle/>
          <a:p>
            <a:endParaRPr lang="en-US" sz="1600" b="1" u="sng" dirty="0">
              <a:solidFill>
                <a:schemeClr val="tx1"/>
              </a:solidFill>
              <a:latin typeface="Walter Turncoat" panose="020B0604020202020204" charset="0"/>
            </a:endParaRPr>
          </a:p>
          <a:p>
            <a:pPr marL="285750" indent="-285750">
              <a:lnSpc>
                <a:spcPct val="150000"/>
              </a:lnSpc>
              <a:buClr>
                <a:schemeClr val="tx1"/>
              </a:buClr>
              <a:buFont typeface="Wingdings" panose="05000000000000000000" pitchFamily="2" charset="2"/>
              <a:buChar char="§"/>
            </a:pPr>
            <a:r>
              <a:rPr lang="en-US" sz="1600" dirty="0">
                <a:solidFill>
                  <a:schemeClr val="tx1"/>
                </a:solidFill>
                <a:latin typeface="Nunito" pitchFamily="2" charset="0"/>
              </a:rPr>
              <a:t>The application developed is light-weight and can be used in machines with low system specifications.</a:t>
            </a:r>
          </a:p>
          <a:p>
            <a:pPr marL="285750" indent="-285750">
              <a:lnSpc>
                <a:spcPct val="150000"/>
              </a:lnSpc>
              <a:buClr>
                <a:schemeClr val="tx1"/>
              </a:buClr>
              <a:buFont typeface="Wingdings" panose="05000000000000000000" pitchFamily="2" charset="2"/>
              <a:buChar char="§"/>
            </a:pPr>
            <a:r>
              <a:rPr lang="en-US" sz="1600" dirty="0">
                <a:solidFill>
                  <a:schemeClr val="tx1"/>
                </a:solidFill>
                <a:latin typeface="Nunito" pitchFamily="2" charset="0"/>
              </a:rPr>
              <a:t>It has also a simple user interface for the convenience of the user. The image processing and machine learning algorithms were successfully implemented. </a:t>
            </a:r>
          </a:p>
        </p:txBody>
      </p:sp>
    </p:spTree>
    <p:extLst>
      <p:ext uri="{BB962C8B-B14F-4D97-AF65-F5344CB8AC3E}">
        <p14:creationId xmlns:p14="http://schemas.microsoft.com/office/powerpoint/2010/main" val="1216476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14851F-B4EB-1633-0EE8-7B6B4CB70B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
        <p:nvSpPr>
          <p:cNvPr id="3" name="Rectangle 2">
            <a:extLst>
              <a:ext uri="{FF2B5EF4-FFF2-40B4-BE49-F238E27FC236}">
                <a16:creationId xmlns:a16="http://schemas.microsoft.com/office/drawing/2014/main" id="{3AC45D14-5D47-0B37-2079-05175C226BC1}"/>
              </a:ext>
            </a:extLst>
          </p:cNvPr>
          <p:cNvSpPr/>
          <p:nvPr/>
        </p:nvSpPr>
        <p:spPr>
          <a:xfrm>
            <a:off x="2711077" y="2110084"/>
            <a:ext cx="3945445" cy="923330"/>
          </a:xfrm>
          <a:prstGeom prst="rect">
            <a:avLst/>
          </a:prstGeom>
          <a:noFill/>
        </p:spPr>
        <p:txBody>
          <a:bodyPr wrap="squar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35245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7"/>
          <p:cNvSpPr txBox="1">
            <a:spLocks noGrp="1"/>
          </p:cNvSpPr>
          <p:nvPr>
            <p:ph type="ctrTitle"/>
          </p:nvPr>
        </p:nvSpPr>
        <p:spPr>
          <a:xfrm>
            <a:off x="2332650" y="2067900"/>
            <a:ext cx="4478700" cy="1007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accent6"/>
                </a:solidFill>
              </a:rPr>
              <a:t>INTRODUCTION</a:t>
            </a:r>
            <a:endParaRPr dirty="0">
              <a:solidFill>
                <a:schemeClr val="accent6"/>
              </a:solidFill>
            </a:endParaRPr>
          </a:p>
        </p:txBody>
      </p:sp>
    </p:spTree>
    <p:extLst>
      <p:ext uri="{BB962C8B-B14F-4D97-AF65-F5344CB8AC3E}">
        <p14:creationId xmlns:p14="http://schemas.microsoft.com/office/powerpoint/2010/main" val="3859729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6"/>
          <p:cNvSpPr txBox="1">
            <a:spLocks noGrp="1"/>
          </p:cNvSpPr>
          <p:nvPr>
            <p:ph type="title"/>
          </p:nvPr>
        </p:nvSpPr>
        <p:spPr>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Introduction</a:t>
            </a:r>
            <a:endParaRPr dirty="0"/>
          </a:p>
        </p:txBody>
      </p:sp>
      <p:sp>
        <p:nvSpPr>
          <p:cNvPr id="245" name="Google Shape;245;p16"/>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4" name="Text Placeholder 3">
            <a:extLst>
              <a:ext uri="{FF2B5EF4-FFF2-40B4-BE49-F238E27FC236}">
                <a16:creationId xmlns:a16="http://schemas.microsoft.com/office/drawing/2014/main" id="{46A0ABD5-2EA1-D178-EF9F-EEC48127D367}"/>
              </a:ext>
            </a:extLst>
          </p:cNvPr>
          <p:cNvSpPr>
            <a:spLocks noGrp="1"/>
          </p:cNvSpPr>
          <p:nvPr>
            <p:ph type="body" idx="3"/>
          </p:nvPr>
        </p:nvSpPr>
        <p:spPr>
          <a:xfrm>
            <a:off x="333214" y="1131376"/>
            <a:ext cx="6382012" cy="3447724"/>
          </a:xfrm>
        </p:spPr>
        <p:txBody>
          <a:bodyPr/>
          <a:lstStyle/>
          <a:p>
            <a:pPr marL="457200" lvl="0" indent="-355600" algn="l" rtl="0">
              <a:spcBef>
                <a:spcPts val="0"/>
              </a:spcBef>
              <a:spcAft>
                <a:spcPts val="0"/>
              </a:spcAft>
              <a:buClr>
                <a:schemeClr val="accent4"/>
              </a:buClr>
              <a:buSzPts val="2000"/>
              <a:buChar char="➜"/>
            </a:pPr>
            <a:endParaRPr lang="en" dirty="0"/>
          </a:p>
          <a:p>
            <a:r>
              <a:rPr lang="en-US" sz="1800" dirty="0">
                <a:effectLst/>
                <a:latin typeface="Nunito" pitchFamily="2" charset="0"/>
                <a:ea typeface="Times New Roman" panose="02020603050405020304" pitchFamily="18" charset="0"/>
              </a:rPr>
              <a:t>Skin diseases are really common.</a:t>
            </a:r>
          </a:p>
          <a:p>
            <a:endParaRPr lang="en-US" sz="1800" dirty="0">
              <a:effectLst/>
              <a:latin typeface="Nunito" pitchFamily="2" charset="0"/>
              <a:ea typeface="Times New Roman" panose="02020603050405020304" pitchFamily="18" charset="0"/>
            </a:endParaRPr>
          </a:p>
          <a:p>
            <a:r>
              <a:rPr lang="en-US" sz="1800" dirty="0">
                <a:latin typeface="Nunito" pitchFamily="2" charset="0"/>
              </a:rPr>
              <a:t>They </a:t>
            </a:r>
            <a:r>
              <a:rPr lang="en-US" sz="1800" dirty="0">
                <a:effectLst/>
                <a:latin typeface="Nunito" pitchFamily="2" charset="0"/>
                <a:ea typeface="Times New Roman" panose="02020603050405020304" pitchFamily="18" charset="0"/>
              </a:rPr>
              <a:t>may be caused by fungal infection, bacteria, allergy or viruses, etc</a:t>
            </a:r>
            <a:r>
              <a:rPr lang="en-US" sz="1800" dirty="0">
                <a:latin typeface="Nunito" pitchFamily="2" charset="0"/>
                <a:ea typeface="Times New Roman" panose="02020603050405020304" pitchFamily="18" charset="0"/>
              </a:rPr>
              <a:t>.</a:t>
            </a:r>
          </a:p>
          <a:p>
            <a:endParaRPr lang="en-US" sz="1800" dirty="0">
              <a:latin typeface="Nunito" pitchFamily="2" charset="0"/>
            </a:endParaRPr>
          </a:p>
          <a:p>
            <a:r>
              <a:rPr lang="en-US" sz="1800" dirty="0">
                <a:latin typeface="Nunito" pitchFamily="2" charset="0"/>
                <a:ea typeface="Times New Roman" panose="02020603050405020304" pitchFamily="18" charset="0"/>
              </a:rPr>
              <a:t>S</a:t>
            </a:r>
            <a:r>
              <a:rPr lang="en-US" sz="1800" dirty="0">
                <a:effectLst/>
                <a:latin typeface="Nunito" pitchFamily="2" charset="0"/>
                <a:ea typeface="Times New Roman" panose="02020603050405020304" pitchFamily="18" charset="0"/>
              </a:rPr>
              <a:t>kin diseases must be diagnosed early to reduce their development and spread.</a:t>
            </a:r>
            <a:endParaRPr lang="en-US" dirty="0">
              <a:latin typeface="Nunito" pitchFamily="2" charset="0"/>
            </a:endParaRPr>
          </a:p>
          <a:p>
            <a:endParaRPr lang="en-IN" dirty="0"/>
          </a:p>
        </p:txBody>
      </p:sp>
    </p:spTree>
    <p:extLst>
      <p:ext uri="{BB962C8B-B14F-4D97-AF65-F5344CB8AC3E}">
        <p14:creationId xmlns:p14="http://schemas.microsoft.com/office/powerpoint/2010/main" val="2354702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6"/>
          <p:cNvSpPr txBox="1">
            <a:spLocks noGrp="1"/>
          </p:cNvSpPr>
          <p:nvPr>
            <p:ph type="title"/>
          </p:nvPr>
        </p:nvSpPr>
        <p:spPr>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Introduction</a:t>
            </a:r>
            <a:endParaRPr dirty="0"/>
          </a:p>
        </p:txBody>
      </p:sp>
      <p:sp>
        <p:nvSpPr>
          <p:cNvPr id="245" name="Google Shape;245;p16"/>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4" name="Text Placeholder 3">
            <a:extLst>
              <a:ext uri="{FF2B5EF4-FFF2-40B4-BE49-F238E27FC236}">
                <a16:creationId xmlns:a16="http://schemas.microsoft.com/office/drawing/2014/main" id="{46A0ABD5-2EA1-D178-EF9F-EEC48127D367}"/>
              </a:ext>
            </a:extLst>
          </p:cNvPr>
          <p:cNvSpPr>
            <a:spLocks noGrp="1"/>
          </p:cNvSpPr>
          <p:nvPr>
            <p:ph type="body" idx="3"/>
          </p:nvPr>
        </p:nvSpPr>
        <p:spPr>
          <a:xfrm>
            <a:off x="271221" y="847888"/>
            <a:ext cx="6382012" cy="3447724"/>
          </a:xfrm>
        </p:spPr>
        <p:txBody>
          <a:bodyPr/>
          <a:lstStyle/>
          <a:p>
            <a:pPr marL="457200" lvl="0" indent="-355600" algn="l" rtl="0">
              <a:spcBef>
                <a:spcPts val="0"/>
              </a:spcBef>
              <a:spcAft>
                <a:spcPts val="0"/>
              </a:spcAft>
              <a:buClr>
                <a:schemeClr val="accent4"/>
              </a:buClr>
              <a:buSzPts val="2000"/>
              <a:buChar char="➜"/>
            </a:pPr>
            <a:endParaRPr lang="en" dirty="0"/>
          </a:p>
          <a:p>
            <a:pPr>
              <a:lnSpc>
                <a:spcPct val="150000"/>
              </a:lnSpc>
            </a:pPr>
            <a:r>
              <a:rPr lang="en-US" sz="1800" dirty="0">
                <a:latin typeface="Nunito" pitchFamily="2" charset="0"/>
                <a:cs typeface="Times New Roman" panose="02020603050405020304" pitchFamily="18" charset="0"/>
              </a:rPr>
              <a:t>Due to lack of medical knowledge </a:t>
            </a:r>
            <a:r>
              <a:rPr lang="en-US" sz="1800" dirty="0">
                <a:effectLst/>
                <a:latin typeface="Nunito" pitchFamily="2" charset="0"/>
                <a:ea typeface="Times New Roman" panose="02020603050405020304" pitchFamily="18" charset="0"/>
              </a:rPr>
              <a:t>most of the people do not know the type and stage of a skin disease. </a:t>
            </a:r>
            <a:endParaRPr lang="en-US" sz="1800" dirty="0">
              <a:latin typeface="Nunito" pitchFamily="2" charset="0"/>
            </a:endParaRPr>
          </a:p>
          <a:p>
            <a:pPr>
              <a:lnSpc>
                <a:spcPct val="150000"/>
              </a:lnSpc>
            </a:pPr>
            <a:r>
              <a:rPr lang="en-US" sz="1800" dirty="0">
                <a:effectLst/>
                <a:latin typeface="Nunito" pitchFamily="2" charset="0"/>
                <a:ea typeface="Times New Roman" panose="02020603050405020304" pitchFamily="18" charset="0"/>
              </a:rPr>
              <a:t>Sometimes, a dermatologist may also find it difficult to diagnose the skin disease.</a:t>
            </a:r>
            <a:endParaRPr lang="en-US" sz="1800" dirty="0">
              <a:latin typeface="Nunito" pitchFamily="2" charset="0"/>
            </a:endParaRPr>
          </a:p>
          <a:p>
            <a:pPr>
              <a:lnSpc>
                <a:spcPct val="150000"/>
              </a:lnSpc>
            </a:pPr>
            <a:r>
              <a:rPr lang="en-US" sz="1800" dirty="0">
                <a:effectLst/>
                <a:latin typeface="Nunito" pitchFamily="2" charset="0"/>
                <a:ea typeface="Times New Roman" panose="02020603050405020304" pitchFamily="18" charset="0"/>
              </a:rPr>
              <a:t>The advancement of medical technology has made it possible to diagnose the skin diseases much more quickly and accurately.</a:t>
            </a:r>
          </a:p>
          <a:p>
            <a:pPr>
              <a:lnSpc>
                <a:spcPct val="150000"/>
              </a:lnSpc>
            </a:pPr>
            <a:r>
              <a:rPr lang="en-US" dirty="0">
                <a:latin typeface="Nunito" pitchFamily="2" charset="0"/>
              </a:rPr>
              <a:t>But still diagnose is a really expensive procedure </a:t>
            </a:r>
            <a:r>
              <a:rPr lang="en-US" sz="2000" dirty="0">
                <a:latin typeface="Nunito" pitchFamily="2" charset="0"/>
              </a:rPr>
              <a:t>.</a:t>
            </a:r>
          </a:p>
          <a:p>
            <a:endParaRPr lang="en-US" sz="1800" dirty="0">
              <a:effectLst/>
              <a:latin typeface="Times New Roman" panose="02020603050405020304" pitchFamily="18" charset="0"/>
              <a:ea typeface="Times New Roman" panose="02020603050405020304" pitchFamily="18" charset="0"/>
            </a:endParaRPr>
          </a:p>
          <a:p>
            <a:pPr marL="114300" indent="0">
              <a:buNone/>
            </a:pPr>
            <a:endParaRPr lang="en-US" dirty="0">
              <a:latin typeface="Times New Roman" panose="02020603050405020304" pitchFamily="18" charset="0"/>
            </a:endParaRPr>
          </a:p>
          <a:p>
            <a:pPr marL="114300" indent="0">
              <a:buNone/>
            </a:pPr>
            <a:r>
              <a:rPr lang="en-US" dirty="0">
                <a:latin typeface="Times New Roman" panose="02020603050405020304" pitchFamily="18" charset="0"/>
              </a:rPr>
              <a:t>      </a:t>
            </a:r>
            <a:endParaRPr lang="en-IN" dirty="0"/>
          </a:p>
        </p:txBody>
      </p:sp>
    </p:spTree>
    <p:extLst>
      <p:ext uri="{BB962C8B-B14F-4D97-AF65-F5344CB8AC3E}">
        <p14:creationId xmlns:p14="http://schemas.microsoft.com/office/powerpoint/2010/main" val="2621323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Google Shape;244;p16"/>
          <p:cNvSpPr txBox="1">
            <a:spLocks noGrp="1"/>
          </p:cNvSpPr>
          <p:nvPr>
            <p:ph type="body" idx="1"/>
          </p:nvPr>
        </p:nvSpPr>
        <p:spPr>
          <a:xfrm>
            <a:off x="265293" y="435326"/>
            <a:ext cx="6569460" cy="4578376"/>
          </a:xfrm>
          <a:prstGeom prst="rect">
            <a:avLst/>
          </a:prstGeom>
        </p:spPr>
        <p:txBody>
          <a:bodyPr spcFirstLastPara="1" wrap="square" lIns="0" tIns="0" rIns="0" bIns="0" anchor="t" anchorCtr="0">
            <a:noAutofit/>
          </a:bodyPr>
          <a:lstStyle/>
          <a:p>
            <a:pPr marL="457200" lvl="0" indent="-355600" algn="l" rtl="0">
              <a:lnSpc>
                <a:spcPct val="150000"/>
              </a:lnSpc>
              <a:spcBef>
                <a:spcPts val="0"/>
              </a:spcBef>
              <a:spcAft>
                <a:spcPts val="0"/>
              </a:spcAft>
              <a:buClr>
                <a:schemeClr val="accent4"/>
              </a:buClr>
              <a:buSzPts val="2000"/>
              <a:buChar char="➜"/>
            </a:pPr>
            <a:r>
              <a:rPr lang="en-US" sz="2000" dirty="0">
                <a:effectLst/>
                <a:latin typeface="Walter Turncoat" panose="020B0604020202020204" charset="0"/>
                <a:ea typeface="Times New Roman" panose="02020603050405020304" pitchFamily="18" charset="0"/>
              </a:rPr>
              <a:t>Therefore, we propose an image processing-based approach to diagnose the skin diseases. This method takes the digital image of disease effect skin area then use image analysis to identify the type of disease.</a:t>
            </a:r>
          </a:p>
          <a:p>
            <a:pPr indent="-355600">
              <a:lnSpc>
                <a:spcPct val="150000"/>
              </a:lnSpc>
              <a:spcAft>
                <a:spcPts val="0"/>
              </a:spcAft>
              <a:buClr>
                <a:schemeClr val="accent4"/>
              </a:buClr>
              <a:buSzPts val="2000"/>
              <a:buFont typeface="Nunito"/>
              <a:buChar char="➜"/>
            </a:pPr>
            <a:r>
              <a:rPr lang="en-US" sz="2000" dirty="0">
                <a:effectLst/>
                <a:latin typeface="Walter Turncoat" panose="020B0604020202020204" charset="0"/>
                <a:ea typeface="Times New Roman" panose="02020603050405020304" pitchFamily="18" charset="0"/>
              </a:rPr>
              <a:t>Our proposed approach is simple, fast and does not require expensive equipment's other than a camera, a computer and an android /</a:t>
            </a:r>
            <a:r>
              <a:rPr lang="en-US" sz="2000" dirty="0" err="1">
                <a:effectLst/>
                <a:latin typeface="Walter Turncoat" panose="020B0604020202020204" charset="0"/>
                <a:ea typeface="Times New Roman" panose="02020603050405020304" pitchFamily="18" charset="0"/>
              </a:rPr>
              <a:t>ios</a:t>
            </a:r>
            <a:r>
              <a:rPr lang="en-US" sz="2000" dirty="0">
                <a:effectLst/>
                <a:latin typeface="Walter Turncoat" panose="020B0604020202020204" charset="0"/>
                <a:ea typeface="Times New Roman" panose="02020603050405020304" pitchFamily="18" charset="0"/>
              </a:rPr>
              <a:t> device.</a:t>
            </a:r>
            <a:endParaRPr lang="en-IN" sz="2000" dirty="0">
              <a:effectLst/>
              <a:latin typeface="Walter Turncoat" panose="020B0604020202020204" charset="0"/>
              <a:ea typeface="Times New Roman" panose="02020603050405020304" pitchFamily="18" charset="0"/>
            </a:endParaRPr>
          </a:p>
          <a:p>
            <a:pPr marL="457200" lvl="0" indent="-355600" algn="l" rtl="0">
              <a:spcBef>
                <a:spcPts val="0"/>
              </a:spcBef>
              <a:spcAft>
                <a:spcPts val="0"/>
              </a:spcAft>
              <a:buClr>
                <a:schemeClr val="accent4"/>
              </a:buClr>
              <a:buSzPts val="2000"/>
              <a:buChar char="➜"/>
            </a:pPr>
            <a:endParaRPr lang="en" dirty="0"/>
          </a:p>
        </p:txBody>
      </p:sp>
      <p:sp>
        <p:nvSpPr>
          <p:cNvPr id="245" name="Google Shape;245;p16"/>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470193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7"/>
          <p:cNvSpPr txBox="1">
            <a:spLocks noGrp="1"/>
          </p:cNvSpPr>
          <p:nvPr>
            <p:ph type="ctrTitle"/>
          </p:nvPr>
        </p:nvSpPr>
        <p:spPr>
          <a:xfrm>
            <a:off x="2332650" y="1789086"/>
            <a:ext cx="4478700" cy="1565328"/>
          </a:xfrm>
          <a:prstGeom prst="rect">
            <a:avLst/>
          </a:prstGeom>
        </p:spPr>
        <p:txBody>
          <a:bodyPr spcFirstLastPara="1" wrap="square" lIns="0" tIns="0" rIns="0" bIns="0" anchor="t" anchorCtr="0">
            <a:noAutofit/>
          </a:bodyPr>
          <a:lstStyle/>
          <a:p>
            <a:pPr marL="0" lvl="0" indent="0" algn="ctr" rtl="0">
              <a:spcBef>
                <a:spcPts val="0"/>
              </a:spcBef>
              <a:spcAft>
                <a:spcPts val="0"/>
              </a:spcAft>
              <a:buNone/>
            </a:pPr>
            <a:endParaRPr dirty="0">
              <a:solidFill>
                <a:schemeClr val="accent6"/>
              </a:solidFill>
            </a:endParaRPr>
          </a:p>
          <a:p>
            <a:pPr marL="0" lvl="0" indent="0" algn="ctr" rtl="0">
              <a:spcBef>
                <a:spcPts val="0"/>
              </a:spcBef>
              <a:spcAft>
                <a:spcPts val="0"/>
              </a:spcAft>
              <a:buNone/>
            </a:pPr>
            <a:r>
              <a:rPr lang="en" dirty="0">
                <a:solidFill>
                  <a:schemeClr val="accent6"/>
                </a:solidFill>
              </a:rPr>
              <a:t>PROBLEM</a:t>
            </a:r>
            <a:br>
              <a:rPr lang="en" dirty="0">
                <a:solidFill>
                  <a:schemeClr val="accent6"/>
                </a:solidFill>
              </a:rPr>
            </a:br>
            <a:r>
              <a:rPr lang="en" dirty="0">
                <a:solidFill>
                  <a:schemeClr val="accent6"/>
                </a:solidFill>
              </a:rPr>
              <a:t>INTRODUCTION</a:t>
            </a:r>
            <a:endParaRPr lang="en-IN" dirty="0"/>
          </a:p>
        </p:txBody>
      </p:sp>
    </p:spTree>
    <p:extLst>
      <p:ext uri="{BB962C8B-B14F-4D97-AF65-F5344CB8AC3E}">
        <p14:creationId xmlns:p14="http://schemas.microsoft.com/office/powerpoint/2010/main" val="2149582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3" name="Text Placeholder 2">
            <a:extLst>
              <a:ext uri="{FF2B5EF4-FFF2-40B4-BE49-F238E27FC236}">
                <a16:creationId xmlns:a16="http://schemas.microsoft.com/office/drawing/2014/main" id="{592C2437-DAC4-379D-797F-5CE23EE758A7}"/>
              </a:ext>
            </a:extLst>
          </p:cNvPr>
          <p:cNvSpPr>
            <a:spLocks noGrp="1"/>
          </p:cNvSpPr>
          <p:nvPr>
            <p:ph type="body" idx="1"/>
          </p:nvPr>
        </p:nvSpPr>
        <p:spPr/>
        <p:txBody>
          <a:bodyPr/>
          <a:lstStyle/>
          <a:p>
            <a:pPr marR="4445" indent="0">
              <a:spcAft>
                <a:spcPts val="50"/>
              </a:spcAft>
              <a:buNone/>
            </a:pPr>
            <a:r>
              <a:rPr lang="en-US" sz="1800" b="1" dirty="0">
                <a:effectLst/>
                <a:latin typeface="Nunito" pitchFamily="2" charset="0"/>
                <a:ea typeface="Times New Roman" panose="02020603050405020304" pitchFamily="18" charset="0"/>
              </a:rPr>
              <a:t>1. EXPENSIVE TREATMENT :</a:t>
            </a:r>
          </a:p>
          <a:p>
            <a:pPr marR="4445" indent="0">
              <a:spcAft>
                <a:spcPts val="50"/>
              </a:spcAft>
              <a:buNone/>
            </a:pPr>
            <a:r>
              <a:rPr lang="en-IN" sz="1800" dirty="0">
                <a:latin typeface="Nunito" pitchFamily="2" charset="0"/>
                <a:ea typeface="Times New Roman" panose="02020603050405020304" pitchFamily="18" charset="0"/>
              </a:rPr>
              <a:t> </a:t>
            </a:r>
            <a:r>
              <a:rPr lang="en-US" sz="1800" dirty="0">
                <a:effectLst/>
                <a:latin typeface="Nunito" pitchFamily="2" charset="0"/>
                <a:ea typeface="Times New Roman" panose="02020603050405020304" pitchFamily="18" charset="0"/>
              </a:rPr>
              <a:t>The advance laser techniques and photonics based         medical technology is still limited and hence expensive.</a:t>
            </a:r>
            <a:endParaRPr lang="en-IN" sz="1800" dirty="0">
              <a:effectLst/>
              <a:latin typeface="Nunito" pitchFamily="2" charset="0"/>
              <a:ea typeface="Times New Roman" panose="02020603050405020304" pitchFamily="18" charset="0"/>
            </a:endParaRPr>
          </a:p>
          <a:p>
            <a:pPr marR="4445" indent="0">
              <a:spcAft>
                <a:spcPts val="50"/>
              </a:spcAft>
              <a:buNone/>
            </a:pPr>
            <a:endParaRPr lang="en-US" sz="1800" b="1" u="sng" dirty="0">
              <a:effectLst/>
              <a:latin typeface="Nunito" pitchFamily="2" charset="0"/>
              <a:ea typeface="Times New Roman" panose="02020603050405020304" pitchFamily="18" charset="0"/>
            </a:endParaRPr>
          </a:p>
          <a:p>
            <a:pPr marR="4445" indent="160020">
              <a:spcAft>
                <a:spcPts val="50"/>
              </a:spcAft>
            </a:pPr>
            <a:endParaRPr lang="en-IN" sz="1800" dirty="0">
              <a:effectLst/>
              <a:latin typeface="Nunito" pitchFamily="2" charset="0"/>
              <a:ea typeface="Times New Roman" panose="02020603050405020304" pitchFamily="18" charset="0"/>
            </a:endParaRPr>
          </a:p>
          <a:p>
            <a:pPr marR="4445" indent="0">
              <a:spcAft>
                <a:spcPts val="50"/>
              </a:spcAft>
              <a:buNone/>
            </a:pPr>
            <a:r>
              <a:rPr lang="en-US" sz="1800" b="1" dirty="0">
                <a:effectLst/>
                <a:latin typeface="Nunito" pitchFamily="2" charset="0"/>
                <a:ea typeface="Times New Roman" panose="02020603050405020304" pitchFamily="18" charset="0"/>
              </a:rPr>
              <a:t>2. LACK OF KNOWLEDGE:</a:t>
            </a:r>
            <a:endParaRPr lang="en-IN" sz="1800" b="1" dirty="0">
              <a:latin typeface="Nunito" pitchFamily="2" charset="0"/>
              <a:ea typeface="Times New Roman" panose="02020603050405020304" pitchFamily="18" charset="0"/>
            </a:endParaRPr>
          </a:p>
          <a:p>
            <a:pPr marR="4445" indent="0">
              <a:spcAft>
                <a:spcPts val="50"/>
              </a:spcAft>
              <a:buNone/>
            </a:pPr>
            <a:r>
              <a:rPr lang="en-US" sz="1800" dirty="0">
                <a:effectLst/>
                <a:latin typeface="Nunito" pitchFamily="2" charset="0"/>
                <a:ea typeface="Times New Roman" panose="02020603050405020304" pitchFamily="18" charset="0"/>
              </a:rPr>
              <a:t>Most of the common people do not know the type, symptoms and stage of a skin disease. </a:t>
            </a:r>
            <a:endParaRPr lang="en-IN" sz="1800" dirty="0">
              <a:effectLst/>
              <a:latin typeface="Nunito" pitchFamily="2" charset="0"/>
              <a:ea typeface="Times New Roman" panose="02020603050405020304" pitchFamily="18" charset="0"/>
            </a:endParaRPr>
          </a:p>
          <a:p>
            <a:endParaRPr lang="en-IN" dirty="0"/>
          </a:p>
        </p:txBody>
      </p:sp>
      <p:sp>
        <p:nvSpPr>
          <p:cNvPr id="245" name="Google Shape;245;p16"/>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9</a:t>
            </a:fld>
            <a:endParaRPr dirty="0"/>
          </a:p>
        </p:txBody>
      </p:sp>
    </p:spTree>
    <p:extLst>
      <p:ext uri="{BB962C8B-B14F-4D97-AF65-F5344CB8AC3E}">
        <p14:creationId xmlns:p14="http://schemas.microsoft.com/office/powerpoint/2010/main" val="739324203"/>
      </p:ext>
    </p:extLst>
  </p:cSld>
  <p:clrMapOvr>
    <a:masterClrMapping/>
  </p:clrMapOvr>
</p:sld>
</file>

<file path=ppt/theme/theme1.xml><?xml version="1.0" encoding="utf-8"?>
<a:theme xmlns:a="http://schemas.openxmlformats.org/drawingml/2006/main" name="Osric template">
  <a:themeElements>
    <a:clrScheme name="Custom 347">
      <a:dk1>
        <a:srgbClr val="FFFFFF"/>
      </a:dk1>
      <a:lt1>
        <a:srgbClr val="24272E"/>
      </a:lt1>
      <a:dk2>
        <a:srgbClr val="C6C8D6"/>
      </a:dk2>
      <a:lt2>
        <a:srgbClr val="6B707C"/>
      </a:lt2>
      <a:accent1>
        <a:srgbClr val="FFDD41"/>
      </a:accent1>
      <a:accent2>
        <a:srgbClr val="8CE444"/>
      </a:accent2>
      <a:accent3>
        <a:srgbClr val="5FDEF0"/>
      </a:accent3>
      <a:accent4>
        <a:srgbClr val="7598FF"/>
      </a:accent4>
      <a:accent5>
        <a:srgbClr val="BA64E0"/>
      </a:accent5>
      <a:accent6>
        <a:srgbClr val="FF594C"/>
      </a:accent6>
      <a:hlink>
        <a:srgbClr val="CCDB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1204</Words>
  <Application>Microsoft Office PowerPoint</Application>
  <PresentationFormat>On-screen Show (16:9)</PresentationFormat>
  <Paragraphs>161</Paragraphs>
  <Slides>36</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Courier New</vt:lpstr>
      <vt:lpstr>Times New Roman</vt:lpstr>
      <vt:lpstr>Walter Turncoat</vt:lpstr>
      <vt:lpstr>Wingdings</vt:lpstr>
      <vt:lpstr>Nunito</vt:lpstr>
      <vt:lpstr>Osric template</vt:lpstr>
      <vt:lpstr>Skin Disease Detection App </vt:lpstr>
      <vt:lpstr> Submitted by:</vt:lpstr>
      <vt:lpstr>Table Of Content</vt:lpstr>
      <vt:lpstr>INTRODUCTION</vt:lpstr>
      <vt:lpstr>Introduction</vt:lpstr>
      <vt:lpstr>Introduction</vt:lpstr>
      <vt:lpstr>PowerPoint Presentation</vt:lpstr>
      <vt:lpstr> PROBLEM INTRODUCTION</vt:lpstr>
      <vt:lpstr>PowerPoint Presentation</vt:lpstr>
      <vt:lpstr>PowerPoint Presentation</vt:lpstr>
      <vt:lpstr>PowerPoint Presentation</vt:lpstr>
      <vt:lpstr>METHODOLOGY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 STACK USED </vt:lpstr>
      <vt:lpstr>PowerPoint Presentation</vt:lpstr>
      <vt:lpstr>For Designing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Disease Detection App</dc:title>
  <dc:creator>Jatin</dc:creator>
  <cp:lastModifiedBy>Jatin Sharma</cp:lastModifiedBy>
  <cp:revision>8</cp:revision>
  <dcterms:modified xsi:type="dcterms:W3CDTF">2022-05-17T15:07:03Z</dcterms:modified>
</cp:coreProperties>
</file>