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4630400" cy="8229600"/>
  <p:notesSz cx="8229600" cy="14630400"/>
  <p:embeddedFontLst>
    <p:embeddedFont>
      <p:font typeface="Tomorrow Semi Bold" pitchFamily="34" charset="0"/>
      <p:regular r:id="rId11"/>
    </p:embeddedFont>
    <p:embeddedFont>
      <p:font typeface="Tomorrow Semi Bold" pitchFamily="34" charset="-122"/>
      <p:regular r:id="rId12"/>
    </p:embeddedFont>
    <p:embeddedFont>
      <p:font typeface="Tomorrow Semi Bold" pitchFamily="34" charset="-120"/>
      <p:regular r:id="rId13"/>
    </p:embeddedFont>
    <p:embeddedFont>
      <p:font typeface="Tomorrow" pitchFamily="34" charset="0"/>
      <p:bold r:id="rId14"/>
    </p:embeddedFont>
    <p:embeddedFont>
      <p:font typeface="Tomorrow" pitchFamily="34" charset="-122"/>
      <p:bold r:id="rId15"/>
    </p:embeddedFont>
    <p:embeddedFont>
      <p:font typeface="Tomorrow" pitchFamily="34" charset="-120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4748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 Case Diagrams: Real-World Examples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05200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case diagrams clarify system behavior and user interactions.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23253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explore two examples: an Online Food Delivery App and ATM System.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104209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Understanding these diagrams aids effective system design and communication.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11543" y="6234708"/>
            <a:ext cx="127278" cy="975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1270040" y="6085165"/>
            <a:ext cx="2820472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61615C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by </a:t>
            </a:r>
            <a:r>
              <a:rPr lang="en-US" sz="2200" b="1" dirty="0">
                <a:solidFill>
                  <a:srgbClr val="61615C"/>
                </a:solidFill>
                <a:latin typeface="Arial" panose="020B0604020202020204" pitchFamily="34" charset="0"/>
                <a:ea typeface="Tomorrow Bold" pitchFamily="34" charset="-122"/>
                <a:cs typeface="Arial" panose="020B0604020202020204" pitchFamily="34" charset="0"/>
              </a:rPr>
              <a:t>Prashant  Kumar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9462" y="566857"/>
            <a:ext cx="7368302" cy="4102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 Case Diagram: Online Food Delivery App</a:t>
            </a:r>
            <a:endParaRPr lang="en-US" sz="2550" dirty="0"/>
          </a:p>
        </p:txBody>
      </p:sp>
      <p:pic>
        <p:nvPicPr>
          <p:cNvPr id="28" name="Picture 27" descr="WhatsApp Image 2025-04-25 at 6.44.3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662430"/>
            <a:ext cx="14629130" cy="656717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765040" y="1662430"/>
            <a:ext cx="5311775" cy="62357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1196"/>
            <a:ext cx="905696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 Case Diagram: ATM System</a:t>
            </a:r>
            <a:endParaRPr lang="en-US" sz="4450" dirty="0"/>
          </a:p>
        </p:txBody>
      </p:sp>
      <p:pic>
        <p:nvPicPr>
          <p:cNvPr id="19" name="Picture 18" descr="WhatsApp Image 2025-04-25 at 6.44.3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87830"/>
            <a:ext cx="14630400" cy="646747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936490" y="1687830"/>
            <a:ext cx="4467225" cy="54514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</p:spPr>
      </p:sp>
      <p:sp>
        <p:nvSpPr>
          <p:cNvPr id="5" name="Text 2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case diagrams improve system clarity and stakeholder communication.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</p:spPr>
      </p:sp>
      <p:sp>
        <p:nvSpPr>
          <p:cNvPr id="8" name="Text 5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Practical Benefits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3437096"/>
            <a:ext cx="29277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They help identify actors, use cases, and system boundaries early 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</p:spPr>
      </p:sp>
      <p:sp>
        <p:nvSpPr>
          <p:cNvPr id="11" name="Text 8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Incorporate use case diagrams in your design to build better software.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Slides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SimSun</vt:lpstr>
      <vt:lpstr>Wingdings</vt:lpstr>
      <vt:lpstr>Tomorrow Semi Bold</vt:lpstr>
      <vt:lpstr>Tomorrow Semi Bold</vt:lpstr>
      <vt:lpstr>Tomorrow Semi Bold</vt:lpstr>
      <vt:lpstr>Tomorrow</vt:lpstr>
      <vt:lpstr>Tomorrow</vt:lpstr>
      <vt:lpstr>Tomorrow</vt:lpstr>
      <vt:lpstr>Tomorrow Bold</vt:lpstr>
      <vt:lpstr>Segoe Print</vt:lpstr>
      <vt:lpstr>Tomorrow Bold</vt:lpstr>
      <vt:lpstr>Tomorrow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Prashant Kumar</cp:lastModifiedBy>
  <cp:revision>4</cp:revision>
  <dcterms:created xsi:type="dcterms:W3CDTF">2025-04-25T13:12:00Z</dcterms:created>
  <dcterms:modified xsi:type="dcterms:W3CDTF">2025-04-27T13:05:37Z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06E21E8CF32042CCA2EB09F5701E26E7_13</vt:lpwstr>
  </property>
  <property fmtid="{D5CDD505-2E9C-101B-9397-08002B2CF9AE}" pid="3" name="KSOProductBuildVer">
    <vt:lpwstr>1033-12.2.0.20795</vt:lpwstr>
  </property>
</Properties>
</file>