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5830-C8F6-44FB-9B11-382B8E814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7C271-D08F-42AB-AE9E-3642B6C45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DA119-C728-42DE-B2C4-42680DA4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3A28-FB48-44DA-9DBF-B7D68522B5A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298A9-167B-4B54-841A-25CFAF06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8D48D-2F8B-46C1-A132-959F7094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2482-0658-4858-A0F7-5EF4AE26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6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973-7827-46DE-8B66-E9FABB9E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3B3DE-B844-4CE1-9639-5E345538F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7B941-7DD6-4A55-A6D2-A5D5E3CA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3A28-FB48-44DA-9DBF-B7D68522B5A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FF3F0-211B-45FD-9765-DFDFBE05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750D4-FEB4-47D3-A9DF-FCB9DC09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2482-0658-4858-A0F7-5EF4AE26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3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38D7F-ED58-43F3-846A-3D5C7475D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4752F-2E28-479C-9FFD-ECD9B2F09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3A5DE-63F5-406F-BEE8-3B482090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3A28-FB48-44DA-9DBF-B7D68522B5A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0315-4BB4-42A3-84ED-941B1892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0E626-5439-4DB4-B302-51B8028D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2482-0658-4858-A0F7-5EF4AE26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03E8-8575-480D-ACFF-235F280A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824DA-F754-43E7-8A95-E6AA690A5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0149E-1290-4B9E-81B1-7C1CA00A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3A28-FB48-44DA-9DBF-B7D68522B5A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CCEED-D8B9-4AB8-A40E-31D200FF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6090-2325-4D12-A744-FDB1375D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2482-0658-4858-A0F7-5EF4AE26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B39E-A76D-43FF-B14C-F2F587F3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86183-E333-4355-B4D3-1819A2774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1F9F9-C7D2-4E0C-94F0-27E602C7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3A28-FB48-44DA-9DBF-B7D68522B5A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A2CF7-35B1-4685-9994-73BD9900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975A3-53F2-4269-AD71-BB34CDA5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2482-0658-4858-A0F7-5EF4AE26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7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CCDE-3583-43FB-9BF0-A7878175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06C43-2584-4799-87E8-1AD1682F5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8B663-225D-493B-BF6C-5B247864E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B1DA2-4136-45D8-B7BB-1B36C627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3A28-FB48-44DA-9DBF-B7D68522B5A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5EEE0-5342-43CA-A789-7E845026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806EE-3B41-4225-9A7D-706AEA35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2482-0658-4858-A0F7-5EF4AE26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3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7F59-839B-46A2-A01A-730881D24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6E30C-49E9-44C2-AA4F-AEBCCFAB6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42B9D-6B0D-413A-B8CA-C9F3F2F20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71F55-A784-479C-90A3-A04C5B744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24BEE-12EA-4396-9333-7030222D6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85B6FF-34AE-4253-9A65-AEA14820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3A28-FB48-44DA-9DBF-B7D68522B5A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DA494-E733-461B-9D4C-2D9067BB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DB935D-FEEE-46D3-B517-7A7542AC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2482-0658-4858-A0F7-5EF4AE26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4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15B6-3D67-4755-9609-3A73AE4F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5D6FA-B3ED-4B87-83F7-DE9C86DF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3A28-FB48-44DA-9DBF-B7D68522B5A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C7B25-4C25-4150-9920-36D182DA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A0355-EF1C-4F18-BEA5-6739EAEC0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2482-0658-4858-A0F7-5EF4AE26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D9B45-785C-42FB-A8BF-10F8C006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3A28-FB48-44DA-9DBF-B7D68522B5A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97752-43E7-433F-9C01-35C18CFD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994FE-67FA-47D3-AC19-79C40C55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2482-0658-4858-A0F7-5EF4AE26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04BD-65C1-490D-8615-5ED613528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B33A-E649-4A59-BCDE-D81C212C6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745AE-F151-4CC8-8042-DDA8D14CC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5723C-FB6F-4BD7-A760-ECFB6E04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3A28-FB48-44DA-9DBF-B7D68522B5A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6237D-502B-4AAA-B3F3-5C2E520B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A4C30-CB95-4E42-B262-AE259C0D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2482-0658-4858-A0F7-5EF4AE26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2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1339-40F0-4108-AA4B-62291930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EA36C-FCDD-4C99-95C9-D228F8AAF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C13BC-B5D4-4E81-866B-C630E381B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6D36C-B662-4482-99E1-DA5B96D9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3A28-FB48-44DA-9DBF-B7D68522B5A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94E4F-961C-446D-838F-DEFAE8F6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96977-AEA4-4684-9CB6-19C3EFF6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2482-0658-4858-A0F7-5EF4AE26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6A9A9-F27D-4AE1-B21E-3C6891F2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ABBEF-2A6F-4628-911E-A02153A84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08D2A-D60F-4E22-9E97-997E293B6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C3A28-FB48-44DA-9DBF-B7D68522B5A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96424-C82D-478E-B9A4-9C8E02D18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14B46-42BA-4AF9-BDFB-25C2CA1B0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2482-0658-4858-A0F7-5EF4AE26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17ED9-E93B-4928-B814-2123EC13F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 TEXT SUMMARIZATION USING </a:t>
            </a:r>
            <a:br>
              <a:rPr lang="en-US" sz="5200" dirty="0">
                <a:solidFill>
                  <a:schemeClr val="tx2"/>
                </a:solidFill>
              </a:rPr>
            </a:br>
            <a:r>
              <a:rPr lang="en-US" sz="5200" dirty="0">
                <a:solidFill>
                  <a:schemeClr val="tx2"/>
                </a:solidFill>
              </a:rPr>
              <a:t>N-GRAMS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CD39A-2CFE-4F8C-8FCC-957A9161F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9469211" cy="86563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For better comprehension and efficiency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9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098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9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E469B8E-F298-4C2A-8401-A8C4FBD248AD}"/>
              </a:ext>
            </a:extLst>
          </p:cNvPr>
          <p:cNvSpPr txBox="1"/>
          <p:nvPr/>
        </p:nvSpPr>
        <p:spPr>
          <a:xfrm flipH="1">
            <a:off x="216005" y="173598"/>
            <a:ext cx="1100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BASIC Q&amp;A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C4DBBF-B522-42B7-B461-C56C94DFC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322" y="453821"/>
            <a:ext cx="12290018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How does the N-gram frequency analysis work?</a:t>
            </a:r>
            <a:endParaRPr lang="en-US" sz="2000" dirty="0"/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Answer:</a:t>
            </a:r>
            <a:r>
              <a:rPr lang="en-US" sz="2000" dirty="0"/>
              <a:t> N-gram frequency analysis identifies and counts sequences of N words (e.g., bigrams or trigrams) in a text to determine the most common phrases. These frequencies are then used to score and rank sentences for summarization.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What are the main challenges of this summarization approach?</a:t>
            </a:r>
            <a:endParaRPr lang="en-US" sz="2000" dirty="0"/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Answer:</a:t>
            </a:r>
            <a:r>
              <a:rPr lang="en-US" sz="2000" dirty="0"/>
              <a:t> Key challenges include managing data variability, ensuring coherence in the summary, and addressing the limitations of frequency-based scoring which might miss nuanced context or meaning.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How does the algorithm handle different types of text?</a:t>
            </a:r>
            <a:endParaRPr lang="en-US" sz="2000" dirty="0"/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Answer:</a:t>
            </a:r>
            <a:r>
              <a:rPr lang="en-US" sz="2000" dirty="0"/>
              <a:t> The algorithm is designed to preprocess and analyze various text types by standardizing text through tokenization, stop-word removal, and stemming, making it adaptable to different formats and domains.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What metrics are used to evaluate the performance of the summarization algorithm?</a:t>
            </a:r>
            <a:endParaRPr lang="en-US" sz="2000" dirty="0"/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Answer:</a:t>
            </a:r>
            <a:r>
              <a:rPr lang="en-US" sz="2000" dirty="0"/>
              <a:t> Performance is evaluated based on accuracy (how well the summary reflects the main ideas), readability (ease of understanding), and processing speed (time taken to generate the summary).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Can the algorithm be applied to other languages or domains?</a:t>
            </a:r>
            <a:endParaRPr lang="en-US" sz="2000" dirty="0"/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Answer:</a:t>
            </a:r>
            <a:r>
              <a:rPr lang="en-US" sz="2000" dirty="0"/>
              <a:t> Currently, the algorithm is focused on English text, but future work includes extending capabilities to support multiple languages and specialized domains.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72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9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E469B8E-F298-4C2A-8401-A8C4FBD248AD}"/>
              </a:ext>
            </a:extLst>
          </p:cNvPr>
          <p:cNvSpPr txBox="1"/>
          <p:nvPr/>
        </p:nvSpPr>
        <p:spPr>
          <a:xfrm flipH="1">
            <a:off x="216005" y="173598"/>
            <a:ext cx="1100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BASIC Q&amp;A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C4DBBF-B522-42B7-B461-C56C94DFC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322" y="453821"/>
            <a:ext cx="12290018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How does the N-gram frequency analysis work?</a:t>
            </a:r>
            <a:endParaRPr lang="en-US" sz="2000" dirty="0"/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Answer:</a:t>
            </a:r>
            <a:r>
              <a:rPr lang="en-US" sz="2000" dirty="0"/>
              <a:t> N-gram frequency analysis identifies and counts sequences of N words (e.g., bigrams or trigrams) in a text to determine the most common phrases. These frequencies are then used to score and rank sentences for summarization.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What are the main challenges of this summarization approach?</a:t>
            </a:r>
            <a:endParaRPr lang="en-US" sz="2000" dirty="0"/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Answer:</a:t>
            </a:r>
            <a:r>
              <a:rPr lang="en-US" sz="2000" dirty="0"/>
              <a:t> Key challenges include managing data variability, ensuring coherence in the summary, and addressing the limitations of frequency-based scoring which might miss nuanced context or meaning.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How does the algorithm handle different types of text?</a:t>
            </a:r>
            <a:endParaRPr lang="en-US" sz="2000" dirty="0"/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Answer:</a:t>
            </a:r>
            <a:r>
              <a:rPr lang="en-US" sz="2000" dirty="0"/>
              <a:t> The algorithm is designed to preprocess and analyze various text types by standardizing text through tokenization, stop-word removal, and stemming, making it adaptable to different formats and domains.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What metrics are used to evaluate the performance of the summarization algorithm?</a:t>
            </a:r>
            <a:endParaRPr lang="en-US" sz="2000" dirty="0"/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Answer:</a:t>
            </a:r>
            <a:r>
              <a:rPr lang="en-US" sz="2000" dirty="0"/>
              <a:t> Performance is evaluated based on accuracy (how well the summary reflects the main ideas), readability (ease of understanding), and processing speed (time taken to generate the summary).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Can the algorithm be applied to other languages or domains?</a:t>
            </a:r>
            <a:endParaRPr lang="en-US" sz="2000" dirty="0"/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Answer:</a:t>
            </a:r>
            <a:r>
              <a:rPr lang="en-US" sz="2000" dirty="0"/>
              <a:t> Currently, the algorithm is focused on English text, but future work includes extending capabilities to support multiple languages and specialized domains.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734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9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C71DEE5-BF7C-4A50-B0A0-AADD17DF5B2C}"/>
              </a:ext>
            </a:extLst>
          </p:cNvPr>
          <p:cNvSpPr txBox="1"/>
          <p:nvPr/>
        </p:nvSpPr>
        <p:spPr>
          <a:xfrm>
            <a:off x="3578942" y="2828835"/>
            <a:ext cx="7108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431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9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E469B8E-F298-4C2A-8401-A8C4FBD248AD}"/>
              </a:ext>
            </a:extLst>
          </p:cNvPr>
          <p:cNvSpPr txBox="1"/>
          <p:nvPr/>
        </p:nvSpPr>
        <p:spPr>
          <a:xfrm flipH="1">
            <a:off x="540774" y="412955"/>
            <a:ext cx="1100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A58FB-AA32-4000-A810-9CA626BD975B}"/>
              </a:ext>
            </a:extLst>
          </p:cNvPr>
          <p:cNvSpPr txBox="1"/>
          <p:nvPr/>
        </p:nvSpPr>
        <p:spPr>
          <a:xfrm>
            <a:off x="540775" y="983226"/>
            <a:ext cx="113857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Importance of Text Summarization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Context:</a:t>
            </a:r>
            <a:r>
              <a:rPr lang="en-US" sz="2000" dirty="0"/>
              <a:t> In today’s information-rich environment, efficiently summarizing large volumes of text is crucial for quick understanding and decision-making.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Need:</a:t>
            </a:r>
            <a:r>
              <a:rPr lang="en-US" sz="2000" dirty="0"/>
              <a:t> Helps in managing data overload and enhances comprehension.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Project Objective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Goal:</a:t>
            </a:r>
            <a:r>
              <a:rPr lang="en-US" sz="2000" dirty="0"/>
              <a:t> Develop an advanced text summarization algorithm.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Method:</a:t>
            </a:r>
            <a:r>
              <a:rPr lang="en-US" sz="2000" dirty="0"/>
              <a:t> Utilize N-gram frequency analysis to identify and extract the most significant sentences.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Relevance and Benefits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Challenges Addressed:</a:t>
            </a:r>
            <a:r>
              <a:rPr lang="en-US" sz="2000" dirty="0"/>
              <a:t> Overcome limitations of traditional summarization methods in handling large and diverse text corpora.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Expected Outcome:</a:t>
            </a:r>
            <a:r>
              <a:rPr lang="en-US" sz="2000" dirty="0"/>
              <a:t> Provides concise, meaningful summaries that reflect the core ideas of the original text, improving readability and information processing.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Scope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Focus:</a:t>
            </a:r>
            <a:r>
              <a:rPr lang="en-US" sz="2000" dirty="0"/>
              <a:t> Implementation of a basic yet effective summarization technique based on statistical analysis of N-grams.</a:t>
            </a:r>
          </a:p>
        </p:txBody>
      </p:sp>
    </p:spTree>
    <p:extLst>
      <p:ext uri="{BB962C8B-B14F-4D97-AF65-F5344CB8AC3E}">
        <p14:creationId xmlns:p14="http://schemas.microsoft.com/office/powerpoint/2010/main" val="422022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9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E469B8E-F298-4C2A-8401-A8C4FBD248AD}"/>
              </a:ext>
            </a:extLst>
          </p:cNvPr>
          <p:cNvSpPr txBox="1"/>
          <p:nvPr/>
        </p:nvSpPr>
        <p:spPr>
          <a:xfrm flipH="1">
            <a:off x="68521" y="324464"/>
            <a:ext cx="1100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PROBLEM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01D5-0F2A-4F7C-9B00-08CC78B4D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10" y="1119209"/>
            <a:ext cx="11405419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Overview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 Overload: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the exponential growth of digital content, efficiently processing and summarizing large amounts of text has become increasingly challenging.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Methods: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Traditional summarization techniques often struggle with maintaining relevance and coherence in diverse text datasets.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Goals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Summarization: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an algorithm to automatically generate summaries from large text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and Efficiency: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 the summarization algorithm is both accurate in capturing the main ideas and efficient in processing text data.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Addressed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Relevance: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 the relevance of the extracted summaries by focusing on the frequency of N-grams.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Coherence: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Maintain coherence and readability in the generated summaries despite the complexity of the original text.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project aims to provide a tool that enhances information management and comprehension, benefiting various applications from academic research to content curation.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88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9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E469B8E-F298-4C2A-8401-A8C4FBD248AD}"/>
              </a:ext>
            </a:extLst>
          </p:cNvPr>
          <p:cNvSpPr txBox="1"/>
          <p:nvPr/>
        </p:nvSpPr>
        <p:spPr>
          <a:xfrm flipH="1">
            <a:off x="68521" y="275303"/>
            <a:ext cx="1100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TOOLS AND APPLICATIONS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A9C091-9F65-4543-927A-F9B0550FC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1" y="990882"/>
            <a:ext cx="11926223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Chosen for its extensive libraries and ease of use in text processing and data analysis.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and Frameworks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NLTK (Natural Language Toolkit):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text preprocessing, tokenization, and other NLP tasks.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Utilized for calculating N-gram frequencies and implementing statistical methods.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Text Corpora: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Publicly available datasets used for training and evaluating the summarization algorithm.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Text datasets from various domains to ensure robustness and generalizability of the algorithm.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Environment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or any preferred Python IDE for development and testing.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 for version control and collaboration.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56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9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E469B8E-F298-4C2A-8401-A8C4FBD248AD}"/>
              </a:ext>
            </a:extLst>
          </p:cNvPr>
          <p:cNvSpPr txBox="1"/>
          <p:nvPr/>
        </p:nvSpPr>
        <p:spPr>
          <a:xfrm flipH="1">
            <a:off x="68521" y="275303"/>
            <a:ext cx="1100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PROJECT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02B83-D9E6-4602-BE9C-08670EF90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362" y="521717"/>
            <a:ext cx="6222985" cy="606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0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9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E469B8E-F298-4C2A-8401-A8C4FBD248AD}"/>
              </a:ext>
            </a:extLst>
          </p:cNvPr>
          <p:cNvSpPr txBox="1"/>
          <p:nvPr/>
        </p:nvSpPr>
        <p:spPr>
          <a:xfrm flipH="1">
            <a:off x="68521" y="275303"/>
            <a:ext cx="1100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DETAILED DESCRIPTION OF SUB MODULES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ADC20A5-6788-4723-A40F-94A6E9821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51" y="834718"/>
            <a:ext cx="12191696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Preprocessing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Prepare the raw text data for analysis.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Tokenization: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Splits text into smaller units (words or phrases) to facilitate analysis.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Stop-word Removal: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Eliminates common words (e.g., "the," "and") that do not contribute significant meaning.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Stemming/Lemmatization: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Reduces words to their root forms (e.g., "running" to "run") to normalize the text and improve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N-gram Analysis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the frequency of N-grams to determine important phrases within the text.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Bigram/Trigram Calculation: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Computes the frequency of two-word (bigrams) or three-word (trigrams) combinations.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Frequency Counting: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statistical methods to count and rank the most common N-grams.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Sentence Scoring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Evaluate and score sentences based on the N-grams they contain.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 Assignment: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Assign scores to sentences based on the frequency and significance of the N-grams present.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Ranking: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Rank sentences according to their scores to determine which are most important.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 Generation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a coherent summary by selecting the most important sentences.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Sentence Selection: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Extract sentences with the highest scores to form the summary.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Coherence Check: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 that the selected sentences form a logical and readable summary.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Assess the performance and quality of the summarization algorithm.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Evaluate the algorithm with different text datasets to ensure robustness.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Refinement: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Make adjustments based on performance metrics and feedback to improve accuracy and coherence.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50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9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E469B8E-F298-4C2A-8401-A8C4FBD248AD}"/>
              </a:ext>
            </a:extLst>
          </p:cNvPr>
          <p:cNvSpPr txBox="1"/>
          <p:nvPr/>
        </p:nvSpPr>
        <p:spPr>
          <a:xfrm flipH="1">
            <a:off x="68521" y="275303"/>
            <a:ext cx="1100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EXPECTED 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A9511C-736F-4217-A9A1-243DBC557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51" y="737073"/>
            <a:ext cx="1185709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 OF THE PROJECT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 Achieved: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Development of a functional text summarization algorithm.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Effectiveness: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algorithm aims to provide clear, concise summaries from large text datasets.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Outcomes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High-Quality Summaries: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Summaries that accurately capture the main ideas of the original text.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Comprehension: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Enhanced readability and understanding of complex text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Efficient processing of large volumes of text, saving time and resources.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Academic Research: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Assisting researchers in quickly grasping relevant literature.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Management: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Streamlining content curation and management in digital platforms.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 Retrieval: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Enhancing search and retrieval systems by summarizing relevant information.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Metrics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Measurement of how well the generated summaries reflect the key points of the original text.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Readability: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Evaluation of how easy the summaries are to read and understand.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Processing Speed: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Assessment of the algorithm's efficiency in handling large text corpora.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43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9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E469B8E-F298-4C2A-8401-A8C4FBD248AD}"/>
              </a:ext>
            </a:extLst>
          </p:cNvPr>
          <p:cNvSpPr txBox="1"/>
          <p:nvPr/>
        </p:nvSpPr>
        <p:spPr>
          <a:xfrm flipH="1">
            <a:off x="216309" y="196645"/>
            <a:ext cx="1100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EXPECTED OUTPUT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784E834-DA36-46E8-AD33-B7C393B1A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09" y="50343"/>
            <a:ext cx="10540181" cy="7104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Summary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Effectiveness: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Summaries accurately capture key points from the original text.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Quality: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Coherent and relevant summaries.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Metrics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Measures how well summaries reflect the main ideas.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Readability: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Assesses ease of understanding.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Processing Speed: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Time taken to summarize text.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Variability: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Handling different text formats.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 Limitations: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Addressing accuracy and coherence issues.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Refinement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Integration: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feedback to enhance the algorithm.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Improved performance based on test results.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21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9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E469B8E-F298-4C2A-8401-A8C4FBD248AD}"/>
              </a:ext>
            </a:extLst>
          </p:cNvPr>
          <p:cNvSpPr txBox="1"/>
          <p:nvPr/>
        </p:nvSpPr>
        <p:spPr>
          <a:xfrm flipH="1">
            <a:off x="216005" y="173598"/>
            <a:ext cx="1100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FUTURE 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C4DBBF-B522-42B7-B461-C56C94DFC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04" y="922912"/>
            <a:ext cx="12064485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Improvements and Extensions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 Enhancements: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Refine algorithms to better capture context and nuances.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Readability: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 summarization techniques for more natural summaries.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 Features: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Customizable Summarization: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 users to adjust summary length and focus.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Multi-Language Support: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Extend capabilities to handle texts in different languages.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Research Directions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Techniques: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Explore integration with machine learning models like transformers for better performance.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Feedback: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Conduct more extensive user studies to gather feedback and make iterative improvements.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Applications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Domains: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Apply the summarization algorithm to new areas, such as legal documents or medical records.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 the system to handle even larger datasets and more complex text structures.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1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1516</Words>
  <Application>Microsoft Office PowerPoint</Application>
  <PresentationFormat>Widescreen</PresentationFormat>
  <Paragraphs>139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 TEXT SUMMARIZATION USING  N-GRAMS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TEXT SUMMARIZATION USING  N-GRAMS</dc:title>
  <dc:creator>Gayatri Gedela</dc:creator>
  <cp:lastModifiedBy>Gayatri Gedela</cp:lastModifiedBy>
  <cp:revision>1</cp:revision>
  <dcterms:created xsi:type="dcterms:W3CDTF">2024-07-27T11:27:27Z</dcterms:created>
  <dcterms:modified xsi:type="dcterms:W3CDTF">2024-07-27T12:16:52Z</dcterms:modified>
</cp:coreProperties>
</file>