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4" r:id="rId15"/>
    <p:sldId id="273" r:id="rId16"/>
    <p:sldId id="275" r:id="rId17"/>
    <p:sldId id="276" r:id="rId18"/>
    <p:sldId id="278" r:id="rId19"/>
    <p:sldId id="271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I7ApChq6WKcR1zgtk/tT2ETFL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48940-07FE-490B-BEB6-70DA072BA942}" v="19" dt="2023-11-26T12:25:17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tha Sa" userId="2ec7af57dc718685" providerId="LiveId" clId="{7F748940-07FE-490B-BEB6-70DA072BA942}"/>
    <pc:docChg chg="undo custSel addSld delSld modSld">
      <pc:chgData name="Kanitha Sa" userId="2ec7af57dc718685" providerId="LiveId" clId="{7F748940-07FE-490B-BEB6-70DA072BA942}" dt="2023-11-26T12:34:44.811" v="700" actId="14100"/>
      <pc:docMkLst>
        <pc:docMk/>
      </pc:docMkLst>
      <pc:sldChg chg="modSp mod">
        <pc:chgData name="Kanitha Sa" userId="2ec7af57dc718685" providerId="LiveId" clId="{7F748940-07FE-490B-BEB6-70DA072BA942}" dt="2023-11-26T12:34:21.229" v="698" actId="20577"/>
        <pc:sldMkLst>
          <pc:docMk/>
          <pc:sldMk cId="0" sldId="256"/>
        </pc:sldMkLst>
        <pc:spChg chg="mod">
          <ac:chgData name="Kanitha Sa" userId="2ec7af57dc718685" providerId="LiveId" clId="{7F748940-07FE-490B-BEB6-70DA072BA942}" dt="2023-11-26T12:34:21.229" v="698" actId="20577"/>
          <ac:spMkLst>
            <pc:docMk/>
            <pc:sldMk cId="0" sldId="256"/>
            <ac:spMk id="95" creationId="{00000000-0000-0000-0000-000000000000}"/>
          </ac:spMkLst>
        </pc:spChg>
      </pc:sldChg>
      <pc:sldChg chg="modSp mod">
        <pc:chgData name="Kanitha Sa" userId="2ec7af57dc718685" providerId="LiveId" clId="{7F748940-07FE-490B-BEB6-70DA072BA942}" dt="2023-11-26T12:33:32.710" v="686" actId="14100"/>
        <pc:sldMkLst>
          <pc:docMk/>
          <pc:sldMk cId="0" sldId="257"/>
        </pc:sldMkLst>
        <pc:spChg chg="mod">
          <ac:chgData name="Kanitha Sa" userId="2ec7af57dc718685" providerId="LiveId" clId="{7F748940-07FE-490B-BEB6-70DA072BA942}" dt="2023-11-26T12:33:32.710" v="686" actId="14100"/>
          <ac:spMkLst>
            <pc:docMk/>
            <pc:sldMk cId="0" sldId="257"/>
            <ac:spMk id="102" creationId="{00000000-0000-0000-0000-000000000000}"/>
          </ac:spMkLst>
        </pc:spChg>
      </pc:sldChg>
      <pc:sldChg chg="delSp modSp mod">
        <pc:chgData name="Kanitha Sa" userId="2ec7af57dc718685" providerId="LiveId" clId="{7F748940-07FE-490B-BEB6-70DA072BA942}" dt="2023-11-26T12:33:21.289" v="685" actId="14100"/>
        <pc:sldMkLst>
          <pc:docMk/>
          <pc:sldMk cId="0" sldId="258"/>
        </pc:sldMkLst>
        <pc:spChg chg="del">
          <ac:chgData name="Kanitha Sa" userId="2ec7af57dc718685" providerId="LiveId" clId="{7F748940-07FE-490B-BEB6-70DA072BA942}" dt="2023-11-26T12:33:14.403" v="684" actId="21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Kanitha Sa" userId="2ec7af57dc718685" providerId="LiveId" clId="{7F748940-07FE-490B-BEB6-70DA072BA942}" dt="2023-11-26T12:33:21.289" v="685" actId="14100"/>
          <ac:spMkLst>
            <pc:docMk/>
            <pc:sldMk cId="0" sldId="258"/>
            <ac:spMk id="109" creationId="{00000000-0000-0000-0000-000000000000}"/>
          </ac:spMkLst>
        </pc:spChg>
      </pc:sldChg>
      <pc:sldChg chg="delSp modSp mod">
        <pc:chgData name="Kanitha Sa" userId="2ec7af57dc718685" providerId="LiveId" clId="{7F748940-07FE-490B-BEB6-70DA072BA942}" dt="2023-11-26T12:33:00.695" v="683" actId="21"/>
        <pc:sldMkLst>
          <pc:docMk/>
          <pc:sldMk cId="0" sldId="259"/>
        </pc:sldMkLst>
        <pc:spChg chg="mod">
          <ac:chgData name="Kanitha Sa" userId="2ec7af57dc718685" providerId="LiveId" clId="{7F748940-07FE-490B-BEB6-70DA072BA942}" dt="2023-11-26T11:44:42.647" v="58" actId="14100"/>
          <ac:spMkLst>
            <pc:docMk/>
            <pc:sldMk cId="0" sldId="259"/>
            <ac:spMk id="114" creationId="{00000000-0000-0000-0000-000000000000}"/>
          </ac:spMkLst>
        </pc:spChg>
        <pc:spChg chg="del">
          <ac:chgData name="Kanitha Sa" userId="2ec7af57dc718685" providerId="LiveId" clId="{7F748940-07FE-490B-BEB6-70DA072BA942}" dt="2023-11-26T12:33:00.695" v="683" actId="21"/>
          <ac:spMkLst>
            <pc:docMk/>
            <pc:sldMk cId="0" sldId="259"/>
            <ac:spMk id="115" creationId="{00000000-0000-0000-0000-000000000000}"/>
          </ac:spMkLst>
        </pc:spChg>
        <pc:spChg chg="mod">
          <ac:chgData name="Kanitha Sa" userId="2ec7af57dc718685" providerId="LiveId" clId="{7F748940-07FE-490B-BEB6-70DA072BA942}" dt="2023-11-26T11:44:56.262" v="61" actId="14100"/>
          <ac:spMkLst>
            <pc:docMk/>
            <pc:sldMk cId="0" sldId="259"/>
            <ac:spMk id="116" creationId="{00000000-0000-0000-0000-000000000000}"/>
          </ac:spMkLst>
        </pc:spChg>
      </pc:sldChg>
      <pc:sldChg chg="delSp modSp mod">
        <pc:chgData name="Kanitha Sa" userId="2ec7af57dc718685" providerId="LiveId" clId="{7F748940-07FE-490B-BEB6-70DA072BA942}" dt="2023-11-26T12:30:53.020" v="672" actId="21"/>
        <pc:sldMkLst>
          <pc:docMk/>
          <pc:sldMk cId="0" sldId="260"/>
        </pc:sldMkLst>
        <pc:spChg chg="mod">
          <ac:chgData name="Kanitha Sa" userId="2ec7af57dc718685" providerId="LiveId" clId="{7F748940-07FE-490B-BEB6-70DA072BA942}" dt="2023-11-26T12:30:34.907" v="671" actId="255"/>
          <ac:spMkLst>
            <pc:docMk/>
            <pc:sldMk cId="0" sldId="260"/>
            <ac:spMk id="122" creationId="{00000000-0000-0000-0000-000000000000}"/>
          </ac:spMkLst>
        </pc:spChg>
        <pc:spChg chg="del">
          <ac:chgData name="Kanitha Sa" userId="2ec7af57dc718685" providerId="LiveId" clId="{7F748940-07FE-490B-BEB6-70DA072BA942}" dt="2023-11-26T12:30:53.020" v="672" actId="21"/>
          <ac:spMkLst>
            <pc:docMk/>
            <pc:sldMk cId="0" sldId="260"/>
            <ac:spMk id="123" creationId="{00000000-0000-0000-0000-000000000000}"/>
          </ac:spMkLst>
        </pc:spChg>
      </pc:sldChg>
      <pc:sldChg chg="modSp mod">
        <pc:chgData name="Kanitha Sa" userId="2ec7af57dc718685" providerId="LiveId" clId="{7F748940-07FE-490B-BEB6-70DA072BA942}" dt="2023-11-26T12:30:06.814" v="669" actId="27636"/>
        <pc:sldMkLst>
          <pc:docMk/>
          <pc:sldMk cId="0" sldId="261"/>
        </pc:sldMkLst>
        <pc:spChg chg="mod">
          <ac:chgData name="Kanitha Sa" userId="2ec7af57dc718685" providerId="LiveId" clId="{7F748940-07FE-490B-BEB6-70DA072BA942}" dt="2023-11-26T12:30:06.814" v="669" actId="27636"/>
          <ac:spMkLst>
            <pc:docMk/>
            <pc:sldMk cId="0" sldId="261"/>
            <ac:spMk id="130" creationId="{00000000-0000-0000-0000-000000000000}"/>
          </ac:spMkLst>
        </pc:spChg>
      </pc:sldChg>
      <pc:sldChg chg="addSp delSp modSp mod">
        <pc:chgData name="Kanitha Sa" userId="2ec7af57dc718685" providerId="LiveId" clId="{7F748940-07FE-490B-BEB6-70DA072BA942}" dt="2023-11-26T12:30:58.971" v="673" actId="21"/>
        <pc:sldMkLst>
          <pc:docMk/>
          <pc:sldMk cId="0" sldId="262"/>
        </pc:sldMkLst>
        <pc:spChg chg="del">
          <ac:chgData name="Kanitha Sa" userId="2ec7af57dc718685" providerId="LiveId" clId="{7F748940-07FE-490B-BEB6-70DA072BA942}" dt="2023-11-26T12:30:58.971" v="673" actId="21"/>
          <ac:spMkLst>
            <pc:docMk/>
            <pc:sldMk cId="0" sldId="262"/>
            <ac:spMk id="136" creationId="{00000000-0000-0000-0000-000000000000}"/>
          </ac:spMkLst>
        </pc:spChg>
        <pc:picChg chg="add mod">
          <ac:chgData name="Kanitha Sa" userId="2ec7af57dc718685" providerId="LiveId" clId="{7F748940-07FE-490B-BEB6-70DA072BA942}" dt="2023-11-26T11:47:34.761" v="70" actId="931"/>
          <ac:picMkLst>
            <pc:docMk/>
            <pc:sldMk cId="0" sldId="262"/>
            <ac:picMk id="3" creationId="{28BCF708-D859-64CB-07B4-B399179AC9EA}"/>
          </ac:picMkLst>
        </pc:picChg>
        <pc:picChg chg="del">
          <ac:chgData name="Kanitha Sa" userId="2ec7af57dc718685" providerId="LiveId" clId="{7F748940-07FE-490B-BEB6-70DA072BA942}" dt="2023-11-26T11:46:12.110" v="69" actId="478"/>
          <ac:picMkLst>
            <pc:docMk/>
            <pc:sldMk cId="0" sldId="262"/>
            <ac:picMk id="137" creationId="{00000000-0000-0000-0000-000000000000}"/>
          </ac:picMkLst>
        </pc:picChg>
      </pc:sldChg>
      <pc:sldChg chg="modSp mod">
        <pc:chgData name="Kanitha Sa" userId="2ec7af57dc718685" providerId="LiveId" clId="{7F748940-07FE-490B-BEB6-70DA072BA942}" dt="2023-11-26T12:28:20.030" v="639" actId="113"/>
        <pc:sldMkLst>
          <pc:docMk/>
          <pc:sldMk cId="0" sldId="263"/>
        </pc:sldMkLst>
        <pc:spChg chg="mod">
          <ac:chgData name="Kanitha Sa" userId="2ec7af57dc718685" providerId="LiveId" clId="{7F748940-07FE-490B-BEB6-70DA072BA942}" dt="2023-11-26T12:28:20.030" v="639" actId="113"/>
          <ac:spMkLst>
            <pc:docMk/>
            <pc:sldMk cId="0" sldId="263"/>
            <ac:spMk id="143" creationId="{00000000-0000-0000-0000-000000000000}"/>
          </ac:spMkLst>
        </pc:spChg>
      </pc:sldChg>
      <pc:sldChg chg="addSp delSp modSp mod">
        <pc:chgData name="Kanitha Sa" userId="2ec7af57dc718685" providerId="LiveId" clId="{7F748940-07FE-490B-BEB6-70DA072BA942}" dt="2023-11-26T12:34:44.811" v="700" actId="14100"/>
        <pc:sldMkLst>
          <pc:docMk/>
          <pc:sldMk cId="0" sldId="265"/>
        </pc:sldMkLst>
        <pc:spChg chg="mod">
          <ac:chgData name="Kanitha Sa" userId="2ec7af57dc718685" providerId="LiveId" clId="{7F748940-07FE-490B-BEB6-70DA072BA942}" dt="2023-11-26T12:28:10.100" v="638" actId="14100"/>
          <ac:spMkLst>
            <pc:docMk/>
            <pc:sldMk cId="0" sldId="265"/>
            <ac:spMk id="4" creationId="{7FE5336A-4B55-6399-37AE-3DA24545C914}"/>
          </ac:spMkLst>
        </pc:spChg>
        <pc:picChg chg="del">
          <ac:chgData name="Kanitha Sa" userId="2ec7af57dc718685" providerId="LiveId" clId="{7F748940-07FE-490B-BEB6-70DA072BA942}" dt="2023-11-26T11:53:31.876" v="74" actId="478"/>
          <ac:picMkLst>
            <pc:docMk/>
            <pc:sldMk cId="0" sldId="265"/>
            <ac:picMk id="2" creationId="{8D453AC5-7C8E-A0D9-3003-956EBCDF4E44}"/>
          </ac:picMkLst>
        </pc:picChg>
        <pc:picChg chg="add mod">
          <ac:chgData name="Kanitha Sa" userId="2ec7af57dc718685" providerId="LiveId" clId="{7F748940-07FE-490B-BEB6-70DA072BA942}" dt="2023-11-26T12:27:18.903" v="630" actId="14100"/>
          <ac:picMkLst>
            <pc:docMk/>
            <pc:sldMk cId="0" sldId="265"/>
            <ac:picMk id="5" creationId="{EBC3AD59-E541-7526-2BEF-14625007DC28}"/>
          </ac:picMkLst>
        </pc:picChg>
        <pc:picChg chg="mod">
          <ac:chgData name="Kanitha Sa" userId="2ec7af57dc718685" providerId="LiveId" clId="{7F748940-07FE-490B-BEB6-70DA072BA942}" dt="2023-11-26T12:34:44.811" v="700" actId="14100"/>
          <ac:picMkLst>
            <pc:docMk/>
            <pc:sldMk cId="0" sldId="265"/>
            <ac:picMk id="156" creationId="{00000000-0000-0000-0000-000000000000}"/>
          </ac:picMkLst>
        </pc:picChg>
      </pc:sldChg>
      <pc:sldChg chg="delSp del mod">
        <pc:chgData name="Kanitha Sa" userId="2ec7af57dc718685" providerId="LiveId" clId="{7F748940-07FE-490B-BEB6-70DA072BA942}" dt="2023-11-26T11:54:23.038" v="79" actId="2696"/>
        <pc:sldMkLst>
          <pc:docMk/>
          <pc:sldMk cId="0" sldId="266"/>
        </pc:sldMkLst>
        <pc:picChg chg="del">
          <ac:chgData name="Kanitha Sa" userId="2ec7af57dc718685" providerId="LiveId" clId="{7F748940-07FE-490B-BEB6-70DA072BA942}" dt="2023-11-26T11:53:51.515" v="78" actId="478"/>
          <ac:picMkLst>
            <pc:docMk/>
            <pc:sldMk cId="0" sldId="266"/>
            <ac:picMk id="162" creationId="{00000000-0000-0000-0000-000000000000}"/>
          </ac:picMkLst>
        </pc:picChg>
      </pc:sldChg>
      <pc:sldChg chg="delSp modSp mod">
        <pc:chgData name="Kanitha Sa" userId="2ec7af57dc718685" providerId="LiveId" clId="{7F748940-07FE-490B-BEB6-70DA072BA942}" dt="2023-11-26T12:32:42.023" v="682" actId="255"/>
        <pc:sldMkLst>
          <pc:docMk/>
          <pc:sldMk cId="0" sldId="267"/>
        </pc:sldMkLst>
        <pc:spChg chg="mod">
          <ac:chgData name="Kanitha Sa" userId="2ec7af57dc718685" providerId="LiveId" clId="{7F748940-07FE-490B-BEB6-70DA072BA942}" dt="2023-11-26T12:27:50.718" v="636" actId="14100"/>
          <ac:spMkLst>
            <pc:docMk/>
            <pc:sldMk cId="0" sldId="267"/>
            <ac:spMk id="167" creationId="{00000000-0000-0000-0000-000000000000}"/>
          </ac:spMkLst>
        </pc:spChg>
        <pc:spChg chg="del">
          <ac:chgData name="Kanitha Sa" userId="2ec7af57dc718685" providerId="LiveId" clId="{7F748940-07FE-490B-BEB6-70DA072BA942}" dt="2023-11-26T12:31:06.852" v="674" actId="21"/>
          <ac:spMkLst>
            <pc:docMk/>
            <pc:sldMk cId="0" sldId="267"/>
            <ac:spMk id="168" creationId="{00000000-0000-0000-0000-000000000000}"/>
          </ac:spMkLst>
        </pc:spChg>
        <pc:spChg chg="mod">
          <ac:chgData name="Kanitha Sa" userId="2ec7af57dc718685" providerId="LiveId" clId="{7F748940-07FE-490B-BEB6-70DA072BA942}" dt="2023-11-26T12:32:42.023" v="682" actId="255"/>
          <ac:spMkLst>
            <pc:docMk/>
            <pc:sldMk cId="0" sldId="267"/>
            <ac:spMk id="169" creationId="{00000000-0000-0000-0000-000000000000}"/>
          </ac:spMkLst>
        </pc:spChg>
      </pc:sldChg>
      <pc:sldChg chg="delSp modSp mod">
        <pc:chgData name="Kanitha Sa" userId="2ec7af57dc718685" providerId="LiveId" clId="{7F748940-07FE-490B-BEB6-70DA072BA942}" dt="2023-11-26T12:32:33.390" v="681" actId="14100"/>
        <pc:sldMkLst>
          <pc:docMk/>
          <pc:sldMk cId="0" sldId="268"/>
        </pc:sldMkLst>
        <pc:spChg chg="mod">
          <ac:chgData name="Kanitha Sa" userId="2ec7af57dc718685" providerId="LiveId" clId="{7F748940-07FE-490B-BEB6-70DA072BA942}" dt="2023-11-26T12:27:45.154" v="635" actId="14100"/>
          <ac:spMkLst>
            <pc:docMk/>
            <pc:sldMk cId="0" sldId="268"/>
            <ac:spMk id="174" creationId="{00000000-0000-0000-0000-000000000000}"/>
          </ac:spMkLst>
        </pc:spChg>
        <pc:spChg chg="del">
          <ac:chgData name="Kanitha Sa" userId="2ec7af57dc718685" providerId="LiveId" clId="{7F748940-07FE-490B-BEB6-70DA072BA942}" dt="2023-11-26T12:31:13.046" v="675" actId="21"/>
          <ac:spMkLst>
            <pc:docMk/>
            <pc:sldMk cId="0" sldId="268"/>
            <ac:spMk id="175" creationId="{00000000-0000-0000-0000-000000000000}"/>
          </ac:spMkLst>
        </pc:spChg>
        <pc:spChg chg="mod">
          <ac:chgData name="Kanitha Sa" userId="2ec7af57dc718685" providerId="LiveId" clId="{7F748940-07FE-490B-BEB6-70DA072BA942}" dt="2023-11-26T12:32:33.390" v="681" actId="14100"/>
          <ac:spMkLst>
            <pc:docMk/>
            <pc:sldMk cId="0" sldId="268"/>
            <ac:spMk id="177" creationId="{00000000-0000-0000-0000-000000000000}"/>
          </ac:spMkLst>
        </pc:spChg>
      </pc:sldChg>
      <pc:sldChg chg="modSp mod">
        <pc:chgData name="Kanitha Sa" userId="2ec7af57dc718685" providerId="LiveId" clId="{7F748940-07FE-490B-BEB6-70DA072BA942}" dt="2023-11-26T12:27:02.687" v="628" actId="113"/>
        <pc:sldMkLst>
          <pc:docMk/>
          <pc:sldMk cId="0" sldId="269"/>
        </pc:sldMkLst>
        <pc:spChg chg="mod">
          <ac:chgData name="Kanitha Sa" userId="2ec7af57dc718685" providerId="LiveId" clId="{7F748940-07FE-490B-BEB6-70DA072BA942}" dt="2023-11-26T12:27:02.687" v="628" actId="113"/>
          <ac:spMkLst>
            <pc:docMk/>
            <pc:sldMk cId="0" sldId="269"/>
            <ac:spMk id="183" creationId="{00000000-0000-0000-0000-000000000000}"/>
          </ac:spMkLst>
        </pc:spChg>
      </pc:sldChg>
      <pc:sldChg chg="modSp mod">
        <pc:chgData name="Kanitha Sa" userId="2ec7af57dc718685" providerId="LiveId" clId="{7F748940-07FE-490B-BEB6-70DA072BA942}" dt="2023-11-26T12:31:55.945" v="678" actId="14100"/>
        <pc:sldMkLst>
          <pc:docMk/>
          <pc:sldMk cId="0" sldId="271"/>
        </pc:sldMkLst>
        <pc:spChg chg="mod">
          <ac:chgData name="Kanitha Sa" userId="2ec7af57dc718685" providerId="LiveId" clId="{7F748940-07FE-490B-BEB6-70DA072BA942}" dt="2023-11-26T12:31:55.945" v="678" actId="14100"/>
          <ac:spMkLst>
            <pc:docMk/>
            <pc:sldMk cId="0" sldId="271"/>
            <ac:spMk id="205" creationId="{00000000-0000-0000-0000-000000000000}"/>
          </ac:spMkLst>
        </pc:spChg>
      </pc:sldChg>
      <pc:sldChg chg="delSp del mod">
        <pc:chgData name="Kanitha Sa" userId="2ec7af57dc718685" providerId="LiveId" clId="{7F748940-07FE-490B-BEB6-70DA072BA942}" dt="2023-11-26T11:57:39.970" v="108" actId="2696"/>
        <pc:sldMkLst>
          <pc:docMk/>
          <pc:sldMk cId="4249631676" sldId="272"/>
        </pc:sldMkLst>
        <pc:picChg chg="del">
          <ac:chgData name="Kanitha Sa" userId="2ec7af57dc718685" providerId="LiveId" clId="{7F748940-07FE-490B-BEB6-70DA072BA942}" dt="2023-11-26T11:56:49.797" v="103" actId="478"/>
          <ac:picMkLst>
            <pc:docMk/>
            <pc:sldMk cId="4249631676" sldId="272"/>
            <ac:picMk id="3" creationId="{E0FED742-F34B-2889-1437-EA5947819C3D}"/>
          </ac:picMkLst>
        </pc:picChg>
        <pc:picChg chg="del">
          <ac:chgData name="Kanitha Sa" userId="2ec7af57dc718685" providerId="LiveId" clId="{7F748940-07FE-490B-BEB6-70DA072BA942}" dt="2023-11-26T11:56:51.213" v="104" actId="478"/>
          <ac:picMkLst>
            <pc:docMk/>
            <pc:sldMk cId="4249631676" sldId="272"/>
            <ac:picMk id="5" creationId="{E4D9F06D-E1C2-AE33-0261-426F457FE532}"/>
          </ac:picMkLst>
        </pc:picChg>
      </pc:sldChg>
      <pc:sldChg chg="addSp delSp modSp mod">
        <pc:chgData name="Kanitha Sa" userId="2ec7af57dc718685" providerId="LiveId" clId="{7F748940-07FE-490B-BEB6-70DA072BA942}" dt="2023-11-26T12:26:16.240" v="626" actId="1076"/>
        <pc:sldMkLst>
          <pc:docMk/>
          <pc:sldMk cId="2791505834" sldId="273"/>
        </pc:sldMkLst>
        <pc:spChg chg="add mod">
          <ac:chgData name="Kanitha Sa" userId="2ec7af57dc718685" providerId="LiveId" clId="{7F748940-07FE-490B-BEB6-70DA072BA942}" dt="2023-11-26T12:23:34.753" v="537" actId="1076"/>
          <ac:spMkLst>
            <pc:docMk/>
            <pc:sldMk cId="2791505834" sldId="273"/>
            <ac:spMk id="10" creationId="{72D22099-49B7-EF38-06B9-04586451672A}"/>
          </ac:spMkLst>
        </pc:spChg>
        <pc:picChg chg="del">
          <ac:chgData name="Kanitha Sa" userId="2ec7af57dc718685" providerId="LiveId" clId="{7F748940-07FE-490B-BEB6-70DA072BA942}" dt="2023-11-26T12:00:35.987" v="145" actId="478"/>
          <ac:picMkLst>
            <pc:docMk/>
            <pc:sldMk cId="2791505834" sldId="273"/>
            <ac:picMk id="3" creationId="{7FCEC2BA-DF87-AB07-0F19-F4939EB17A91}"/>
          </ac:picMkLst>
        </pc:picChg>
        <pc:picChg chg="del">
          <ac:chgData name="Kanitha Sa" userId="2ec7af57dc718685" providerId="LiveId" clId="{7F748940-07FE-490B-BEB6-70DA072BA942}" dt="2023-11-26T12:00:49.373" v="150" actId="478"/>
          <ac:picMkLst>
            <pc:docMk/>
            <pc:sldMk cId="2791505834" sldId="273"/>
            <ac:picMk id="5" creationId="{B0575E5E-4104-21CE-9D7F-BFD28E9C5874}"/>
          </ac:picMkLst>
        </pc:picChg>
        <pc:picChg chg="add del mod">
          <ac:chgData name="Kanitha Sa" userId="2ec7af57dc718685" providerId="LiveId" clId="{7F748940-07FE-490B-BEB6-70DA072BA942}" dt="2023-11-26T12:18:06.919" v="439" actId="478"/>
          <ac:picMkLst>
            <pc:docMk/>
            <pc:sldMk cId="2791505834" sldId="273"/>
            <ac:picMk id="6" creationId="{10BB7CA7-9EC1-25C4-305B-6D5586DCDD5C}"/>
          </ac:picMkLst>
        </pc:picChg>
        <pc:picChg chg="add mod">
          <ac:chgData name="Kanitha Sa" userId="2ec7af57dc718685" providerId="LiveId" clId="{7F748940-07FE-490B-BEB6-70DA072BA942}" dt="2023-11-26T12:26:14.357" v="625" actId="1076"/>
          <ac:picMkLst>
            <pc:docMk/>
            <pc:sldMk cId="2791505834" sldId="273"/>
            <ac:picMk id="8" creationId="{618DAC91-79A3-F37D-8BEE-B04769F13192}"/>
          </ac:picMkLst>
        </pc:picChg>
        <pc:picChg chg="add mod">
          <ac:chgData name="Kanitha Sa" userId="2ec7af57dc718685" providerId="LiveId" clId="{7F748940-07FE-490B-BEB6-70DA072BA942}" dt="2023-11-26T12:26:16.240" v="626" actId="1076"/>
          <ac:picMkLst>
            <pc:docMk/>
            <pc:sldMk cId="2791505834" sldId="273"/>
            <ac:picMk id="9" creationId="{BD26AB27-622B-26A8-1511-62DC0024ACE0}"/>
          </ac:picMkLst>
        </pc:picChg>
      </pc:sldChg>
      <pc:sldChg chg="addSp modSp new mod">
        <pc:chgData name="Kanitha Sa" userId="2ec7af57dc718685" providerId="LiveId" clId="{7F748940-07FE-490B-BEB6-70DA072BA942}" dt="2023-11-26T12:19:58.091" v="470" actId="20577"/>
        <pc:sldMkLst>
          <pc:docMk/>
          <pc:sldMk cId="1061029985" sldId="274"/>
        </pc:sldMkLst>
        <pc:spChg chg="mod">
          <ac:chgData name="Kanitha Sa" userId="2ec7af57dc718685" providerId="LiveId" clId="{7F748940-07FE-490B-BEB6-70DA072BA942}" dt="2023-11-26T11:57:35.415" v="107" actId="20577"/>
          <ac:spMkLst>
            <pc:docMk/>
            <pc:sldMk cId="1061029985" sldId="274"/>
            <ac:spMk id="2" creationId="{BBB5C0F6-9711-1780-758D-29FE699C670C}"/>
          </ac:spMkLst>
        </pc:spChg>
        <pc:spChg chg="mod">
          <ac:chgData name="Kanitha Sa" userId="2ec7af57dc718685" providerId="LiveId" clId="{7F748940-07FE-490B-BEB6-70DA072BA942}" dt="2023-11-26T12:19:58.091" v="470" actId="20577"/>
          <ac:spMkLst>
            <pc:docMk/>
            <pc:sldMk cId="1061029985" sldId="274"/>
            <ac:spMk id="3" creationId="{A2EEC545-CEFC-7C1E-603F-D3F0A65D4EBB}"/>
          </ac:spMkLst>
        </pc:spChg>
        <pc:picChg chg="add mod">
          <ac:chgData name="Kanitha Sa" userId="2ec7af57dc718685" providerId="LiveId" clId="{7F748940-07FE-490B-BEB6-70DA072BA942}" dt="2023-11-26T12:17:15.840" v="368" actId="14100"/>
          <ac:picMkLst>
            <pc:docMk/>
            <pc:sldMk cId="1061029985" sldId="274"/>
            <ac:picMk id="5" creationId="{B5C914B1-F546-5FE6-39FC-4088A62317D9}"/>
          </ac:picMkLst>
        </pc:picChg>
        <pc:picChg chg="add mod">
          <ac:chgData name="Kanitha Sa" userId="2ec7af57dc718685" providerId="LiveId" clId="{7F748940-07FE-490B-BEB6-70DA072BA942}" dt="2023-11-26T12:18:01.316" v="438" actId="14100"/>
          <ac:picMkLst>
            <pc:docMk/>
            <pc:sldMk cId="1061029985" sldId="274"/>
            <ac:picMk id="6" creationId="{1DE9A730-EF1D-F3B2-3A49-E9FFDD384550}"/>
          </ac:picMkLst>
        </pc:picChg>
      </pc:sldChg>
      <pc:sldChg chg="addSp delSp modSp new mod">
        <pc:chgData name="Kanitha Sa" userId="2ec7af57dc718685" providerId="LiveId" clId="{7F748940-07FE-490B-BEB6-70DA072BA942}" dt="2023-11-26T12:25:04.541" v="586" actId="1076"/>
        <pc:sldMkLst>
          <pc:docMk/>
          <pc:sldMk cId="1302804320" sldId="275"/>
        </pc:sldMkLst>
        <pc:spChg chg="mod">
          <ac:chgData name="Kanitha Sa" userId="2ec7af57dc718685" providerId="LiveId" clId="{7F748940-07FE-490B-BEB6-70DA072BA942}" dt="2023-11-26T12:05:52.419" v="192" actId="14100"/>
          <ac:spMkLst>
            <pc:docMk/>
            <pc:sldMk cId="1302804320" sldId="275"/>
            <ac:spMk id="2" creationId="{96F6EDD0-1377-9D7F-441C-ED101A9EFD98}"/>
          </ac:spMkLst>
        </pc:spChg>
        <pc:spChg chg="add mod">
          <ac:chgData name="Kanitha Sa" userId="2ec7af57dc718685" providerId="LiveId" clId="{7F748940-07FE-490B-BEB6-70DA072BA942}" dt="2023-11-26T12:23:16.280" v="535" actId="113"/>
          <ac:spMkLst>
            <pc:docMk/>
            <pc:sldMk cId="1302804320" sldId="275"/>
            <ac:spMk id="10" creationId="{56B7C4B0-E88C-03E1-C447-BF2A0580F38F}"/>
          </ac:spMkLst>
        </pc:spChg>
        <pc:spChg chg="add mod">
          <ac:chgData name="Kanitha Sa" userId="2ec7af57dc718685" providerId="LiveId" clId="{7F748940-07FE-490B-BEB6-70DA072BA942}" dt="2023-11-26T12:25:02.510" v="585" actId="1076"/>
          <ac:spMkLst>
            <pc:docMk/>
            <pc:sldMk cId="1302804320" sldId="275"/>
            <ac:spMk id="11" creationId="{26DF0C89-60AF-9A12-C2CC-2B6A3421DA64}"/>
          </ac:spMkLst>
        </pc:spChg>
        <pc:picChg chg="add del mod">
          <ac:chgData name="Kanitha Sa" userId="2ec7af57dc718685" providerId="LiveId" clId="{7F748940-07FE-490B-BEB6-70DA072BA942}" dt="2023-11-26T12:01:36.062" v="157" actId="478"/>
          <ac:picMkLst>
            <pc:docMk/>
            <pc:sldMk cId="1302804320" sldId="275"/>
            <ac:picMk id="4" creationId="{243FB570-63A5-7F53-101E-AA5F11516EB3}"/>
          </ac:picMkLst>
        </pc:picChg>
        <pc:picChg chg="add del mod">
          <ac:chgData name="Kanitha Sa" userId="2ec7af57dc718685" providerId="LiveId" clId="{7F748940-07FE-490B-BEB6-70DA072BA942}" dt="2023-11-26T12:18:41.833" v="448" actId="478"/>
          <ac:picMkLst>
            <pc:docMk/>
            <pc:sldMk cId="1302804320" sldId="275"/>
            <ac:picMk id="6" creationId="{91FF6088-9D19-3397-6F84-6B682D0ED943}"/>
          </ac:picMkLst>
        </pc:picChg>
        <pc:picChg chg="add mod">
          <ac:chgData name="Kanitha Sa" userId="2ec7af57dc718685" providerId="LiveId" clId="{7F748940-07FE-490B-BEB6-70DA072BA942}" dt="2023-11-26T12:25:04.541" v="586" actId="1076"/>
          <ac:picMkLst>
            <pc:docMk/>
            <pc:sldMk cId="1302804320" sldId="275"/>
            <ac:picMk id="8" creationId="{668564D9-E057-4527-0655-1C427E695852}"/>
          </ac:picMkLst>
        </pc:picChg>
        <pc:picChg chg="add mod">
          <ac:chgData name="Kanitha Sa" userId="2ec7af57dc718685" providerId="LiveId" clId="{7F748940-07FE-490B-BEB6-70DA072BA942}" dt="2023-11-26T12:23:19.754" v="536" actId="1076"/>
          <ac:picMkLst>
            <pc:docMk/>
            <pc:sldMk cId="1302804320" sldId="275"/>
            <ac:picMk id="9" creationId="{11D17EA3-1AAE-2005-9B64-AF53A33E0E14}"/>
          </ac:picMkLst>
        </pc:picChg>
      </pc:sldChg>
      <pc:sldChg chg="addSp delSp modSp new mod">
        <pc:chgData name="Kanitha Sa" userId="2ec7af57dc718685" providerId="LiveId" clId="{7F748940-07FE-490B-BEB6-70DA072BA942}" dt="2023-11-26T12:25:58.034" v="623" actId="1076"/>
        <pc:sldMkLst>
          <pc:docMk/>
          <pc:sldMk cId="3807983959" sldId="276"/>
        </pc:sldMkLst>
        <pc:spChg chg="mod">
          <ac:chgData name="Kanitha Sa" userId="2ec7af57dc718685" providerId="LiveId" clId="{7F748940-07FE-490B-BEB6-70DA072BA942}" dt="2023-11-26T12:05:57.736" v="193"/>
          <ac:spMkLst>
            <pc:docMk/>
            <pc:sldMk cId="3807983959" sldId="276"/>
            <ac:spMk id="2" creationId="{9B2FFA1B-7430-B5CE-F29A-19B5508FEFA6}"/>
          </ac:spMkLst>
        </pc:spChg>
        <pc:spChg chg="add mod">
          <ac:chgData name="Kanitha Sa" userId="2ec7af57dc718685" providerId="LiveId" clId="{7F748940-07FE-490B-BEB6-70DA072BA942}" dt="2023-11-26T12:25:58.034" v="623" actId="1076"/>
          <ac:spMkLst>
            <pc:docMk/>
            <pc:sldMk cId="3807983959" sldId="276"/>
            <ac:spMk id="9" creationId="{3247DC5E-E9D9-B184-8610-C16DCCF17DCD}"/>
          </ac:spMkLst>
        </pc:spChg>
        <pc:picChg chg="add del mod">
          <ac:chgData name="Kanitha Sa" userId="2ec7af57dc718685" providerId="LiveId" clId="{7F748940-07FE-490B-BEB6-70DA072BA942}" dt="2023-11-26T12:19:14.369" v="455" actId="478"/>
          <ac:picMkLst>
            <pc:docMk/>
            <pc:sldMk cId="3807983959" sldId="276"/>
            <ac:picMk id="4" creationId="{486A742A-A371-AD3D-7D9A-B60A4CEAAD14}"/>
          </ac:picMkLst>
        </pc:picChg>
        <pc:picChg chg="add mod">
          <ac:chgData name="Kanitha Sa" userId="2ec7af57dc718685" providerId="LiveId" clId="{7F748940-07FE-490B-BEB6-70DA072BA942}" dt="2023-11-26T12:25:09.986" v="587" actId="1076"/>
          <ac:picMkLst>
            <pc:docMk/>
            <pc:sldMk cId="3807983959" sldId="276"/>
            <ac:picMk id="6" creationId="{9F998AFC-F6BD-9A08-756A-F588C1993A64}"/>
          </ac:picMkLst>
        </pc:picChg>
        <pc:picChg chg="add mod">
          <ac:chgData name="Kanitha Sa" userId="2ec7af57dc718685" providerId="LiveId" clId="{7F748940-07FE-490B-BEB6-70DA072BA942}" dt="2023-11-26T12:25:11.841" v="588" actId="1076"/>
          <ac:picMkLst>
            <pc:docMk/>
            <pc:sldMk cId="3807983959" sldId="276"/>
            <ac:picMk id="8" creationId="{00C69067-A990-FC00-3170-52A8FD269CFC}"/>
          </ac:picMkLst>
        </pc:picChg>
      </pc:sldChg>
      <pc:sldChg chg="modSp new del mod">
        <pc:chgData name="Kanitha Sa" userId="2ec7af57dc718685" providerId="LiveId" clId="{7F748940-07FE-490B-BEB6-70DA072BA942}" dt="2023-11-26T12:08:20.136" v="212" actId="2696"/>
        <pc:sldMkLst>
          <pc:docMk/>
          <pc:sldMk cId="1113361270" sldId="277"/>
        </pc:sldMkLst>
        <pc:spChg chg="mod">
          <ac:chgData name="Kanitha Sa" userId="2ec7af57dc718685" providerId="LiveId" clId="{7F748940-07FE-490B-BEB6-70DA072BA942}" dt="2023-11-26T12:08:14.883" v="211" actId="20577"/>
          <ac:spMkLst>
            <pc:docMk/>
            <pc:sldMk cId="1113361270" sldId="277"/>
            <ac:spMk id="2" creationId="{C9ED08C0-750D-3D17-56DA-63FA1C1249F6}"/>
          </ac:spMkLst>
        </pc:spChg>
      </pc:sldChg>
      <pc:sldChg chg="modSp new mod">
        <pc:chgData name="Kanitha Sa" userId="2ec7af57dc718685" providerId="LiveId" clId="{7F748940-07FE-490B-BEB6-70DA072BA942}" dt="2023-11-26T12:15:16.678" v="343" actId="123"/>
        <pc:sldMkLst>
          <pc:docMk/>
          <pc:sldMk cId="4271030200" sldId="278"/>
        </pc:sldMkLst>
        <pc:spChg chg="mod">
          <ac:chgData name="Kanitha Sa" userId="2ec7af57dc718685" providerId="LiveId" clId="{7F748940-07FE-490B-BEB6-70DA072BA942}" dt="2023-11-26T12:08:22.501" v="213"/>
          <ac:spMkLst>
            <pc:docMk/>
            <pc:sldMk cId="4271030200" sldId="278"/>
            <ac:spMk id="2" creationId="{DFD5F11B-671A-C565-DA14-C34AE75C18AA}"/>
          </ac:spMkLst>
        </pc:spChg>
        <pc:spChg chg="mod">
          <ac:chgData name="Kanitha Sa" userId="2ec7af57dc718685" providerId="LiveId" clId="{7F748940-07FE-490B-BEB6-70DA072BA942}" dt="2023-11-26T12:15:16.678" v="343" actId="123"/>
          <ac:spMkLst>
            <pc:docMk/>
            <pc:sldMk cId="4271030200" sldId="278"/>
            <ac:spMk id="3" creationId="{5B6806A9-865A-E03A-CBA6-DD8B2CD908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e0208f5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e0208f5ae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9e0208f5ae_1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e0208f5a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e0208f5ae_1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9e0208f5ae_1_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c8d110e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6" name="Google Shape;126;g24c8d110e6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g24c8d110e68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e1db545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e1db54512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9e1db54512_1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e1db54512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e1db54512_1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9e1db54512_1_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15" descr="ban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589588"/>
            <a:ext cx="11988800" cy="126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1" descr="ban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5589588"/>
            <a:ext cx="11988800" cy="12684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up.lub.lu.se/luur/download?func=downloadFile&amp;recordOId=9053635&amp;fileOId=905595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 rot="10800000" flipH="1">
            <a:off x="2286000" y="1959505"/>
            <a:ext cx="7772400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endParaRPr sz="4000" b="0" i="0" u="none" strike="noStrike" cap="none">
              <a:solidFill>
                <a:srgbClr val="A8D08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895600" y="2743200"/>
            <a:ext cx="6400800" cy="253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 b="1" i="0" u="none" strike="noStrike" cap="none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 b="0" i="0" u="none" strike="noStrike" cap="none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889375" y="46039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524000" y="0"/>
            <a:ext cx="9144000" cy="7620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188720" y="1401097"/>
            <a:ext cx="9479280" cy="43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NUTRI FIT:DIET RECOMMENDATION SYSTEM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AI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Kanitha S A       3122215002044</a:t>
            </a:r>
            <a:endParaRPr lang="en-US" dirty="0">
              <a:ea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Karthick V        3122215002045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Karunagaran R  3122215002046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292608" y="402336"/>
            <a:ext cx="11061192" cy="128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411480" y="1543665"/>
            <a:ext cx="9548597" cy="430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Streamlit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 Streamlit is used to create an interactive and user-friendly   interface for the application, allowing users to input their information and receive personalized recommendations easily.</a:t>
            </a:r>
          </a:p>
          <a:p>
            <a:pPr algn="just"/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SQLite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SQLite is probably used to store and  manage data related to  dietary information, workout plans, and other relevant data in a structured  manner.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Matplotlib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Used to generate graphs or charts to visualize aspects of the user's progress, such as weight loss over time or  workout intensity.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Python: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Implementing AI algorithms.</a:t>
            </a:r>
            <a:endParaRPr sz="20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xfrm>
            <a:off x="338328" y="420624"/>
            <a:ext cx="11015472" cy="1270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935800" y="1690700"/>
            <a:ext cx="844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338329" y="1843650"/>
            <a:ext cx="9749568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(UI) and User Experience (UX):</a:t>
            </a:r>
            <a:r>
              <a:rPr lang="en-US" sz="1800" b="0" i="0" u="none" strike="noStrike" cap="none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intuitive and visually appealing interface allowing easy navigation and interaction for users to input data and access recommendations.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Usage: </a:t>
            </a:r>
            <a:r>
              <a:rPr lang="en-US" sz="1800" b="0" i="0" u="none" strike="noStrike" cap="none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Utilizing structured databases to store comprehensive information about diets, recipes, workouts, and user profiles.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sz="16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Algorithm: </a:t>
            </a:r>
            <a:r>
              <a:rPr lang="en-US" sz="1800" b="0" i="0" u="none" strike="noStrike" cap="none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Fuzzy Logic to process user inputs, determining their current state for personalized diet and workout recommendations.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sz="16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Jira: </a:t>
            </a:r>
            <a:r>
              <a:rPr lang="en-US" sz="1800" b="0" i="0" u="none" strike="noStrike" cap="none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Jira to track and manage various tasks involved in the project, such as UI development, database structuring, algorithm implementation, and testing.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e0208f5ae_1_0"/>
          <p:cNvSpPr txBox="1">
            <a:spLocks noGrp="1"/>
          </p:cNvSpPr>
          <p:nvPr>
            <p:ph type="title"/>
          </p:nvPr>
        </p:nvSpPr>
        <p:spPr>
          <a:xfrm>
            <a:off x="31709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Screenshots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" name="Google Shape;184;g29e0208f5a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825" y="1690825"/>
            <a:ext cx="5038676" cy="387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9e0208f5ae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690825"/>
            <a:ext cx="5038676" cy="387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29e0208f5ae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500" y="2013725"/>
            <a:ext cx="6286500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608B70-91F6-3B0E-9CF6-9DA834A2FCBA}"/>
              </a:ext>
            </a:extLst>
          </p:cNvPr>
          <p:cNvSpPr txBox="1"/>
          <p:nvPr/>
        </p:nvSpPr>
        <p:spPr>
          <a:xfrm>
            <a:off x="481781" y="721183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Screenshots</a:t>
            </a:r>
            <a:endParaRPr lang="en-IN" sz="4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C0F6-9711-1780-758D-29FE699C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EC545-CEFC-7C1E-603F-D3F0A65D4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PAGE                                                               RESULT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914B1-F546-5FE6-39FC-4088A623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21" y="2624617"/>
            <a:ext cx="4328367" cy="329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9A730-EF1D-F3B2-3A49-E9FFDD384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304" y="2624616"/>
            <a:ext cx="5102352" cy="32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256C61-A7F4-0724-98E7-645B2CA79147}"/>
              </a:ext>
            </a:extLst>
          </p:cNvPr>
          <p:cNvSpPr txBox="1"/>
          <p:nvPr/>
        </p:nvSpPr>
        <p:spPr>
          <a:xfrm>
            <a:off x="619432" y="79984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DAC91-79A3-F37D-8BEE-B04769F13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84" y="2263140"/>
            <a:ext cx="5232728" cy="3305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6AB27-622B-26A8-1511-62DC0024A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90" y="2458331"/>
            <a:ext cx="5373623" cy="2915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D22099-49B7-EF38-06B9-04586451672A}"/>
              </a:ext>
            </a:extLst>
          </p:cNvPr>
          <p:cNvSpPr txBox="1"/>
          <p:nvPr/>
        </p:nvSpPr>
        <p:spPr>
          <a:xfrm>
            <a:off x="6715432" y="1924586"/>
            <a:ext cx="41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&amp; RECIPE BROWSER PAGE</a:t>
            </a:r>
          </a:p>
        </p:txBody>
      </p:sp>
    </p:spTree>
    <p:extLst>
      <p:ext uri="{BB962C8B-B14F-4D97-AF65-F5344CB8AC3E}">
        <p14:creationId xmlns:p14="http://schemas.microsoft.com/office/powerpoint/2010/main" val="279150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EDD0-1377-9D7F-441C-ED101A9E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627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564D9-E057-4527-0655-1C427E695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2514600"/>
            <a:ext cx="6044184" cy="3008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D17EA3-1AAE-2005-9B64-AF53A33E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180" y="2214372"/>
            <a:ext cx="4082945" cy="2852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B7C4B0-E88C-03E1-C447-BF2A0580F38F}"/>
              </a:ext>
            </a:extLst>
          </p:cNvPr>
          <p:cNvSpPr txBox="1"/>
          <p:nvPr/>
        </p:nvSpPr>
        <p:spPr>
          <a:xfrm>
            <a:off x="7270855" y="1711487"/>
            <a:ext cx="2948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BROWSER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F0C89-60AF-9A12-C2CC-2B6A3421DA64}"/>
              </a:ext>
            </a:extLst>
          </p:cNvPr>
          <p:cNvSpPr txBox="1"/>
          <p:nvPr/>
        </p:nvSpPr>
        <p:spPr>
          <a:xfrm>
            <a:off x="838200" y="1711487"/>
            <a:ext cx="3791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&amp; RECIPE BROWSER RESULT</a:t>
            </a:r>
          </a:p>
        </p:txBody>
      </p:sp>
    </p:spTree>
    <p:extLst>
      <p:ext uri="{BB962C8B-B14F-4D97-AF65-F5344CB8AC3E}">
        <p14:creationId xmlns:p14="http://schemas.microsoft.com/office/powerpoint/2010/main" val="130280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FA1B-7430-B5CE-F29A-19B5508F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722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998AFC-F6BD-9A08-756A-F588C1993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" y="1992123"/>
            <a:ext cx="5212080" cy="3567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69067-A990-FC00-3170-52A8FD269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06" y="2203705"/>
            <a:ext cx="6254497" cy="35021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47DC5E-E9D9-B184-8610-C16DCCF17DCD}"/>
              </a:ext>
            </a:extLst>
          </p:cNvPr>
          <p:cNvSpPr txBox="1"/>
          <p:nvPr/>
        </p:nvSpPr>
        <p:spPr>
          <a:xfrm>
            <a:off x="932688" y="1361708"/>
            <a:ext cx="3196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BROWSER RESULT</a:t>
            </a:r>
          </a:p>
        </p:txBody>
      </p:sp>
    </p:spTree>
    <p:extLst>
      <p:ext uri="{BB962C8B-B14F-4D97-AF65-F5344CB8AC3E}">
        <p14:creationId xmlns:p14="http://schemas.microsoft.com/office/powerpoint/2010/main" val="380798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F11B-671A-C565-DA14-C34AE75C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806A9-865A-E03A-CBA6-DD8B2CD9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229344" cy="2691511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800" b="0" i="0" u="none" strike="noStrike" baseline="0" dirty="0">
                <a:latin typeface="CIDFont+F3"/>
              </a:rPr>
              <a:t>                    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Nutri Fit: Diet Workout Recommendation system using AI has</a:t>
            </a:r>
          </a:p>
          <a:p>
            <a:pPr marL="114300" indent="0" algn="just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 been an informative and knowledgeable process wherein each of us have learnt a lot of</a:t>
            </a:r>
          </a:p>
          <a:p>
            <a:pPr marL="114300" indent="0" algn="just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unknown to us and most importantly gained exposure to HTML, Streamlit, CSS, NumPy, </a:t>
            </a:r>
          </a:p>
          <a:p>
            <a:pPr marL="114300" indent="0" algn="just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which form the backbone of Web Development.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this gained knowledge </a:t>
            </a:r>
          </a:p>
          <a:p>
            <a:pPr marL="114300" indent="0" algn="just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software tool has thus been successfully developed.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30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14350" y="2946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10/5/2023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838200" y="2692788"/>
            <a:ext cx="70890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1302550" y="3557975"/>
            <a:ext cx="831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1215900" y="3081525"/>
            <a:ext cx="831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>
            <a:hlinkClick r:id="rId3"/>
          </p:cNvPr>
          <p:cNvSpPr txBox="1"/>
          <p:nvPr/>
        </p:nvSpPr>
        <p:spPr>
          <a:xfrm>
            <a:off x="838200" y="3373325"/>
            <a:ext cx="8316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612648" y="1417320"/>
            <a:ext cx="10074402" cy="493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[1]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jasenka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gajdoš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kljusurić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*, 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želimir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kurtanjek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(2012). Fuzzy logic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nutrition planning -Application on meals in boarding schools 36(3), 1453–1464.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[2]Alexa Lauren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Kuziel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The Utilization of technology as an approach to improve meal planning and dietary intake improve meal planning and dietary intake(2019)-10.13023.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sz="1600" b="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IN" sz="1600" b="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Bulka</a:t>
            </a:r>
            <a:r>
              <a:rPr lang="en-IN" sz="1600" b="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A. </a:t>
            </a:r>
            <a:r>
              <a:rPr lang="en-IN" sz="1600" b="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Izworski</a:t>
            </a:r>
            <a:r>
              <a:rPr lang="en-IN" sz="1600" b="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J. </a:t>
            </a:r>
            <a:r>
              <a:rPr lang="en-IN" sz="1600" b="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Koleszynska</a:t>
            </a:r>
            <a:r>
              <a:rPr lang="en-IN" sz="1600" b="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J. Lis; I. </a:t>
            </a:r>
            <a:r>
              <a:rPr lang="en-IN" sz="1600" b="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Wochlik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meal planning using artificial intelligence algorithms in computer aided diabetes therapy(2009) 978-1-4244-2712-3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[4],Shraddha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Mithbavkar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;-Diet Planner Using Deep Learning(2023)E2104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Exercise recommendation based on knowledge concept prediction by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Zhengyang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Wu , Ming Li , Yong Tang,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Qingyu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Liang</a:t>
            </a:r>
          </a:p>
          <a:p>
            <a:pPr>
              <a:spcAft>
                <a:spcPts val="12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 Plan-Cook-Eat: A Meal Planner App with Optimal Macronutrient Distribution of Calories Based on Personal Total Daily Energy Expenditure-</a:t>
            </a:r>
            <a:r>
              <a:rPr lang="en-US" sz="1600" b="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Manuel B. Garcia-2019</a:t>
            </a:r>
          </a:p>
          <a:p>
            <a:pPr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Indian Food Dataset.csv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IN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1600" dirty="0">
              <a:effectLst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																																																																																																				DATASET: Indian Food Dataset.csv</a:t>
            </a:r>
            <a:endParaRPr sz="19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533400" y="365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br>
              <a:rPr lang="en-US" dirty="0"/>
            </a:b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10/5/2023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612648" y="1690705"/>
            <a:ext cx="9979152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Maintaining a healthy lifestyle with proper nutrition and physical workouts can be challenging for individuals in this fast-paced world. To Develop an  AI-powered software designed to provide Nutritional and Fitness guidance based on the user’s current fitness level . 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Software should serve as a lifestyle guide by providing recipes and workout demonstration helping the individuals to attain a healthy lifestyle.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582561" y="3651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582561" y="1690700"/>
            <a:ext cx="10695039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 user-friendly web interface to improve accessibility and engagement.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dirty="0"/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Fuzzy logic algorithm to identify the body category of the individual based on user input.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dirty="0"/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 Knowledge Based system using the databases for diet ,recipes and workouts.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dirty="0"/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 recommendation by providing meal plan and workout split dynamically.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dirty="0"/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detailed recipe generation and video demonstration for workouts 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602226" y="136525"/>
            <a:ext cx="10515600" cy="103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Innovative Ideas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626830" y="1170432"/>
            <a:ext cx="10726970" cy="495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highlight>
                  <a:srgbClr val="F7F7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Optimized plan using knowledge-based system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knowledge-based system uses stored information on diets and workouts to offer personalized recommendations via AI. 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b="0" i="0" u="none" strike="noStrike" cap="none" dirty="0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analyzes user input and preferences to suggest tailored diet plans and workout routines based on available data, providing targeted guidance for better health and fitness outcomes.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highlight>
                  <a:srgbClr val="F7F7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Fuzzy-logic algorithm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Fuzzy logic helps categorize individuals based on input variables like body metrics, lifestyle, and goals. 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b="0" i="0" u="none" strike="noStrike" cap="none" dirty="0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for nuanced recommendations by considering the "fuzziness" or uncertainty in these factors, aiding in more personalized diet and workout suggestions that better match individual needs and preferences.</a:t>
            </a:r>
            <a:endParaRPr sz="2000" b="0" i="0" u="none" strike="noStrike" cap="none" dirty="0">
              <a:solidFill>
                <a:srgbClr val="0F0F0F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553064" y="365125"/>
            <a:ext cx="105156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Requirements and Specifications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630936" y="1513225"/>
            <a:ext cx="11008000" cy="520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Functional Requirements: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algn="just">
              <a:spcBef>
                <a:spcPts val="0"/>
              </a:spcBef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Fuzzy logic processing: </a:t>
            </a:r>
            <a:r>
              <a:rPr lang="en-US" sz="2000" b="0" i="0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user-provided data using a Fuzzy Logic algorithm to determine the user's current state .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algn="just">
              <a:spcBef>
                <a:spcPts val="0"/>
              </a:spcBef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algn="just">
              <a:spcBef>
                <a:spcPts val="0"/>
              </a:spcBef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Diet plan recommendation: </a:t>
            </a:r>
            <a:r>
              <a:rPr lang="en-US" sz="2000" b="0" i="0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a weekly diet plan consisting of low, moderate, and high-carb days based on the user's state. Offer food recommendations for each eating day.</a:t>
            </a:r>
            <a:endParaRPr sz="2000" dirty="0"/>
          </a:p>
          <a:p>
            <a:pPr marL="285750" indent="-285750" algn="just">
              <a:spcBef>
                <a:spcPts val="0"/>
              </a:spcBef>
            </a:pPr>
            <a:endParaRPr sz="2000" dirty="0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algn="just">
              <a:spcBef>
                <a:spcPts val="0"/>
              </a:spcBef>
            </a:pPr>
            <a:r>
              <a:rPr lang="en-US" sz="2000" b="1" i="0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Workout  plan recommendation: </a:t>
            </a:r>
            <a:r>
              <a:rPr lang="en-US" sz="2000" b="0" i="0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workout plan combining cardio and gym exercises tailored to the user's state.</a:t>
            </a:r>
            <a:endParaRPr sz="2000" dirty="0"/>
          </a:p>
          <a:p>
            <a:pPr marL="285750" indent="-285750" algn="just">
              <a:spcBef>
                <a:spcPts val="0"/>
              </a:spcBef>
            </a:pPr>
            <a:endParaRPr sz="2000" dirty="0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algn="just">
              <a:spcBef>
                <a:spcPts val="0"/>
              </a:spcBef>
            </a:pPr>
            <a:r>
              <a:rPr lang="en-US" sz="2000" b="1" i="0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Diet and workout page: </a:t>
            </a:r>
            <a:r>
              <a:rPr lang="en-US" sz="2000" b="0" i="0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users to access detailed recipes for suggested dishes via an “Diet" page. Provide exercise descriptions and guidance for each workout on a “Workout" page.</a:t>
            </a:r>
            <a:endParaRPr sz="2000" dirty="0"/>
          </a:p>
          <a:p>
            <a:pPr marL="285750" indent="-285750" algn="just">
              <a:spcBef>
                <a:spcPts val="0"/>
              </a:spcBef>
            </a:pPr>
            <a:endParaRPr sz="2000" dirty="0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spcBef>
                <a:spcPts val="0"/>
              </a:spcBef>
            </a:pPr>
            <a:r>
              <a:rPr lang="en-US" sz="2000" b="1" i="0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</a:t>
            </a:r>
            <a:r>
              <a:rPr lang="en-US" sz="20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Interface: </a:t>
            </a:r>
            <a:r>
              <a:rPr lang="en-US" sz="2000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 intuitive web interface for easy interaction.</a:t>
            </a:r>
            <a:endParaRPr sz="2000" i="0" dirty="0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spcBef>
                <a:spcPts val="0"/>
              </a:spcBef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endParaRPr sz="3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7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c8d110e68_0_0"/>
          <p:cNvSpPr txBox="1">
            <a:spLocks noGrp="1"/>
          </p:cNvSpPr>
          <p:nvPr>
            <p:ph type="title"/>
          </p:nvPr>
        </p:nvSpPr>
        <p:spPr>
          <a:xfrm>
            <a:off x="474407" y="365125"/>
            <a:ext cx="105156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Non-functional Requirements: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g24c8d110e68_0_0"/>
          <p:cNvSpPr txBox="1">
            <a:spLocks noGrp="1"/>
          </p:cNvSpPr>
          <p:nvPr>
            <p:ph type="body" idx="1"/>
          </p:nvPr>
        </p:nvSpPr>
        <p:spPr>
          <a:xfrm>
            <a:off x="474407" y="1545336"/>
            <a:ext cx="11211625" cy="506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65774" algn="just">
              <a:buSzPts val="1543"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system performance to deliver real-time responses during user</a:t>
            </a:r>
          </a:p>
          <a:p>
            <a:pPr marL="122874" indent="0" algn="just">
              <a:buSzPts val="1543"/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interactions.</a:t>
            </a:r>
          </a:p>
          <a:p>
            <a:pPr marL="580074" indent="-457200" algn="just">
              <a:buSzPts val="1543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774" algn="just">
              <a:spcBef>
                <a:spcPts val="0"/>
              </a:spcBef>
              <a:buSzPts val="1543"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system to scale efficiently as the user base grows, maintaining</a:t>
            </a:r>
          </a:p>
          <a:p>
            <a:pPr marL="122874" indent="0" algn="just">
              <a:spcBef>
                <a:spcPts val="0"/>
              </a:spcBef>
              <a:buSzPts val="1543"/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2874" indent="0" algn="just">
              <a:spcBef>
                <a:spcPts val="0"/>
              </a:spcBef>
              <a:buSzPts val="1543"/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responsiveness.</a:t>
            </a:r>
          </a:p>
          <a:p>
            <a:pPr marL="122874" indent="0" algn="just">
              <a:spcBef>
                <a:spcPts val="0"/>
              </a:spcBef>
              <a:buSzPts val="1543"/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0074" indent="-457200" algn="just">
              <a:spcBef>
                <a:spcPts val="0"/>
              </a:spcBef>
              <a:buSzPts val="1543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774" algn="just">
              <a:spcBef>
                <a:spcPts val="0"/>
              </a:spcBef>
              <a:buSzPts val="1543"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robust security measures for user authentication and data transmission,</a:t>
            </a:r>
          </a:p>
          <a:p>
            <a:pPr marL="465774" algn="just">
              <a:spcBef>
                <a:spcPts val="0"/>
              </a:spcBef>
              <a:buSzPts val="1543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2874" indent="0" algn="just">
              <a:spcBef>
                <a:spcPts val="0"/>
              </a:spcBef>
              <a:buSzPts val="1543"/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the protection of sensitive information.</a:t>
            </a:r>
          </a:p>
          <a:p>
            <a:pPr marL="122874" indent="0" algn="just">
              <a:spcBef>
                <a:spcPts val="0"/>
              </a:spcBef>
              <a:buSzPts val="1543"/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0074" indent="-457200" algn="just">
              <a:spcBef>
                <a:spcPts val="0"/>
              </a:spcBef>
              <a:buSzPts val="1543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774" algn="just">
              <a:spcBef>
                <a:spcPts val="0"/>
              </a:spcBef>
              <a:buSzPts val="1543"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an intuitive and user-friendly interface, enhancing overall user satisfaction.</a:t>
            </a:r>
          </a:p>
          <a:p>
            <a:pPr marL="122874" indent="0" algn="just">
              <a:spcBef>
                <a:spcPts val="0"/>
              </a:spcBef>
              <a:buSzPts val="1543"/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0074" indent="-457200" algn="just">
              <a:spcBef>
                <a:spcPts val="0"/>
              </a:spcBef>
              <a:buSzPts val="1543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774" algn="just">
              <a:spcBef>
                <a:spcPts val="0"/>
              </a:spcBef>
              <a:buSzPts val="1543"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high system availability, minimizing downtime through effective data backup and</a:t>
            </a:r>
          </a:p>
          <a:p>
            <a:pPr marL="122874" indent="0" algn="just">
              <a:spcBef>
                <a:spcPts val="0"/>
              </a:spcBef>
              <a:buSzPts val="1543"/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2874" indent="0" algn="just">
              <a:spcBef>
                <a:spcPts val="0"/>
              </a:spcBef>
              <a:buSzPts val="1543"/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recovery mechanisms.</a:t>
            </a: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1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452283" y="3538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Block Diagram: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CF708-D859-64CB-07B4-B399179A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35" y="1261760"/>
            <a:ext cx="9345329" cy="4334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1db54512_1_0"/>
          <p:cNvSpPr txBox="1">
            <a:spLocks noGrp="1"/>
          </p:cNvSpPr>
          <p:nvPr>
            <p:ph type="title"/>
          </p:nvPr>
        </p:nvSpPr>
        <p:spPr>
          <a:xfrm>
            <a:off x="207425" y="437060"/>
            <a:ext cx="10515600" cy="651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All Functional Modules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4" name="Google Shape;144;g29e1db5451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76" y="1476086"/>
            <a:ext cx="5456324" cy="390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50;g29e1db54512_1_6">
            <a:extLst>
              <a:ext uri="{FF2B5EF4-FFF2-40B4-BE49-F238E27FC236}">
                <a16:creationId xmlns:a16="http://schemas.microsoft.com/office/drawing/2014/main" id="{931699BE-F321-99C3-EBF0-8C33794167A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088"/>
          <a:stretch/>
        </p:blipFill>
        <p:spPr>
          <a:xfrm>
            <a:off x="6096000" y="1476086"/>
            <a:ext cx="5525729" cy="401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29e1db54512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88" y="1444358"/>
            <a:ext cx="5391912" cy="41983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E5336A-4B55-6399-37AE-3DA24545C914}"/>
              </a:ext>
            </a:extLst>
          </p:cNvPr>
          <p:cNvSpPr txBox="1"/>
          <p:nvPr/>
        </p:nvSpPr>
        <p:spPr>
          <a:xfrm>
            <a:off x="265176" y="438912"/>
            <a:ext cx="110222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All Functional Modules</a:t>
            </a:r>
            <a:endParaRPr lang="en-IN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3AD59-E541-7526-2BEF-14625007D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928" y="1847850"/>
            <a:ext cx="4882895" cy="3162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1081</Words>
  <Application>Microsoft Office PowerPoint</Application>
  <PresentationFormat>Widescreen</PresentationFormat>
  <Paragraphs>131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CIDFont+F3</vt:lpstr>
      <vt:lpstr>Times New Roman</vt:lpstr>
      <vt:lpstr>Verdana</vt:lpstr>
      <vt:lpstr>Default Design</vt:lpstr>
      <vt:lpstr>PowerPoint Presentation</vt:lpstr>
      <vt:lpstr>Problem Statement </vt:lpstr>
      <vt:lpstr>Objectives</vt:lpstr>
      <vt:lpstr>Innovative Ideas</vt:lpstr>
      <vt:lpstr>Requirements and Specifications</vt:lpstr>
      <vt:lpstr>Non-functional Requirements:</vt:lpstr>
      <vt:lpstr>Block Diagram:</vt:lpstr>
      <vt:lpstr>List of All Functional Modules</vt:lpstr>
      <vt:lpstr>PowerPoint Presentation</vt:lpstr>
      <vt:lpstr>Tools</vt:lpstr>
      <vt:lpstr>Software Requirements</vt:lpstr>
      <vt:lpstr>Project Screenshots</vt:lpstr>
      <vt:lpstr>PowerPoint Presentation</vt:lpstr>
      <vt:lpstr>Project Outcomes</vt:lpstr>
      <vt:lpstr>PowerPoint Presentation</vt:lpstr>
      <vt:lpstr>Project Outcomes</vt:lpstr>
      <vt:lpstr>Project Outcomes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</dc:creator>
  <cp:lastModifiedBy>Kanitha Sa</cp:lastModifiedBy>
  <cp:revision>3</cp:revision>
  <dcterms:created xsi:type="dcterms:W3CDTF">2006-09-22T10:59:01Z</dcterms:created>
  <dcterms:modified xsi:type="dcterms:W3CDTF">2023-11-26T12:34:46Z</dcterms:modified>
</cp:coreProperties>
</file>