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36BCD4-F3ED-4754-849A-06ED61B974AC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988C76-D36C-4B18-8B16-8293D56F6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9309"/>
            <a:ext cx="9601200" cy="4468091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Training Accuracy: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trained data is been subjected to the model.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 the accuracy is obtained.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Basic Steps involved in ML Modeling: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02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4454236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While building a model it’s importance to understand prediction errors (bias &amp; variance)…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Bias – Training Error.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Variance – Testing Error.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56" y="25635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Bias-Variance Trade-Off: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80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12" y="1825335"/>
            <a:ext cx="4793978" cy="42568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Bias and variance using bulls-eye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2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983"/>
            <a:ext cx="9476509" cy="42464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model isn’t able to capture the underlying patterns of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bias &amp; Low variance.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we have less amount of data to build an accurate model.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While trying to separate non linear data with a linear model.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Under Fitting: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14" y="4500789"/>
            <a:ext cx="3402766" cy="2110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582"/>
            <a:ext cx="9601200" cy="4398818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model captures noise along with underlying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bias. High Variance.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predicts trained data well, but can’t generalizes when a new(testing) data comes.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 trees are prone to it.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Over Fitting: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88" y="3529584"/>
            <a:ext cx="3567547" cy="2709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59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4727"/>
            <a:ext cx="9601200" cy="441267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our model is too simple and has very few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Under Fitting 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our model has large number of parameters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Over Fitting.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So a need for balanced </a:t>
            </a:r>
            <a:r>
              <a:rPr lang="en-US" dirty="0" smtClean="0">
                <a:sym typeface="Wingdings" panose="05000000000000000000" pitchFamily="2" charset="2"/>
              </a:rPr>
              <a:t>fitting is there.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 Bias-Variance Trade-Off ?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84" y="3113255"/>
            <a:ext cx="3944575" cy="28505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77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85" y="1356636"/>
            <a:ext cx="6223443" cy="48846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When we attain balanced fitting  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54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582"/>
            <a:ext cx="9642764" cy="439881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Hyper parameter Tuning.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Using trail and error method.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Computational time 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(N*d )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Time taking.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434945" cy="782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attain balanced fitting  ?</a:t>
            </a:r>
          </a:p>
        </p:txBody>
      </p:sp>
    </p:spTree>
    <p:extLst>
      <p:ext uri="{BB962C8B-B14F-4D97-AF65-F5344CB8AC3E}">
        <p14:creationId xmlns="" xmlns:p14="http://schemas.microsoft.com/office/powerpoint/2010/main" val="23054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4727"/>
            <a:ext cx="9601200" cy="44126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Cross Validation Testing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4181" y="1662545"/>
            <a:ext cx="2770909" cy="509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100%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2526" y="3532909"/>
            <a:ext cx="2029691" cy="65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dirty="0" smtClean="0">
                <a:solidFill>
                  <a:schemeClr val="tx1"/>
                </a:solidFill>
              </a:rPr>
              <a:t>70% of data for training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3532909"/>
            <a:ext cx="2161309" cy="65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30% of data for 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5749635" y="2171700"/>
            <a:ext cx="1" cy="654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990109" y="2826327"/>
            <a:ext cx="17595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9635" y="2826327"/>
            <a:ext cx="1683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0109" y="2826327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32963" y="2826327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425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230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: Basic Steps involved in ML Modeling:</vt:lpstr>
      <vt:lpstr>Bias-Variance Trade-Off:</vt:lpstr>
      <vt:lpstr>Bias and variance using bulls-eye diagram</vt:lpstr>
      <vt:lpstr>Under Fitting:</vt:lpstr>
      <vt:lpstr>Over Fitting:</vt:lpstr>
      <vt:lpstr>Why Bias-Variance Trade-Off ? </vt:lpstr>
      <vt:lpstr>When we attain balanced fitting  ?</vt:lpstr>
      <vt:lpstr>How to attain balanced fitting  ?</vt:lpstr>
      <vt:lpstr>Cross Validation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in ML modelling</dc:title>
  <dc:creator>Admin</dc:creator>
  <cp:lastModifiedBy>REDDY</cp:lastModifiedBy>
  <cp:revision>11</cp:revision>
  <dcterms:created xsi:type="dcterms:W3CDTF">2021-07-24T10:39:29Z</dcterms:created>
  <dcterms:modified xsi:type="dcterms:W3CDTF">2021-08-27T07:22:59Z</dcterms:modified>
</cp:coreProperties>
</file>