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29" y="-7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0843843320748681E-2"/>
          <c:y val="5.7680277078767245E-2"/>
          <c:w val="0.8973783816816816"/>
          <c:h val="0.86540141245231006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05-4267-8EEF-0C8CE7B440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05-4267-8EEF-0C8CE7B440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05-4267-8EEF-0C8CE7B44094}"/>
            </c:ext>
          </c:extLst>
        </c:ser>
        <c:overlap val="100"/>
        <c:axId val="168404864"/>
        <c:axId val="168406400"/>
      </c:barChart>
      <c:catAx>
        <c:axId val="1684048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06400"/>
        <c:crosses val="autoZero"/>
        <c:auto val="1"/>
        <c:lblAlgn val="ctr"/>
        <c:lblOffset val="100"/>
      </c:catAx>
      <c:valAx>
        <c:axId val="1684064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04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4.8088081268079577E-2"/>
          <c:y val="2.7034989335848303E-2"/>
          <c:w val="0.93368792407703449"/>
          <c:h val="0.75887127070250571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8-4D6B-95A3-D9B9920850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8-4D6B-95A3-D9B9920850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8-4D6B-95A3-D9B99208505F}"/>
            </c:ext>
          </c:extLst>
        </c:ser>
        <c:overlap val="100"/>
        <c:axId val="168387328"/>
        <c:axId val="168388864"/>
      </c:barChart>
      <c:catAx>
        <c:axId val="1683873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88864"/>
        <c:crosses val="autoZero"/>
        <c:auto val="1"/>
        <c:lblAlgn val="ctr"/>
        <c:lblOffset val="100"/>
      </c:catAx>
      <c:valAx>
        <c:axId val="1683888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87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7.0843843320748612E-2"/>
          <c:y val="5.7680277078767224E-2"/>
          <c:w val="0.89737838168168138"/>
          <c:h val="0.86540141245231006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05-4267-8EEF-0C8CE7B440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05-4267-8EEF-0C8CE7B440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05-4267-8EEF-0C8CE7B44094}"/>
            </c:ext>
          </c:extLst>
        </c:ser>
        <c:overlap val="100"/>
        <c:axId val="168238080"/>
        <c:axId val="168248064"/>
      </c:barChart>
      <c:catAx>
        <c:axId val="1682380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48064"/>
        <c:crosses val="autoZero"/>
        <c:auto val="1"/>
        <c:lblAlgn val="ctr"/>
        <c:lblOffset val="100"/>
      </c:catAx>
      <c:valAx>
        <c:axId val="1682480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3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AD85DE-8D8B-49D6-8852-B5271C872E8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1167F-751C-4E86-8878-6C550C632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AD85DE-8D8B-49D6-8852-B5271C872E8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1167F-751C-4E86-8878-6C550C632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AD85DE-8D8B-49D6-8852-B5271C872E8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1167F-751C-4E86-8878-6C550C632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AD85DE-8D8B-49D6-8852-B5271C872E8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1167F-751C-4E86-8878-6C550C6325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AD85DE-8D8B-49D6-8852-B5271C872E8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1167F-751C-4E86-8878-6C550C6325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AD85DE-8D8B-49D6-8852-B5271C872E8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1167F-751C-4E86-8878-6C550C6325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AD85DE-8D8B-49D6-8852-B5271C872E8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1167F-751C-4E86-8878-6C550C632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AD85DE-8D8B-49D6-8852-B5271C872E8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1167F-751C-4E86-8878-6C550C6325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AD85DE-8D8B-49D6-8852-B5271C872E8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1167F-751C-4E86-8878-6C550C632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>
            <a:extLst/>
          </a:lstStyle>
          <a:p>
            <a:fld id="{01AD85DE-8D8B-49D6-8852-B5271C872E8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1167F-751C-4E86-8878-6C550C632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AD85DE-8D8B-49D6-8852-B5271C872E8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1167F-751C-4E86-8878-6C550C6325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76139" y="5001994"/>
            <a:ext cx="41188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8024" y="5785023"/>
            <a:ext cx="41188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76139" y="5001994"/>
            <a:ext cx="41188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8024" y="5785023"/>
            <a:ext cx="41188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AD85DE-8D8B-49D6-8852-B5271C872E8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1167F-751C-4E86-8878-6C550C632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SAMPLING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During hyper parameter tuning &amp; cross validation process, the model may tends towards majority data sample.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 to avoid this tendency, we go for this sampling.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Sampling methods: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1) Up Sampling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2) Down Sampling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3) Smote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Why Sampling 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Tendency controlled, but quality of data  will be lost.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solidFill>
                  <a:srgbClr val="335B74"/>
                </a:solidFill>
                <a:effectLst/>
                <a:latin typeface="Times New Roman" pitchFamily="18" charset="0"/>
                <a:cs typeface="Times New Roman" pitchFamily="18" charset="0"/>
              </a:rPr>
              <a:t>Up Sampling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93011346"/>
              </p:ext>
            </p:extLst>
          </p:nvPr>
        </p:nvGraphicFramePr>
        <p:xfrm>
          <a:off x="1371600" y="2362200"/>
          <a:ext cx="6248400" cy="363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581400" y="2971800"/>
            <a:ext cx="568038" cy="1381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B’s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copy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Tendency will be controlled, but some important data may be lost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Down Sampling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xmlns="" val="3609202638"/>
              </p:ext>
            </p:extLst>
          </p:nvPr>
        </p:nvGraphicFramePr>
        <p:xfrm>
          <a:off x="1143000" y="3200400"/>
          <a:ext cx="6650182" cy="243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981200" y="2590800"/>
            <a:ext cx="623453" cy="1021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Tendency controlled.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solidFill>
                  <a:srgbClr val="335B74"/>
                </a:solidFill>
                <a:effectLst/>
                <a:latin typeface="Times New Roman" pitchFamily="18" charset="0"/>
                <a:cs typeface="Times New Roman" pitchFamily="18" charset="0"/>
              </a:rPr>
              <a:t>SMOTE: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1295400" y="2514600"/>
          <a:ext cx="6248400" cy="3636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3581400" y="3200400"/>
            <a:ext cx="568038" cy="1381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B’s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random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Up Sampling : If data size is V.V Small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Down Sampling : If data size is V.V Large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SMOTE : Mostly ideal in all cases.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Trail &amp; Error with all the models helps us in choosing.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Which &amp; </a:t>
            </a:r>
            <a:r>
              <a:rPr lang="en-US" sz="4000" dirty="0" smtClean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When 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Scaling all our features is called as standardization..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Different measurement units.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categorical features it is not applicable.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Standardization 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</TotalTime>
  <Words>151</Words>
  <Application>Microsoft Office PowerPoint</Application>
  <PresentationFormat>A4 Paper (210x297 mm)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SAMPLING</vt:lpstr>
      <vt:lpstr>Why Sampling ?</vt:lpstr>
      <vt:lpstr>Up Sampling</vt:lpstr>
      <vt:lpstr>Down Sampling</vt:lpstr>
      <vt:lpstr>SMOTE:</vt:lpstr>
      <vt:lpstr>Which &amp; When :</vt:lpstr>
      <vt:lpstr>Standardization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</dc:title>
  <dc:creator>REDDY</dc:creator>
  <cp:lastModifiedBy>REDDY</cp:lastModifiedBy>
  <cp:revision>5</cp:revision>
  <dcterms:created xsi:type="dcterms:W3CDTF">2021-08-27T06:08:00Z</dcterms:created>
  <dcterms:modified xsi:type="dcterms:W3CDTF">2021-08-27T13:42:55Z</dcterms:modified>
</cp:coreProperties>
</file>