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a:t>
            </a:r>
            <a:r>
              <a:rPr lang="en-US" sz="2400" b="1" dirty="0" err="1"/>
              <a:t>karunakaran.R</a:t>
            </a:r>
            <a:endParaRPr lang="en-IN" sz="2400" b="1" dirty="0"/>
          </a:p>
          <a:p>
            <a:r>
              <a:rPr lang="en-IN" sz="2400" b="1" dirty="0"/>
              <a:t>Register No.   : </a:t>
            </a:r>
            <a:r>
              <a:rPr lang="en-US" sz="2400" b="1"/>
              <a:t>asunm110312201245</a:t>
            </a:r>
            <a:endParaRPr lang="en-IN" sz="2400" b="1" dirty="0"/>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N. Niyamathulla</cp:lastModifiedBy>
  <cp:revision>15</cp:revision>
  <dcterms:created xsi:type="dcterms:W3CDTF">2024-08-22T14:46:01Z</dcterms:created>
  <dcterms:modified xsi:type="dcterms:W3CDTF">2024-08-31T10:20:11Z</dcterms:modified>
</cp:coreProperties>
</file>