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anthini%20M\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IN" sz="2400" dirty="0"/>
              <a:t>STU</a:t>
            </a:r>
            <a:r>
              <a:rPr lang="en-US" sz="2400" dirty="0"/>
              <a:t>DENT NAME:</a:t>
            </a:r>
            <a:r>
              <a:rPr lang="en-IN" sz="2400" dirty="0"/>
              <a:t>J.KARUNAKARAN</a:t>
            </a:r>
            <a:endParaRPr lang="en-US" sz="2400" dirty="0"/>
          </a:p>
          <a:p>
            <a:r>
              <a:rPr lang="en-US" sz="2400" dirty="0"/>
              <a:t>REGISTER NO:</a:t>
            </a:r>
            <a:r>
              <a:rPr lang="en-IN" sz="2400" dirty="0"/>
              <a:t>312200515</a:t>
            </a:r>
            <a:endParaRPr lang="en-US" sz="2400" dirty="0"/>
          </a:p>
          <a:p>
            <a:r>
              <a:rPr lang="en-US" sz="2400" dirty="0"/>
              <a:t>DEPARTMENT:</a:t>
            </a:r>
            <a:r>
              <a:rPr lang="en-IN" sz="2400" dirty="0"/>
              <a:t>Commerce</a:t>
            </a:r>
            <a:endParaRPr lang="en-US" sz="2400" dirty="0"/>
          </a:p>
          <a:p>
            <a:r>
              <a:rPr lang="en-US" sz="2400" dirty="0"/>
              <a:t>COLLEGE</a:t>
            </a:r>
            <a:r>
              <a:rPr lang="en-IN" sz="2400" dirty="0"/>
              <a:t>:PACHAIYAPPS COLLEGE FOR MEN KANCHIPURAM</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Karunakaran J</cp:lastModifiedBy>
  <cp:revision>20</cp:revision>
  <dcterms:created xsi:type="dcterms:W3CDTF">2024-03-29T15:07:22Z</dcterms:created>
  <dcterms:modified xsi:type="dcterms:W3CDTF">2024-08-30T08:12:55Z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