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53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9370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971800"/>
            <a:ext cx="8610600" cy="1938992"/>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NAME:</a:t>
            </a:r>
            <a:r>
              <a:rPr lang="en-IN" sz="2400" dirty="0"/>
              <a:t>J.KARUNAKARAN</a:t>
            </a:r>
            <a:endParaRPr lang="en-US" sz="2400" dirty="0"/>
          </a:p>
          <a:p>
            <a:r>
              <a:rPr lang="en-US" sz="2400" dirty="0"/>
              <a:t>REGISTER NO:</a:t>
            </a:r>
            <a:r>
              <a:rPr lang="en-IN" sz="2400" dirty="0"/>
              <a:t>312200515</a:t>
            </a:r>
            <a:endParaRPr lang="en-US" sz="2400" dirty="0"/>
          </a:p>
          <a:p>
            <a:r>
              <a:rPr lang="en-US" sz="2400" dirty="0"/>
              <a:t>DEPARTMENT:</a:t>
            </a:r>
            <a:r>
              <a:rPr lang="en-IN" sz="2400" dirty="0"/>
              <a:t>B.COM COMMERCE</a:t>
            </a:r>
            <a:endParaRPr lang="en-US" sz="2400" dirty="0"/>
          </a:p>
          <a:p>
            <a:r>
              <a:rPr lang="en-US" sz="2400" dirty="0"/>
              <a:t>COLLEGE</a:t>
            </a:r>
            <a:r>
              <a:rPr lang="en-IN" sz="2400" dirty="0"/>
              <a:t>: PACHIYAPPAS COLLEGE FOR MEN KANCHIPURAM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524000" y="1219200"/>
            <a:ext cx="6096000" cy="5262979"/>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 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AutoShape 2" descr="blob:https://web.telegram.org/0b45181c-8b4b-4d78-8f23-f6bf5b43acf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12862"/>
            <a:ext cx="64389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295400"/>
            <a:ext cx="6096000" cy="4524315"/>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This Statement Ensures Transparency And Accuracy In Salary Disbursement Supporting Both The Employee And Employer In </a:t>
            </a:r>
            <a:r>
              <a:rPr lang="en-GB" sz="2400" dirty="0" err="1">
                <a:latin typeface="Times New Roman" pitchFamily="18" charset="0"/>
                <a:cs typeface="Times New Roman" pitchFamily="18" charset="0"/>
              </a:rPr>
              <a:t>Finacial</a:t>
            </a:r>
            <a:r>
              <a:rPr lang="en-GB" sz="2400" dirty="0">
                <a:latin typeface="Times New Roman" pitchFamily="18" charset="0"/>
                <a:cs typeface="Times New Roman" pitchFamily="18" charset="0"/>
              </a:rPr>
              <a:t> Planning</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5634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EMPLOYEES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1496967"/>
            <a:ext cx="6433272"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599"/>
            <a:ext cx="7667625" cy="2862322"/>
          </a:xfrm>
          <a:prstGeom prst="rect">
            <a:avLst/>
          </a:prstGeom>
          <a:noFill/>
        </p:spPr>
        <p:txBody>
          <a:bodyPr wrap="square" rtlCol="0">
            <a:spAutoFit/>
          </a:bodyPr>
          <a:lstStyle/>
          <a:p>
            <a:pPr>
              <a:lnSpc>
                <a:spcPct val="150000"/>
              </a:lnSpc>
            </a:pP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spcBef>
                <a:spcPts val="130"/>
              </a:spcBef>
            </a:pPr>
            <a:r>
              <a:rPr lang="en-GB" sz="3200" dirty="0">
                <a:latin typeface="Times New Roman" pitchFamily="18" charset="0"/>
                <a:cs typeface="Times New Roman" pitchFamily="18" charset="0"/>
              </a:rPr>
              <a:t>Salary process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2" descr="https://apspayroll.com/wp-content/uploads/2021/06/7-Steps-to-Processing-payroll-4.png"/>
          <p:cNvPicPr>
            <a:picLocks noChangeAspect="1" noChangeArrowheads="1"/>
          </p:cNvPicPr>
          <p:nvPr/>
        </p:nvPicPr>
        <p:blipFill>
          <a:blip r:embed="rId3"/>
          <a:srcRect/>
          <a:stretch>
            <a:fillRect/>
          </a:stretch>
        </p:blipFill>
        <p:spPr bwMode="auto">
          <a:xfrm>
            <a:off x="2057400" y="1601032"/>
            <a:ext cx="5715040" cy="47863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551837"/>
            <a:ext cx="5257800" cy="3416320"/>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CONDITIONAL FORMATTING – MISSING VALUES</a:t>
            </a:r>
          </a:p>
          <a:p>
            <a:pPr>
              <a:lnSpc>
                <a:spcPct val="150000"/>
              </a:lnSpc>
            </a:pPr>
            <a:r>
              <a:rPr lang="en-GB" sz="2400" dirty="0">
                <a:latin typeface="Times New Roman" pitchFamily="18" charset="0"/>
                <a:cs typeface="Times New Roman" pitchFamily="18" charset="0"/>
              </a:rPr>
              <a:t>FILTER-FILTER OUT MISSING  VALUES</a:t>
            </a:r>
          </a:p>
          <a:p>
            <a:pPr>
              <a:lnSpc>
                <a:spcPct val="150000"/>
              </a:lnSpc>
            </a:pPr>
            <a:r>
              <a:rPr lang="en-GB" sz="2400" dirty="0">
                <a:latin typeface="Times New Roman" pitchFamily="18" charset="0"/>
                <a:cs typeface="Times New Roman" pitchFamily="18" charset="0"/>
              </a:rPr>
              <a:t>PIVOT TABLE- SUMMARY OF DATA</a:t>
            </a:r>
          </a:p>
          <a:p>
            <a:pPr>
              <a:lnSpc>
                <a:spcPct val="150000"/>
              </a:lnSpc>
            </a:pPr>
            <a:r>
              <a:rPr lang="en-GB" sz="2400" dirty="0">
                <a:latin typeface="Times New Roman" pitchFamily="18" charset="0"/>
                <a:cs typeface="Times New Roman" pitchFamily="18" charset="0"/>
              </a:rPr>
              <a:t>GRAPH-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828800" y="1600200"/>
            <a:ext cx="7315200"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a:lnSpc>
                <a:spcPct val="150000"/>
              </a:lnSpc>
            </a:pPr>
            <a:r>
              <a:rPr lang="en-GB" sz="2400" dirty="0">
                <a:latin typeface="Times New Roman" pitchFamily="18" charset="0"/>
                <a:cs typeface="Times New Roman" pitchFamily="18" charset="0"/>
              </a:rPr>
              <a:t>Features- 21 </a:t>
            </a:r>
          </a:p>
          <a:p>
            <a:pPr>
              <a:lnSpc>
                <a:spcPct val="150000"/>
              </a:lnSpc>
            </a:pPr>
            <a:r>
              <a:rPr lang="en-GB" sz="2400" dirty="0">
                <a:latin typeface="Times New Roman" pitchFamily="18" charset="0"/>
                <a:cs typeface="Times New Roman" pitchFamily="18" charset="0"/>
              </a:rPr>
              <a:t>Considered-7</a:t>
            </a:r>
          </a:p>
          <a:p>
            <a:pPr>
              <a:lnSpc>
                <a:spcPct val="150000"/>
              </a:lnSpc>
            </a:pPr>
            <a:r>
              <a:rPr lang="en-GB" sz="2400" dirty="0">
                <a:latin typeface="Times New Roman" pitchFamily="18" charset="0"/>
                <a:cs typeface="Times New Roman" pitchFamily="18" charset="0"/>
              </a:rPr>
              <a:t>Name- Text</a:t>
            </a:r>
          </a:p>
          <a:p>
            <a:pPr>
              <a:lnSpc>
                <a:spcPct val="150000"/>
              </a:lnSpc>
            </a:pPr>
            <a:r>
              <a:rPr lang="en-GB" sz="2400" dirty="0">
                <a:latin typeface="Times New Roman" pitchFamily="18" charset="0"/>
                <a:cs typeface="Times New Roman" pitchFamily="18" charset="0"/>
              </a:rPr>
              <a:t>Provident Fund-numerical</a:t>
            </a:r>
          </a:p>
          <a:p>
            <a:pPr>
              <a:lnSpc>
                <a:spcPct val="150000"/>
              </a:lnSpc>
            </a:pPr>
            <a:r>
              <a:rPr lang="en-GB" sz="2400" dirty="0">
                <a:latin typeface="Times New Roman" pitchFamily="18" charset="0"/>
                <a:cs typeface="Times New Roman" pitchFamily="18" charset="0"/>
              </a:rPr>
              <a:t>D.A- Numerical</a:t>
            </a:r>
          </a:p>
          <a:p>
            <a:pPr>
              <a:lnSpc>
                <a:spcPct val="150000"/>
              </a:lnSpc>
            </a:pPr>
            <a:r>
              <a:rPr lang="en-GB" sz="2400" dirty="0">
                <a:latin typeface="Times New Roman" pitchFamily="18" charset="0"/>
                <a:cs typeface="Times New Roman" pitchFamily="18" charset="0"/>
              </a:rPr>
              <a:t>Gross Salary- Numerical</a:t>
            </a:r>
          </a:p>
          <a:p>
            <a:pPr>
              <a:lnSpc>
                <a:spcPct val="150000"/>
              </a:lnSpc>
            </a:pPr>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1578776"/>
            <a:ext cx="7219950" cy="1384995"/>
          </a:xfrm>
          <a:prstGeom prst="rect">
            <a:avLst/>
          </a:prstGeom>
          <a:noFill/>
        </p:spPr>
        <p:txBody>
          <a:bodyPr wrap="square" rtlCol="0">
            <a:spAutoFit/>
          </a:bodyPr>
          <a:lstStyle/>
          <a:p>
            <a:r>
              <a:rPr lang="en-GB" sz="2800" dirty="0">
                <a:latin typeface="Times New Roman" pitchFamily="18" charset="0"/>
                <a:cs typeface="Times New Roman" pitchFamily="18" charset="0"/>
              </a:rPr>
              <a:t>=SALARY IFS(G15&gt;=29182, “ VERY HIGH”,G15&gt;=4, “HIGH”,G15&gt;=13, “LOW”)</a:t>
            </a:r>
          </a:p>
          <a:p>
            <a:endParaRPr lang="en-GB"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337</Words>
  <Application>Microsoft Office PowerPoint</Application>
  <PresentationFormat>Widescreen</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Salary process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Karunakaran J</cp:lastModifiedBy>
  <cp:revision>18</cp:revision>
  <dcterms:created xsi:type="dcterms:W3CDTF">2024-03-29T15:07:22Z</dcterms:created>
  <dcterms:modified xsi:type="dcterms:W3CDTF">2024-09-02T02:52:18Z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