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3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08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3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81017"/>
            <a:ext cx="9862897" cy="781164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18MEP201L-MINOR PROJECT-I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503" y="4383342"/>
            <a:ext cx="534170" cy="1096899"/>
          </a:xfrm>
        </p:spPr>
        <p:txBody>
          <a:bodyPr>
            <a:normAutofit/>
          </a:bodyPr>
          <a:lstStyle/>
          <a:p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79523" y="3541249"/>
            <a:ext cx="4128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KABINESH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KANISHKAR 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KANNYA DHARSHINI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7772" y="3661791"/>
            <a:ext cx="5730608" cy="16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MOHANPRASAD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OF MECHANICAL DEPARTMENT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2166095"/>
            <a:ext cx="6525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review-09.09.2023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SEED SOWING MACHINE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0327" y="448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345" y="600363"/>
            <a:ext cx="9861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In this process of farming it take more time and energy too.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It is one time investment for the user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Today’s technology should help the farmers.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By this we have developed a equipment which save their time and energy is </a:t>
            </a:r>
            <a:r>
              <a:rPr lang="en-US" sz="2400" b="1" dirty="0" smtClean="0"/>
              <a:t>AUTOMATIC SEED SOWING MACHINE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For handling this machine the user doesn’t need to </a:t>
            </a:r>
            <a:r>
              <a:rPr lang="en-US" sz="2400" dirty="0" err="1" smtClean="0"/>
              <a:t>literated</a:t>
            </a:r>
            <a:r>
              <a:rPr lang="en-US" sz="2400" dirty="0" smtClean="0"/>
              <a:t> is the basic benefit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5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4" y="1320800"/>
            <a:ext cx="92271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 main objective of this project is to help the farmer to no to worry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about the effect of sowing the seed.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This machine made out with raw materials  so it is affordable.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It is user friendly for Indian farmers to operate.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It reduces man power.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0" y="1401887"/>
            <a:ext cx="5202814" cy="36226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26631" y="187190"/>
            <a:ext cx="4556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07" y="3730481"/>
            <a:ext cx="5456393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206" y="450273"/>
            <a:ext cx="4519763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FUNNEL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OR SOLAR PANEL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JOINTS &amp; FIXTURES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SCREWS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687" y="1644073"/>
            <a:ext cx="101353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PLAN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ZEROTH REVIEW: Deciding the topic and make or alter in our project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FIRST REVIEW    :  Buying the product to implement the project product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SECOND REVIEW: Assemble the project to work on the field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FINAL REVIEW   : Submitting the project porotype and project 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9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1399" y="962891"/>
            <a:ext cx="7438570" cy="327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Seed Sowing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Fast Farming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Robot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1180868"/>
            <a:ext cx="690207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4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228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Department of mechanical 18MEP201L-MINOR PROJECT-I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seed sowing machine</dc:title>
  <dc:creator>Tester</dc:creator>
  <cp:lastModifiedBy>Tester</cp:lastModifiedBy>
  <cp:revision>11</cp:revision>
  <dcterms:created xsi:type="dcterms:W3CDTF">2023-09-08T17:04:42Z</dcterms:created>
  <dcterms:modified xsi:type="dcterms:W3CDTF">2023-09-08T18:33:41Z</dcterms:modified>
</cp:coreProperties>
</file>