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77" r:id="rId2"/>
    <p:sldId id="256" r:id="rId3"/>
    <p:sldId id="269" r:id="rId4"/>
    <p:sldId id="267" r:id="rId5"/>
    <p:sldId id="268" r:id="rId6"/>
    <p:sldId id="270" r:id="rId7"/>
    <p:sldId id="271" r:id="rId8"/>
    <p:sldId id="272" r:id="rId9"/>
    <p:sldId id="273" r:id="rId10"/>
    <p:sldId id="274" r:id="rId11"/>
    <p:sldId id="27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54"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915533-D9C3-4017-842E-FD8D63939D3D}" type="datetimeFigureOut">
              <a:rPr lang="en-IN" smtClean="0"/>
              <a:t>03-06-2024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3477B-F41F-44DE-9E35-9A75522FE2E4}" type="slidenum">
              <a:rPr lang="en-IN" smtClean="0"/>
              <a:t>‹#›</a:t>
            </a:fld>
            <a:endParaRPr lang="en-IN"/>
          </a:p>
        </p:txBody>
      </p:sp>
    </p:spTree>
    <p:extLst>
      <p:ext uri="{BB962C8B-B14F-4D97-AF65-F5344CB8AC3E}">
        <p14:creationId xmlns:p14="http://schemas.microsoft.com/office/powerpoint/2010/main" val="2441663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C83477B-F41F-44DE-9E35-9A75522FE2E4}" type="slidenum">
              <a:rPr lang="en-IN" smtClean="0"/>
              <a:t>1</a:t>
            </a:fld>
            <a:endParaRPr lang="en-IN"/>
          </a:p>
        </p:txBody>
      </p:sp>
    </p:spTree>
    <p:extLst>
      <p:ext uri="{BB962C8B-B14F-4D97-AF65-F5344CB8AC3E}">
        <p14:creationId xmlns:p14="http://schemas.microsoft.com/office/powerpoint/2010/main" val="1017874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C83477B-F41F-44DE-9E35-9A75522FE2E4}" type="slidenum">
              <a:rPr lang="en-IN" smtClean="0"/>
              <a:t>2</a:t>
            </a:fld>
            <a:endParaRPr lang="en-IN"/>
          </a:p>
        </p:txBody>
      </p:sp>
    </p:spTree>
    <p:extLst>
      <p:ext uri="{BB962C8B-B14F-4D97-AF65-F5344CB8AC3E}">
        <p14:creationId xmlns:p14="http://schemas.microsoft.com/office/powerpoint/2010/main" val="1947748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C83477B-F41F-44DE-9E35-9A75522FE2E4}" type="slidenum">
              <a:rPr lang="en-IN" smtClean="0"/>
              <a:t>9</a:t>
            </a:fld>
            <a:endParaRPr lang="en-IN"/>
          </a:p>
        </p:txBody>
      </p:sp>
    </p:spTree>
    <p:extLst>
      <p:ext uri="{BB962C8B-B14F-4D97-AF65-F5344CB8AC3E}">
        <p14:creationId xmlns:p14="http://schemas.microsoft.com/office/powerpoint/2010/main" val="174838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C83477B-F41F-44DE-9E35-9A75522FE2E4}" type="slidenum">
              <a:rPr lang="en-IN" smtClean="0"/>
              <a:t>10</a:t>
            </a:fld>
            <a:endParaRPr lang="en-IN"/>
          </a:p>
        </p:txBody>
      </p:sp>
    </p:spTree>
    <p:extLst>
      <p:ext uri="{BB962C8B-B14F-4D97-AF65-F5344CB8AC3E}">
        <p14:creationId xmlns:p14="http://schemas.microsoft.com/office/powerpoint/2010/main" val="3730909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C83477B-F41F-44DE-9E35-9A75522FE2E4}" type="slidenum">
              <a:rPr lang="en-IN" smtClean="0"/>
              <a:t>11</a:t>
            </a:fld>
            <a:endParaRPr lang="en-IN"/>
          </a:p>
        </p:txBody>
      </p:sp>
    </p:spTree>
    <p:extLst>
      <p:ext uri="{BB962C8B-B14F-4D97-AF65-F5344CB8AC3E}">
        <p14:creationId xmlns:p14="http://schemas.microsoft.com/office/powerpoint/2010/main" val="992050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5B874-88EE-47AE-7005-7FA9A74F8A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F419BD-5F06-59FA-99A9-48FB1E9B4C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3F420A9-F794-7FEE-2875-1CB5764C0C42}"/>
              </a:ext>
            </a:extLst>
          </p:cNvPr>
          <p:cNvSpPr>
            <a:spLocks noGrp="1"/>
          </p:cNvSpPr>
          <p:nvPr>
            <p:ph type="dt" sz="half" idx="10"/>
          </p:nvPr>
        </p:nvSpPr>
        <p:spPr/>
        <p:txBody>
          <a:bodyPr/>
          <a:lstStyle/>
          <a:p>
            <a:fld id="{721DDE79-961E-4E1D-9A66-ACA08769CD45}" type="datetimeFigureOut">
              <a:rPr lang="en-IN" smtClean="0"/>
              <a:t>03-06-2024</a:t>
            </a:fld>
            <a:endParaRPr lang="en-IN"/>
          </a:p>
        </p:txBody>
      </p:sp>
      <p:sp>
        <p:nvSpPr>
          <p:cNvPr id="5" name="Footer Placeholder 4">
            <a:extLst>
              <a:ext uri="{FF2B5EF4-FFF2-40B4-BE49-F238E27FC236}">
                <a16:creationId xmlns:a16="http://schemas.microsoft.com/office/drawing/2014/main" id="{E03F7CA2-DEA2-B818-6C9B-6F6EFB47A8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EF9F93-1146-08AE-A1DE-19DB2F11FAFA}"/>
              </a:ext>
            </a:extLst>
          </p:cNvPr>
          <p:cNvSpPr>
            <a:spLocks noGrp="1"/>
          </p:cNvSpPr>
          <p:nvPr>
            <p:ph type="sldNum" sz="quarter" idx="12"/>
          </p:nvPr>
        </p:nvSpPr>
        <p:spPr/>
        <p:txBody>
          <a:bodyPr/>
          <a:lstStyle/>
          <a:p>
            <a:fld id="{74CD8D03-E5B4-4ED9-A8B8-28944C84DF0D}" type="slidenum">
              <a:rPr lang="en-IN" smtClean="0"/>
              <a:t>‹#›</a:t>
            </a:fld>
            <a:endParaRPr lang="en-IN"/>
          </a:p>
        </p:txBody>
      </p:sp>
    </p:spTree>
    <p:extLst>
      <p:ext uri="{BB962C8B-B14F-4D97-AF65-F5344CB8AC3E}">
        <p14:creationId xmlns:p14="http://schemas.microsoft.com/office/powerpoint/2010/main" val="4101897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ADBF7-7693-FABC-6E6F-154EA707560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7E3FB4-313C-6410-C133-B93D37E5E8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7C6F65-D369-1D33-7FFC-1A4CD32CCB02}"/>
              </a:ext>
            </a:extLst>
          </p:cNvPr>
          <p:cNvSpPr>
            <a:spLocks noGrp="1"/>
          </p:cNvSpPr>
          <p:nvPr>
            <p:ph type="dt" sz="half" idx="10"/>
          </p:nvPr>
        </p:nvSpPr>
        <p:spPr/>
        <p:txBody>
          <a:bodyPr/>
          <a:lstStyle/>
          <a:p>
            <a:fld id="{721DDE79-961E-4E1D-9A66-ACA08769CD45}" type="datetimeFigureOut">
              <a:rPr lang="en-IN" smtClean="0"/>
              <a:t>03-06-2024</a:t>
            </a:fld>
            <a:endParaRPr lang="en-IN"/>
          </a:p>
        </p:txBody>
      </p:sp>
      <p:sp>
        <p:nvSpPr>
          <p:cNvPr id="5" name="Footer Placeholder 4">
            <a:extLst>
              <a:ext uri="{FF2B5EF4-FFF2-40B4-BE49-F238E27FC236}">
                <a16:creationId xmlns:a16="http://schemas.microsoft.com/office/drawing/2014/main" id="{D980A2E6-8411-6DF5-73A6-D04F9B195A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3CF065-C832-ACAA-5B60-5A814F9D2A15}"/>
              </a:ext>
            </a:extLst>
          </p:cNvPr>
          <p:cNvSpPr>
            <a:spLocks noGrp="1"/>
          </p:cNvSpPr>
          <p:nvPr>
            <p:ph type="sldNum" sz="quarter" idx="12"/>
          </p:nvPr>
        </p:nvSpPr>
        <p:spPr/>
        <p:txBody>
          <a:bodyPr/>
          <a:lstStyle/>
          <a:p>
            <a:fld id="{74CD8D03-E5B4-4ED9-A8B8-28944C84DF0D}" type="slidenum">
              <a:rPr lang="en-IN" smtClean="0"/>
              <a:t>‹#›</a:t>
            </a:fld>
            <a:endParaRPr lang="en-IN"/>
          </a:p>
        </p:txBody>
      </p:sp>
    </p:spTree>
    <p:extLst>
      <p:ext uri="{BB962C8B-B14F-4D97-AF65-F5344CB8AC3E}">
        <p14:creationId xmlns:p14="http://schemas.microsoft.com/office/powerpoint/2010/main" val="1160341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575CD0-386D-3365-8F41-58773340F4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ACD513-C037-E690-FE0A-C9ABE36EFB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7080B5-BEEA-485B-134E-998EDF05767B}"/>
              </a:ext>
            </a:extLst>
          </p:cNvPr>
          <p:cNvSpPr>
            <a:spLocks noGrp="1"/>
          </p:cNvSpPr>
          <p:nvPr>
            <p:ph type="dt" sz="half" idx="10"/>
          </p:nvPr>
        </p:nvSpPr>
        <p:spPr/>
        <p:txBody>
          <a:bodyPr/>
          <a:lstStyle/>
          <a:p>
            <a:fld id="{721DDE79-961E-4E1D-9A66-ACA08769CD45}" type="datetimeFigureOut">
              <a:rPr lang="en-IN" smtClean="0"/>
              <a:t>03-06-2024</a:t>
            </a:fld>
            <a:endParaRPr lang="en-IN"/>
          </a:p>
        </p:txBody>
      </p:sp>
      <p:sp>
        <p:nvSpPr>
          <p:cNvPr id="5" name="Footer Placeholder 4">
            <a:extLst>
              <a:ext uri="{FF2B5EF4-FFF2-40B4-BE49-F238E27FC236}">
                <a16:creationId xmlns:a16="http://schemas.microsoft.com/office/drawing/2014/main" id="{8763E3B0-D52C-F8B6-514B-DCD0337651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C5DF91-E31E-2EAC-22D2-FFCAF407AB50}"/>
              </a:ext>
            </a:extLst>
          </p:cNvPr>
          <p:cNvSpPr>
            <a:spLocks noGrp="1"/>
          </p:cNvSpPr>
          <p:nvPr>
            <p:ph type="sldNum" sz="quarter" idx="12"/>
          </p:nvPr>
        </p:nvSpPr>
        <p:spPr/>
        <p:txBody>
          <a:bodyPr/>
          <a:lstStyle/>
          <a:p>
            <a:fld id="{74CD8D03-E5B4-4ED9-A8B8-28944C84DF0D}" type="slidenum">
              <a:rPr lang="en-IN" smtClean="0"/>
              <a:t>‹#›</a:t>
            </a:fld>
            <a:endParaRPr lang="en-IN"/>
          </a:p>
        </p:txBody>
      </p:sp>
    </p:spTree>
    <p:extLst>
      <p:ext uri="{BB962C8B-B14F-4D97-AF65-F5344CB8AC3E}">
        <p14:creationId xmlns:p14="http://schemas.microsoft.com/office/powerpoint/2010/main" val="1255533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8309B-B9EB-B7E3-110C-3C38ADB4D5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9B4AD6-44FE-A43F-1F34-EC2D00F29D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1D3760-1DB6-38AD-BEEB-2441527C1B22}"/>
              </a:ext>
            </a:extLst>
          </p:cNvPr>
          <p:cNvSpPr>
            <a:spLocks noGrp="1"/>
          </p:cNvSpPr>
          <p:nvPr>
            <p:ph type="dt" sz="half" idx="10"/>
          </p:nvPr>
        </p:nvSpPr>
        <p:spPr/>
        <p:txBody>
          <a:bodyPr/>
          <a:lstStyle/>
          <a:p>
            <a:fld id="{721DDE79-961E-4E1D-9A66-ACA08769CD45}" type="datetimeFigureOut">
              <a:rPr lang="en-IN" smtClean="0"/>
              <a:t>03-06-2024</a:t>
            </a:fld>
            <a:endParaRPr lang="en-IN"/>
          </a:p>
        </p:txBody>
      </p:sp>
      <p:sp>
        <p:nvSpPr>
          <p:cNvPr id="5" name="Footer Placeholder 4">
            <a:extLst>
              <a:ext uri="{FF2B5EF4-FFF2-40B4-BE49-F238E27FC236}">
                <a16:creationId xmlns:a16="http://schemas.microsoft.com/office/drawing/2014/main" id="{432F897E-F896-2E81-FAC6-684B7E1395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8F66DD-033F-B1F0-505D-28A847BF39B9}"/>
              </a:ext>
            </a:extLst>
          </p:cNvPr>
          <p:cNvSpPr>
            <a:spLocks noGrp="1"/>
          </p:cNvSpPr>
          <p:nvPr>
            <p:ph type="sldNum" sz="quarter" idx="12"/>
          </p:nvPr>
        </p:nvSpPr>
        <p:spPr/>
        <p:txBody>
          <a:bodyPr/>
          <a:lstStyle/>
          <a:p>
            <a:fld id="{74CD8D03-E5B4-4ED9-A8B8-28944C84DF0D}" type="slidenum">
              <a:rPr lang="en-IN" smtClean="0"/>
              <a:t>‹#›</a:t>
            </a:fld>
            <a:endParaRPr lang="en-IN"/>
          </a:p>
        </p:txBody>
      </p:sp>
    </p:spTree>
    <p:extLst>
      <p:ext uri="{BB962C8B-B14F-4D97-AF65-F5344CB8AC3E}">
        <p14:creationId xmlns:p14="http://schemas.microsoft.com/office/powerpoint/2010/main" val="2036416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648C8-A6F7-41AB-A0BB-D2468AC346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F3BD7BD-E841-6C34-0302-76921C182A4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00C017-C072-F255-060B-2E29690DBF0E}"/>
              </a:ext>
            </a:extLst>
          </p:cNvPr>
          <p:cNvSpPr>
            <a:spLocks noGrp="1"/>
          </p:cNvSpPr>
          <p:nvPr>
            <p:ph type="dt" sz="half" idx="10"/>
          </p:nvPr>
        </p:nvSpPr>
        <p:spPr/>
        <p:txBody>
          <a:bodyPr/>
          <a:lstStyle/>
          <a:p>
            <a:fld id="{721DDE79-961E-4E1D-9A66-ACA08769CD45}" type="datetimeFigureOut">
              <a:rPr lang="en-IN" smtClean="0"/>
              <a:t>03-06-2024</a:t>
            </a:fld>
            <a:endParaRPr lang="en-IN"/>
          </a:p>
        </p:txBody>
      </p:sp>
      <p:sp>
        <p:nvSpPr>
          <p:cNvPr id="5" name="Footer Placeholder 4">
            <a:extLst>
              <a:ext uri="{FF2B5EF4-FFF2-40B4-BE49-F238E27FC236}">
                <a16:creationId xmlns:a16="http://schemas.microsoft.com/office/drawing/2014/main" id="{43CAD3C7-7A9F-7B98-6771-0B622E9F5C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7400F9-7CE0-3C7A-75E9-254C42ACD842}"/>
              </a:ext>
            </a:extLst>
          </p:cNvPr>
          <p:cNvSpPr>
            <a:spLocks noGrp="1"/>
          </p:cNvSpPr>
          <p:nvPr>
            <p:ph type="sldNum" sz="quarter" idx="12"/>
          </p:nvPr>
        </p:nvSpPr>
        <p:spPr/>
        <p:txBody>
          <a:bodyPr/>
          <a:lstStyle/>
          <a:p>
            <a:fld id="{74CD8D03-E5B4-4ED9-A8B8-28944C84DF0D}" type="slidenum">
              <a:rPr lang="en-IN" smtClean="0"/>
              <a:t>‹#›</a:t>
            </a:fld>
            <a:endParaRPr lang="en-IN"/>
          </a:p>
        </p:txBody>
      </p:sp>
    </p:spTree>
    <p:extLst>
      <p:ext uri="{BB962C8B-B14F-4D97-AF65-F5344CB8AC3E}">
        <p14:creationId xmlns:p14="http://schemas.microsoft.com/office/powerpoint/2010/main" val="2234314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1B0C1-5770-6B87-11A1-33D456EF3B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EB12EA-4EA3-67F5-9F49-7BBA562933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E3B51CA-6DAA-EE38-0B1B-7990CA2A02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05FFA2-8FD7-CB10-6FD9-CCB9D53898F4}"/>
              </a:ext>
            </a:extLst>
          </p:cNvPr>
          <p:cNvSpPr>
            <a:spLocks noGrp="1"/>
          </p:cNvSpPr>
          <p:nvPr>
            <p:ph type="dt" sz="half" idx="10"/>
          </p:nvPr>
        </p:nvSpPr>
        <p:spPr/>
        <p:txBody>
          <a:bodyPr/>
          <a:lstStyle/>
          <a:p>
            <a:fld id="{721DDE79-961E-4E1D-9A66-ACA08769CD45}" type="datetimeFigureOut">
              <a:rPr lang="en-IN" smtClean="0"/>
              <a:t>03-06-2024</a:t>
            </a:fld>
            <a:endParaRPr lang="en-IN"/>
          </a:p>
        </p:txBody>
      </p:sp>
      <p:sp>
        <p:nvSpPr>
          <p:cNvPr id="6" name="Footer Placeholder 5">
            <a:extLst>
              <a:ext uri="{FF2B5EF4-FFF2-40B4-BE49-F238E27FC236}">
                <a16:creationId xmlns:a16="http://schemas.microsoft.com/office/drawing/2014/main" id="{34333134-D73A-4672-9D80-2B3368AE28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B424C9-C203-CC4D-8AFF-DF0A04DA9ED7}"/>
              </a:ext>
            </a:extLst>
          </p:cNvPr>
          <p:cNvSpPr>
            <a:spLocks noGrp="1"/>
          </p:cNvSpPr>
          <p:nvPr>
            <p:ph type="sldNum" sz="quarter" idx="12"/>
          </p:nvPr>
        </p:nvSpPr>
        <p:spPr/>
        <p:txBody>
          <a:bodyPr/>
          <a:lstStyle/>
          <a:p>
            <a:fld id="{74CD8D03-E5B4-4ED9-A8B8-28944C84DF0D}" type="slidenum">
              <a:rPr lang="en-IN" smtClean="0"/>
              <a:t>‹#›</a:t>
            </a:fld>
            <a:endParaRPr lang="en-IN"/>
          </a:p>
        </p:txBody>
      </p:sp>
    </p:spTree>
    <p:extLst>
      <p:ext uri="{BB962C8B-B14F-4D97-AF65-F5344CB8AC3E}">
        <p14:creationId xmlns:p14="http://schemas.microsoft.com/office/powerpoint/2010/main" val="3769303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BAC0-2CE3-1E94-7D71-E0B07F3AC9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E477DA-A83C-D33F-266A-37551A09E5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6A1E26-9069-7CA6-9C85-2C21C85727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ADA9EC7-8A87-56B9-AC0D-F5D735632E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74C5CE-314C-BCF3-3BE3-88D3E01E15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04BD192-A85A-2189-DAEC-284D75A580F8}"/>
              </a:ext>
            </a:extLst>
          </p:cNvPr>
          <p:cNvSpPr>
            <a:spLocks noGrp="1"/>
          </p:cNvSpPr>
          <p:nvPr>
            <p:ph type="dt" sz="half" idx="10"/>
          </p:nvPr>
        </p:nvSpPr>
        <p:spPr/>
        <p:txBody>
          <a:bodyPr/>
          <a:lstStyle/>
          <a:p>
            <a:fld id="{721DDE79-961E-4E1D-9A66-ACA08769CD45}" type="datetimeFigureOut">
              <a:rPr lang="en-IN" smtClean="0"/>
              <a:t>03-06-2024</a:t>
            </a:fld>
            <a:endParaRPr lang="en-IN"/>
          </a:p>
        </p:txBody>
      </p:sp>
      <p:sp>
        <p:nvSpPr>
          <p:cNvPr id="8" name="Footer Placeholder 7">
            <a:extLst>
              <a:ext uri="{FF2B5EF4-FFF2-40B4-BE49-F238E27FC236}">
                <a16:creationId xmlns:a16="http://schemas.microsoft.com/office/drawing/2014/main" id="{62C742A9-7C2D-B227-B7B5-35577B22764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BADCFBF-DAB5-DC01-8DFF-68BBED80FE01}"/>
              </a:ext>
            </a:extLst>
          </p:cNvPr>
          <p:cNvSpPr>
            <a:spLocks noGrp="1"/>
          </p:cNvSpPr>
          <p:nvPr>
            <p:ph type="sldNum" sz="quarter" idx="12"/>
          </p:nvPr>
        </p:nvSpPr>
        <p:spPr/>
        <p:txBody>
          <a:bodyPr/>
          <a:lstStyle/>
          <a:p>
            <a:fld id="{74CD8D03-E5B4-4ED9-A8B8-28944C84DF0D}" type="slidenum">
              <a:rPr lang="en-IN" smtClean="0"/>
              <a:t>‹#›</a:t>
            </a:fld>
            <a:endParaRPr lang="en-IN"/>
          </a:p>
        </p:txBody>
      </p:sp>
    </p:spTree>
    <p:extLst>
      <p:ext uri="{BB962C8B-B14F-4D97-AF65-F5344CB8AC3E}">
        <p14:creationId xmlns:p14="http://schemas.microsoft.com/office/powerpoint/2010/main" val="631031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358DD-8571-F346-EBFA-884EA950C2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07C1AB-E56D-A304-A980-070ED834AAFF}"/>
              </a:ext>
            </a:extLst>
          </p:cNvPr>
          <p:cNvSpPr>
            <a:spLocks noGrp="1"/>
          </p:cNvSpPr>
          <p:nvPr>
            <p:ph type="dt" sz="half" idx="10"/>
          </p:nvPr>
        </p:nvSpPr>
        <p:spPr/>
        <p:txBody>
          <a:bodyPr/>
          <a:lstStyle/>
          <a:p>
            <a:fld id="{721DDE79-961E-4E1D-9A66-ACA08769CD45}" type="datetimeFigureOut">
              <a:rPr lang="en-IN" smtClean="0"/>
              <a:t>03-06-2024</a:t>
            </a:fld>
            <a:endParaRPr lang="en-IN"/>
          </a:p>
        </p:txBody>
      </p:sp>
      <p:sp>
        <p:nvSpPr>
          <p:cNvPr id="4" name="Footer Placeholder 3">
            <a:extLst>
              <a:ext uri="{FF2B5EF4-FFF2-40B4-BE49-F238E27FC236}">
                <a16:creationId xmlns:a16="http://schemas.microsoft.com/office/drawing/2014/main" id="{7234CECA-560F-8DB6-D61F-F8F9EC0E754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5B93472-541B-BEEA-5703-15940191CE64}"/>
              </a:ext>
            </a:extLst>
          </p:cNvPr>
          <p:cNvSpPr>
            <a:spLocks noGrp="1"/>
          </p:cNvSpPr>
          <p:nvPr>
            <p:ph type="sldNum" sz="quarter" idx="12"/>
          </p:nvPr>
        </p:nvSpPr>
        <p:spPr/>
        <p:txBody>
          <a:bodyPr/>
          <a:lstStyle/>
          <a:p>
            <a:fld id="{74CD8D03-E5B4-4ED9-A8B8-28944C84DF0D}" type="slidenum">
              <a:rPr lang="en-IN" smtClean="0"/>
              <a:t>‹#›</a:t>
            </a:fld>
            <a:endParaRPr lang="en-IN"/>
          </a:p>
        </p:txBody>
      </p:sp>
    </p:spTree>
    <p:extLst>
      <p:ext uri="{BB962C8B-B14F-4D97-AF65-F5344CB8AC3E}">
        <p14:creationId xmlns:p14="http://schemas.microsoft.com/office/powerpoint/2010/main" val="1613588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C52B05-9109-93D3-ADF8-B91A644CEADF}"/>
              </a:ext>
            </a:extLst>
          </p:cNvPr>
          <p:cNvSpPr>
            <a:spLocks noGrp="1"/>
          </p:cNvSpPr>
          <p:nvPr>
            <p:ph type="dt" sz="half" idx="10"/>
          </p:nvPr>
        </p:nvSpPr>
        <p:spPr/>
        <p:txBody>
          <a:bodyPr/>
          <a:lstStyle/>
          <a:p>
            <a:fld id="{721DDE79-961E-4E1D-9A66-ACA08769CD45}" type="datetimeFigureOut">
              <a:rPr lang="en-IN" smtClean="0"/>
              <a:t>03-06-2024</a:t>
            </a:fld>
            <a:endParaRPr lang="en-IN"/>
          </a:p>
        </p:txBody>
      </p:sp>
      <p:sp>
        <p:nvSpPr>
          <p:cNvPr id="3" name="Footer Placeholder 2">
            <a:extLst>
              <a:ext uri="{FF2B5EF4-FFF2-40B4-BE49-F238E27FC236}">
                <a16:creationId xmlns:a16="http://schemas.microsoft.com/office/drawing/2014/main" id="{24828A1D-6ECA-68FD-A0E7-06085E64FE4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C55DCE9-15E7-FF54-6509-13AD416890DC}"/>
              </a:ext>
            </a:extLst>
          </p:cNvPr>
          <p:cNvSpPr>
            <a:spLocks noGrp="1"/>
          </p:cNvSpPr>
          <p:nvPr>
            <p:ph type="sldNum" sz="quarter" idx="12"/>
          </p:nvPr>
        </p:nvSpPr>
        <p:spPr/>
        <p:txBody>
          <a:bodyPr/>
          <a:lstStyle/>
          <a:p>
            <a:fld id="{74CD8D03-E5B4-4ED9-A8B8-28944C84DF0D}" type="slidenum">
              <a:rPr lang="en-IN" smtClean="0"/>
              <a:t>‹#›</a:t>
            </a:fld>
            <a:endParaRPr lang="en-IN"/>
          </a:p>
        </p:txBody>
      </p:sp>
    </p:spTree>
    <p:extLst>
      <p:ext uri="{BB962C8B-B14F-4D97-AF65-F5344CB8AC3E}">
        <p14:creationId xmlns:p14="http://schemas.microsoft.com/office/powerpoint/2010/main" val="1940319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0D455-62D5-BFCE-9E78-B63B46D040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503349-ADEB-DB07-D11F-AEB76B0690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3064A1-1D06-7689-0A8F-E553509045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5368B8-2D89-E05B-F04E-992D7FDB2DD7}"/>
              </a:ext>
            </a:extLst>
          </p:cNvPr>
          <p:cNvSpPr>
            <a:spLocks noGrp="1"/>
          </p:cNvSpPr>
          <p:nvPr>
            <p:ph type="dt" sz="half" idx="10"/>
          </p:nvPr>
        </p:nvSpPr>
        <p:spPr/>
        <p:txBody>
          <a:bodyPr/>
          <a:lstStyle/>
          <a:p>
            <a:fld id="{721DDE79-961E-4E1D-9A66-ACA08769CD45}" type="datetimeFigureOut">
              <a:rPr lang="en-IN" smtClean="0"/>
              <a:t>03-06-2024</a:t>
            </a:fld>
            <a:endParaRPr lang="en-IN"/>
          </a:p>
        </p:txBody>
      </p:sp>
      <p:sp>
        <p:nvSpPr>
          <p:cNvPr id="6" name="Footer Placeholder 5">
            <a:extLst>
              <a:ext uri="{FF2B5EF4-FFF2-40B4-BE49-F238E27FC236}">
                <a16:creationId xmlns:a16="http://schemas.microsoft.com/office/drawing/2014/main" id="{31DCDA92-9238-714A-72FC-8A172F930D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115F0B-AC77-59AE-5ECF-599E94A8DE3E}"/>
              </a:ext>
            </a:extLst>
          </p:cNvPr>
          <p:cNvSpPr>
            <a:spLocks noGrp="1"/>
          </p:cNvSpPr>
          <p:nvPr>
            <p:ph type="sldNum" sz="quarter" idx="12"/>
          </p:nvPr>
        </p:nvSpPr>
        <p:spPr/>
        <p:txBody>
          <a:bodyPr/>
          <a:lstStyle/>
          <a:p>
            <a:fld id="{74CD8D03-E5B4-4ED9-A8B8-28944C84DF0D}" type="slidenum">
              <a:rPr lang="en-IN" smtClean="0"/>
              <a:t>‹#›</a:t>
            </a:fld>
            <a:endParaRPr lang="en-IN"/>
          </a:p>
        </p:txBody>
      </p:sp>
    </p:spTree>
    <p:extLst>
      <p:ext uri="{BB962C8B-B14F-4D97-AF65-F5344CB8AC3E}">
        <p14:creationId xmlns:p14="http://schemas.microsoft.com/office/powerpoint/2010/main" val="3885179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41569-F4B4-4ED5-A00C-7485C433B1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45E39C-B374-C014-0A18-20705D248C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5613FA7-0B93-979F-4D2D-6038A71796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EB2505-2D4B-3992-15E5-3EF3658FBFF8}"/>
              </a:ext>
            </a:extLst>
          </p:cNvPr>
          <p:cNvSpPr>
            <a:spLocks noGrp="1"/>
          </p:cNvSpPr>
          <p:nvPr>
            <p:ph type="dt" sz="half" idx="10"/>
          </p:nvPr>
        </p:nvSpPr>
        <p:spPr/>
        <p:txBody>
          <a:bodyPr/>
          <a:lstStyle/>
          <a:p>
            <a:fld id="{721DDE79-961E-4E1D-9A66-ACA08769CD45}" type="datetimeFigureOut">
              <a:rPr lang="en-IN" smtClean="0"/>
              <a:t>03-06-2024</a:t>
            </a:fld>
            <a:endParaRPr lang="en-IN"/>
          </a:p>
        </p:txBody>
      </p:sp>
      <p:sp>
        <p:nvSpPr>
          <p:cNvPr id="6" name="Footer Placeholder 5">
            <a:extLst>
              <a:ext uri="{FF2B5EF4-FFF2-40B4-BE49-F238E27FC236}">
                <a16:creationId xmlns:a16="http://schemas.microsoft.com/office/drawing/2014/main" id="{1E91E74A-ABA9-D4D2-5749-7037B4880F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6CEFA2-E2B6-0C90-D409-AA99C0A67E06}"/>
              </a:ext>
            </a:extLst>
          </p:cNvPr>
          <p:cNvSpPr>
            <a:spLocks noGrp="1"/>
          </p:cNvSpPr>
          <p:nvPr>
            <p:ph type="sldNum" sz="quarter" idx="12"/>
          </p:nvPr>
        </p:nvSpPr>
        <p:spPr/>
        <p:txBody>
          <a:bodyPr/>
          <a:lstStyle/>
          <a:p>
            <a:fld id="{74CD8D03-E5B4-4ED9-A8B8-28944C84DF0D}" type="slidenum">
              <a:rPr lang="en-IN" smtClean="0"/>
              <a:t>‹#›</a:t>
            </a:fld>
            <a:endParaRPr lang="en-IN"/>
          </a:p>
        </p:txBody>
      </p:sp>
    </p:spTree>
    <p:extLst>
      <p:ext uri="{BB962C8B-B14F-4D97-AF65-F5344CB8AC3E}">
        <p14:creationId xmlns:p14="http://schemas.microsoft.com/office/powerpoint/2010/main" val="1056120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53C955-9EDA-6C41-D00D-994F22D3D1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872F27-2AD2-18EF-F03C-7B6A14630F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469FB4-52D6-95A0-9EA1-9A3C6CF41C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21DDE79-961E-4E1D-9A66-ACA08769CD45}" type="datetimeFigureOut">
              <a:rPr lang="en-IN" smtClean="0"/>
              <a:t>03-06-2024</a:t>
            </a:fld>
            <a:endParaRPr lang="en-IN"/>
          </a:p>
        </p:txBody>
      </p:sp>
      <p:sp>
        <p:nvSpPr>
          <p:cNvPr id="5" name="Footer Placeholder 4">
            <a:extLst>
              <a:ext uri="{FF2B5EF4-FFF2-40B4-BE49-F238E27FC236}">
                <a16:creationId xmlns:a16="http://schemas.microsoft.com/office/drawing/2014/main" id="{F197C316-2D52-E133-2703-AF416E1841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E5C62EC7-32E4-0897-53D9-D1216859BC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CD8D03-E5B4-4ED9-A8B8-28944C84DF0D}" type="slidenum">
              <a:rPr lang="en-IN" smtClean="0"/>
              <a:t>‹#›</a:t>
            </a:fld>
            <a:endParaRPr lang="en-IN"/>
          </a:p>
        </p:txBody>
      </p:sp>
    </p:spTree>
    <p:extLst>
      <p:ext uri="{BB962C8B-B14F-4D97-AF65-F5344CB8AC3E}">
        <p14:creationId xmlns:p14="http://schemas.microsoft.com/office/powerpoint/2010/main" val="1804855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 name="Rectangle 512">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14" name="Group 513">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bg1"/>
          </a:solidFill>
        </p:grpSpPr>
        <p:sp>
          <p:nvSpPr>
            <p:cNvPr id="325" name="Freeform: Shape 324">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515" name="Freeform: Shape 514">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516" name="Freeform: Shape 515">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34538"/>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 name="Freeform: Shape 516">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23905"/>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 name="Freeform: Shape 517">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23905"/>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F8DB0D5-1F08-B9AC-221E-EAEC61E42DCB}"/>
              </a:ext>
            </a:extLst>
          </p:cNvPr>
          <p:cNvSpPr>
            <a:spLocks noGrp="1"/>
          </p:cNvSpPr>
          <p:nvPr>
            <p:ph type="ctrTitle"/>
          </p:nvPr>
        </p:nvSpPr>
        <p:spPr>
          <a:xfrm>
            <a:off x="2242409" y="895483"/>
            <a:ext cx="5786232" cy="3011190"/>
          </a:xfrm>
        </p:spPr>
        <p:txBody>
          <a:bodyPr>
            <a:normAutofit/>
          </a:bodyPr>
          <a:lstStyle/>
          <a:p>
            <a:r>
              <a:rPr lang="en-US" sz="5400" b="1">
                <a:solidFill>
                  <a:schemeClr val="bg1"/>
                </a:solidFill>
              </a:rPr>
              <a:t>A/B Testing Analysis Report</a:t>
            </a:r>
            <a:endParaRPr lang="en-IN" sz="5400" b="1">
              <a:solidFill>
                <a:schemeClr val="bg1"/>
              </a:solidFill>
            </a:endParaRPr>
          </a:p>
        </p:txBody>
      </p:sp>
      <p:sp>
        <p:nvSpPr>
          <p:cNvPr id="519"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20"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521"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bg1"/>
          </a:solidFill>
        </p:grpSpPr>
        <p:sp>
          <p:nvSpPr>
            <p:cNvPr id="339" name="Freeform: Shape 338">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22" name="Freeform: Shape 521">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23" name="Freeform: Shape 522">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24" name="Freeform: Shape 523">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25" name="Oval 524">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6" name="Oval 525">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7" name="Freeform: Shape 526">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8" name="Freeform: Shape 527">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7856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Rectangle 84">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4835017-1EE6-1841-958B-C49E941EC402}"/>
              </a:ext>
            </a:extLst>
          </p:cNvPr>
          <p:cNvPicPr>
            <a:picLocks noChangeAspect="1"/>
          </p:cNvPicPr>
          <p:nvPr/>
        </p:nvPicPr>
        <p:blipFill>
          <a:blip r:embed="rId3">
            <a:extLst>
              <a:ext uri="{28A0092B-C50C-407E-A947-70E740481C1C}">
                <a14:useLocalDpi xmlns:a14="http://schemas.microsoft.com/office/drawing/2010/main" val="0"/>
              </a:ext>
            </a:extLst>
          </a:blip>
          <a:srcRect t="1166" b="1166"/>
          <a:stretch/>
        </p:blipFill>
        <p:spPr>
          <a:xfrm>
            <a:off x="5926242" y="445659"/>
            <a:ext cx="5732358" cy="2987095"/>
          </a:xfrm>
          <a:prstGeom prst="rect">
            <a:avLst/>
          </a:prstGeom>
        </p:spPr>
      </p:pic>
      <p:grpSp>
        <p:nvGrpSpPr>
          <p:cNvPr id="86" name="Group 85">
            <a:extLst>
              <a:ext uri="{FF2B5EF4-FFF2-40B4-BE49-F238E27FC236}">
                <a16:creationId xmlns:a16="http://schemas.microsoft.com/office/drawing/2014/main" id="{59A59B10-9D94-4C5B-8BF0-95928DCE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73" name="Group 72">
              <a:extLst>
                <a:ext uri="{FF2B5EF4-FFF2-40B4-BE49-F238E27FC236}">
                  <a16:creationId xmlns:a16="http://schemas.microsoft.com/office/drawing/2014/main" id="{354E31B9-72DD-4DE4-B3E3-4395530BEC1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87" name="Freeform: Shape 86">
                <a:extLst>
                  <a:ext uri="{FF2B5EF4-FFF2-40B4-BE49-F238E27FC236}">
                    <a16:creationId xmlns:a16="http://schemas.microsoft.com/office/drawing/2014/main" id="{68738192-1FEA-49E1-BFF3-6D1C324A5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Shape 87">
                <a:extLst>
                  <a:ext uri="{FF2B5EF4-FFF2-40B4-BE49-F238E27FC236}">
                    <a16:creationId xmlns:a16="http://schemas.microsoft.com/office/drawing/2014/main" id="{F3C51644-0F34-453B-92B8-9FF33932E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74" name="Group 73">
              <a:extLst>
                <a:ext uri="{FF2B5EF4-FFF2-40B4-BE49-F238E27FC236}">
                  <a16:creationId xmlns:a16="http://schemas.microsoft.com/office/drawing/2014/main" id="{8ADB9AB8-2EB4-4B5E-9A1E-84F2E44D918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89" name="Freeform: Shape 88">
                <a:extLst>
                  <a:ext uri="{FF2B5EF4-FFF2-40B4-BE49-F238E27FC236}">
                    <a16:creationId xmlns:a16="http://schemas.microsoft.com/office/drawing/2014/main" id="{95F439B0-E080-4B01-85AF-D226A85BA4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Shape 89">
                <a:extLst>
                  <a:ext uri="{FF2B5EF4-FFF2-40B4-BE49-F238E27FC236}">
                    <a16:creationId xmlns:a16="http://schemas.microsoft.com/office/drawing/2014/main" id="{EDEC643B-AA3F-4913-B411-1458BCEF26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4">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4" name="Title 3">
            <a:extLst>
              <a:ext uri="{FF2B5EF4-FFF2-40B4-BE49-F238E27FC236}">
                <a16:creationId xmlns:a16="http://schemas.microsoft.com/office/drawing/2014/main" id="{8F8DB0D5-1F08-B9AC-221E-EAEC61E42DCB}"/>
              </a:ext>
            </a:extLst>
          </p:cNvPr>
          <p:cNvSpPr>
            <a:spLocks noGrp="1"/>
          </p:cNvSpPr>
          <p:nvPr>
            <p:ph type="ctrTitle"/>
          </p:nvPr>
        </p:nvSpPr>
        <p:spPr>
          <a:xfrm>
            <a:off x="835024" y="1476375"/>
            <a:ext cx="4956177" cy="1952625"/>
          </a:xfrm>
        </p:spPr>
        <p:txBody>
          <a:bodyPr>
            <a:noAutofit/>
          </a:bodyPr>
          <a:lstStyle/>
          <a:p>
            <a:pPr algn="l"/>
            <a:r>
              <a:rPr lang="en-US" sz="5000" dirty="0">
                <a:solidFill>
                  <a:schemeClr val="bg1"/>
                </a:solidFill>
              </a:rPr>
              <a:t>Content Viewed vs. Products Added to Cart</a:t>
            </a:r>
            <a:endParaRPr lang="en-IN" sz="5000" dirty="0">
              <a:solidFill>
                <a:schemeClr val="bg1"/>
              </a:solidFill>
            </a:endParaRPr>
          </a:p>
        </p:txBody>
      </p:sp>
      <p:sp>
        <p:nvSpPr>
          <p:cNvPr id="5" name="Subtitle 4">
            <a:extLst>
              <a:ext uri="{FF2B5EF4-FFF2-40B4-BE49-F238E27FC236}">
                <a16:creationId xmlns:a16="http://schemas.microsoft.com/office/drawing/2014/main" id="{B325C2C2-76E0-3D2C-C530-EB92E1ED7B1D}"/>
              </a:ext>
            </a:extLst>
          </p:cNvPr>
          <p:cNvSpPr>
            <a:spLocks noGrp="1"/>
          </p:cNvSpPr>
          <p:nvPr>
            <p:ph type="subTitle" idx="1"/>
          </p:nvPr>
        </p:nvSpPr>
        <p:spPr>
          <a:xfrm>
            <a:off x="835024" y="3809999"/>
            <a:ext cx="7025753" cy="1012778"/>
          </a:xfrm>
        </p:spPr>
        <p:txBody>
          <a:bodyPr>
            <a:normAutofit/>
          </a:bodyPr>
          <a:lstStyle/>
          <a:p>
            <a:pPr algn="l"/>
            <a:r>
              <a:rPr lang="en-US" sz="2200" dirty="0">
                <a:solidFill>
                  <a:schemeClr val="bg1"/>
                </a:solidFill>
              </a:rPr>
              <a:t>Again, the control campaign wins!</a:t>
            </a:r>
            <a:endParaRPr lang="en-IN" sz="2200" dirty="0">
              <a:solidFill>
                <a:schemeClr val="bg1"/>
              </a:solidFill>
            </a:endParaRPr>
          </a:p>
        </p:txBody>
      </p:sp>
    </p:spTree>
    <p:extLst>
      <p:ext uri="{BB962C8B-B14F-4D97-AF65-F5344CB8AC3E}">
        <p14:creationId xmlns:p14="http://schemas.microsoft.com/office/powerpoint/2010/main" val="3760167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Rectangle 84">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4835017-1EE6-1841-958B-C49E941EC402}"/>
              </a:ext>
            </a:extLst>
          </p:cNvPr>
          <p:cNvPicPr>
            <a:picLocks noChangeAspect="1"/>
          </p:cNvPicPr>
          <p:nvPr/>
        </p:nvPicPr>
        <p:blipFill>
          <a:blip r:embed="rId3">
            <a:extLst>
              <a:ext uri="{28A0092B-C50C-407E-A947-70E740481C1C}">
                <a14:useLocalDpi xmlns:a14="http://schemas.microsoft.com/office/drawing/2010/main" val="0"/>
              </a:ext>
            </a:extLst>
          </a:blip>
          <a:srcRect t="1166" b="1166"/>
          <a:stretch/>
        </p:blipFill>
        <p:spPr>
          <a:xfrm>
            <a:off x="5926242" y="445659"/>
            <a:ext cx="5732358" cy="2987095"/>
          </a:xfrm>
          <a:prstGeom prst="rect">
            <a:avLst/>
          </a:prstGeom>
        </p:spPr>
      </p:pic>
      <p:grpSp>
        <p:nvGrpSpPr>
          <p:cNvPr id="86" name="Group 85">
            <a:extLst>
              <a:ext uri="{FF2B5EF4-FFF2-40B4-BE49-F238E27FC236}">
                <a16:creationId xmlns:a16="http://schemas.microsoft.com/office/drawing/2014/main" id="{59A59B10-9D94-4C5B-8BF0-95928DCE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73" name="Group 72">
              <a:extLst>
                <a:ext uri="{FF2B5EF4-FFF2-40B4-BE49-F238E27FC236}">
                  <a16:creationId xmlns:a16="http://schemas.microsoft.com/office/drawing/2014/main" id="{354E31B9-72DD-4DE4-B3E3-4395530BEC1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87" name="Freeform: Shape 86">
                <a:extLst>
                  <a:ext uri="{FF2B5EF4-FFF2-40B4-BE49-F238E27FC236}">
                    <a16:creationId xmlns:a16="http://schemas.microsoft.com/office/drawing/2014/main" id="{68738192-1FEA-49E1-BFF3-6D1C324A5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Shape 87">
                <a:extLst>
                  <a:ext uri="{FF2B5EF4-FFF2-40B4-BE49-F238E27FC236}">
                    <a16:creationId xmlns:a16="http://schemas.microsoft.com/office/drawing/2014/main" id="{F3C51644-0F34-453B-92B8-9FF33932E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74" name="Group 73">
              <a:extLst>
                <a:ext uri="{FF2B5EF4-FFF2-40B4-BE49-F238E27FC236}">
                  <a16:creationId xmlns:a16="http://schemas.microsoft.com/office/drawing/2014/main" id="{8ADB9AB8-2EB4-4B5E-9A1E-84F2E44D918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89" name="Freeform: Shape 88">
                <a:extLst>
                  <a:ext uri="{FF2B5EF4-FFF2-40B4-BE49-F238E27FC236}">
                    <a16:creationId xmlns:a16="http://schemas.microsoft.com/office/drawing/2014/main" id="{95F439B0-E080-4B01-85AF-D226A85BA4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Shape 89">
                <a:extLst>
                  <a:ext uri="{FF2B5EF4-FFF2-40B4-BE49-F238E27FC236}">
                    <a16:creationId xmlns:a16="http://schemas.microsoft.com/office/drawing/2014/main" id="{EDEC643B-AA3F-4913-B411-1458BCEF26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4">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4" name="Title 3">
            <a:extLst>
              <a:ext uri="{FF2B5EF4-FFF2-40B4-BE49-F238E27FC236}">
                <a16:creationId xmlns:a16="http://schemas.microsoft.com/office/drawing/2014/main" id="{8F8DB0D5-1F08-B9AC-221E-EAEC61E42DCB}"/>
              </a:ext>
            </a:extLst>
          </p:cNvPr>
          <p:cNvSpPr>
            <a:spLocks noGrp="1"/>
          </p:cNvSpPr>
          <p:nvPr>
            <p:ph type="ctrTitle"/>
          </p:nvPr>
        </p:nvSpPr>
        <p:spPr>
          <a:xfrm>
            <a:off x="835024" y="1476375"/>
            <a:ext cx="4956177" cy="1952625"/>
          </a:xfrm>
        </p:spPr>
        <p:txBody>
          <a:bodyPr>
            <a:noAutofit/>
          </a:bodyPr>
          <a:lstStyle/>
          <a:p>
            <a:pPr algn="l"/>
            <a:r>
              <a:rPr lang="en-US" sz="5000" dirty="0">
                <a:solidFill>
                  <a:schemeClr val="bg1"/>
                </a:solidFill>
              </a:rPr>
              <a:t>Products Added to Cart vs. Sales</a:t>
            </a:r>
            <a:endParaRPr lang="en-IN" sz="5000" dirty="0">
              <a:solidFill>
                <a:schemeClr val="bg1"/>
              </a:solidFill>
            </a:endParaRPr>
          </a:p>
        </p:txBody>
      </p:sp>
      <p:sp>
        <p:nvSpPr>
          <p:cNvPr id="5" name="Subtitle 4">
            <a:extLst>
              <a:ext uri="{FF2B5EF4-FFF2-40B4-BE49-F238E27FC236}">
                <a16:creationId xmlns:a16="http://schemas.microsoft.com/office/drawing/2014/main" id="{B325C2C2-76E0-3D2C-C530-EB92E1ED7B1D}"/>
              </a:ext>
            </a:extLst>
          </p:cNvPr>
          <p:cNvSpPr>
            <a:spLocks noGrp="1"/>
          </p:cNvSpPr>
          <p:nvPr>
            <p:ph type="subTitle" idx="1"/>
          </p:nvPr>
        </p:nvSpPr>
        <p:spPr>
          <a:xfrm>
            <a:off x="835024" y="3809999"/>
            <a:ext cx="7025753" cy="1012778"/>
          </a:xfrm>
        </p:spPr>
        <p:txBody>
          <a:bodyPr>
            <a:normAutofit/>
          </a:bodyPr>
          <a:lstStyle/>
          <a:p>
            <a:pPr algn="l"/>
            <a:r>
              <a:rPr lang="en-US" sz="2200" dirty="0">
                <a:solidFill>
                  <a:schemeClr val="bg1"/>
                </a:solidFill>
              </a:rPr>
              <a:t>Although the control campaign resulted in more sales and more products in the cart, the conversion rate of the test campaign is higher.</a:t>
            </a:r>
            <a:endParaRPr lang="en-IN" sz="2200" dirty="0">
              <a:solidFill>
                <a:schemeClr val="bg1"/>
              </a:solidFill>
            </a:endParaRPr>
          </a:p>
        </p:txBody>
      </p:sp>
    </p:spTree>
    <p:extLst>
      <p:ext uri="{BB962C8B-B14F-4D97-AF65-F5344CB8AC3E}">
        <p14:creationId xmlns:p14="http://schemas.microsoft.com/office/powerpoint/2010/main" val="3402621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0" name="Rectangle 219">
            <a:extLst>
              <a:ext uri="{FF2B5EF4-FFF2-40B4-BE49-F238E27FC236}">
                <a16:creationId xmlns:a16="http://schemas.microsoft.com/office/drawing/2014/main" id="{84524344-6823-49EA-89D4-E36A82A9F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79EEE9C-89D5-0933-21D2-D965C5A4E6C8}"/>
              </a:ext>
            </a:extLst>
          </p:cNvPr>
          <p:cNvSpPr>
            <a:spLocks noGrp="1"/>
          </p:cNvSpPr>
          <p:nvPr>
            <p:ph type="ctrTitle"/>
          </p:nvPr>
        </p:nvSpPr>
        <p:spPr>
          <a:xfrm>
            <a:off x="1706856" y="197882"/>
            <a:ext cx="8748712" cy="2369988"/>
          </a:xfrm>
        </p:spPr>
        <p:txBody>
          <a:bodyPr>
            <a:normAutofit/>
          </a:bodyPr>
          <a:lstStyle/>
          <a:p>
            <a:pPr algn="l"/>
            <a:r>
              <a:rPr lang="en-IN" sz="7200" dirty="0">
                <a:solidFill>
                  <a:schemeClr val="bg1"/>
                </a:solidFill>
              </a:rPr>
              <a:t>Conclusion</a:t>
            </a:r>
          </a:p>
        </p:txBody>
      </p:sp>
      <p:sp>
        <p:nvSpPr>
          <p:cNvPr id="5" name="Subtitle 4">
            <a:extLst>
              <a:ext uri="{FF2B5EF4-FFF2-40B4-BE49-F238E27FC236}">
                <a16:creationId xmlns:a16="http://schemas.microsoft.com/office/drawing/2014/main" id="{503F6ADB-D1A7-59DA-3428-0447B1469499}"/>
              </a:ext>
            </a:extLst>
          </p:cNvPr>
          <p:cNvSpPr>
            <a:spLocks noGrp="1"/>
          </p:cNvSpPr>
          <p:nvPr>
            <p:ph type="subTitle" idx="1"/>
          </p:nvPr>
        </p:nvSpPr>
        <p:spPr>
          <a:xfrm>
            <a:off x="1706856" y="2677054"/>
            <a:ext cx="9170694" cy="1920136"/>
          </a:xfrm>
        </p:spPr>
        <p:txBody>
          <a:bodyPr wrap="square">
            <a:noAutofit/>
          </a:bodyPr>
          <a:lstStyle/>
          <a:p>
            <a:pPr algn="l"/>
            <a:r>
              <a:rPr lang="en-US" sz="2000" dirty="0">
                <a:solidFill>
                  <a:schemeClr val="bg1"/>
                </a:solidFill>
              </a:rPr>
              <a:t>From the above A/B tests, we found that the control campaign resulted in more sales and engagement from the visitors. More products were viewed from the control campaign, resulting in more products in the cart and more sales. But the conversion rate of products in the cart is higher in the test campaign. The test campaign resulted in more sales according to the products viewed and added to the cart. And the control campaign results in more sales overall. So, the test campaign can be used to market a specific product to a specific audience, and the control campaign can be used to market multiple products to a wider audience.</a:t>
            </a:r>
            <a:endParaRPr lang="en-IN" sz="2000" dirty="0">
              <a:solidFill>
                <a:schemeClr val="bg1"/>
              </a:solidFill>
            </a:endParaRPr>
          </a:p>
        </p:txBody>
      </p:sp>
      <p:grpSp>
        <p:nvGrpSpPr>
          <p:cNvPr id="222" name="Group 221">
            <a:extLst>
              <a:ext uri="{FF2B5EF4-FFF2-40B4-BE49-F238E27FC236}">
                <a16:creationId xmlns:a16="http://schemas.microsoft.com/office/drawing/2014/main" id="{83F0465A-8953-42AC-8F67-7B9A54E660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223" name="Freeform: Shape 222">
              <a:extLst>
                <a:ext uri="{FF2B5EF4-FFF2-40B4-BE49-F238E27FC236}">
                  <a16:creationId xmlns:a16="http://schemas.microsoft.com/office/drawing/2014/main" id="{50CE1BBA-977A-4210-A80D-8A0BAAA18B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4" name="Group 223">
              <a:extLst>
                <a:ext uri="{FF2B5EF4-FFF2-40B4-BE49-F238E27FC236}">
                  <a16:creationId xmlns:a16="http://schemas.microsoft.com/office/drawing/2014/main" id="{71E1A328-D621-4993-B11B-011ED169AC9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225" name="Freeform: Shape 224">
                <a:extLst>
                  <a:ext uri="{FF2B5EF4-FFF2-40B4-BE49-F238E27FC236}">
                    <a16:creationId xmlns:a16="http://schemas.microsoft.com/office/drawing/2014/main" id="{41D2543A-0A6F-4980-98CA-658AA8EEA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Freeform: Shape 225">
                <a:extLst>
                  <a:ext uri="{FF2B5EF4-FFF2-40B4-BE49-F238E27FC236}">
                    <a16:creationId xmlns:a16="http://schemas.microsoft.com/office/drawing/2014/main" id="{3D0F2937-CF06-453C-B076-800064AEB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34747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4B2AE301-8298-47C2-81FA-781BA50D9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66" name="Group 65">
              <a:extLst>
                <a:ext uri="{FF2B5EF4-FFF2-40B4-BE49-F238E27FC236}">
                  <a16:creationId xmlns:a16="http://schemas.microsoft.com/office/drawing/2014/main" id="{68DBE596-692C-4777-8933-9D5BB8533B3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70" name="Freeform: Shape 69">
                <a:extLst>
                  <a:ext uri="{FF2B5EF4-FFF2-40B4-BE49-F238E27FC236}">
                    <a16:creationId xmlns:a16="http://schemas.microsoft.com/office/drawing/2014/main" id="{9C38783D-8606-4709-8C6F-69DE0EF81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Shape 70">
                <a:extLst>
                  <a:ext uri="{FF2B5EF4-FFF2-40B4-BE49-F238E27FC236}">
                    <a16:creationId xmlns:a16="http://schemas.microsoft.com/office/drawing/2014/main" id="{665A2D8C-561A-4347-88E9-4D84CF7CA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67" name="Group 66">
              <a:extLst>
                <a:ext uri="{FF2B5EF4-FFF2-40B4-BE49-F238E27FC236}">
                  <a16:creationId xmlns:a16="http://schemas.microsoft.com/office/drawing/2014/main" id="{77CB8EFE-31DC-44A2-A07E-FD84E8DA3E2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68" name="Freeform: Shape 67">
                <a:extLst>
                  <a:ext uri="{FF2B5EF4-FFF2-40B4-BE49-F238E27FC236}">
                    <a16:creationId xmlns:a16="http://schemas.microsoft.com/office/drawing/2014/main" id="{B6473FEC-46FF-4C7E-85BA-344E0365C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Freeform: Shape 68">
                <a:extLst>
                  <a:ext uri="{FF2B5EF4-FFF2-40B4-BE49-F238E27FC236}">
                    <a16:creationId xmlns:a16="http://schemas.microsoft.com/office/drawing/2014/main" id="{8C875950-A52D-453F-A602-3E58AD414E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3">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4" name="Title 3">
            <a:extLst>
              <a:ext uri="{FF2B5EF4-FFF2-40B4-BE49-F238E27FC236}">
                <a16:creationId xmlns:a16="http://schemas.microsoft.com/office/drawing/2014/main" id="{8F8DB0D5-1F08-B9AC-221E-EAEC61E42DCB}"/>
              </a:ext>
            </a:extLst>
          </p:cNvPr>
          <p:cNvSpPr>
            <a:spLocks noGrp="1"/>
          </p:cNvSpPr>
          <p:nvPr>
            <p:ph type="ctrTitle"/>
          </p:nvPr>
        </p:nvSpPr>
        <p:spPr>
          <a:xfrm>
            <a:off x="6227513" y="817601"/>
            <a:ext cx="5240881" cy="2067443"/>
          </a:xfrm>
        </p:spPr>
        <p:txBody>
          <a:bodyPr>
            <a:normAutofit/>
          </a:bodyPr>
          <a:lstStyle/>
          <a:p>
            <a:pPr algn="l"/>
            <a:r>
              <a:rPr lang="en-US" sz="4000" dirty="0">
                <a:solidFill>
                  <a:schemeClr val="bg1"/>
                </a:solidFill>
              </a:rPr>
              <a:t>Relationship Between Impressions and Amount Spent</a:t>
            </a:r>
            <a:endParaRPr lang="en-IN" sz="4000" dirty="0">
              <a:solidFill>
                <a:schemeClr val="bg1"/>
              </a:solidFill>
            </a:endParaRPr>
          </a:p>
        </p:txBody>
      </p:sp>
      <p:sp>
        <p:nvSpPr>
          <p:cNvPr id="5" name="Subtitle 4">
            <a:extLst>
              <a:ext uri="{FF2B5EF4-FFF2-40B4-BE49-F238E27FC236}">
                <a16:creationId xmlns:a16="http://schemas.microsoft.com/office/drawing/2014/main" id="{B325C2C2-76E0-3D2C-C530-EB92E1ED7B1D}"/>
              </a:ext>
            </a:extLst>
          </p:cNvPr>
          <p:cNvSpPr>
            <a:spLocks noGrp="1"/>
          </p:cNvSpPr>
          <p:nvPr>
            <p:ph type="subTitle" idx="1"/>
          </p:nvPr>
        </p:nvSpPr>
        <p:spPr>
          <a:xfrm>
            <a:off x="6227513" y="3197023"/>
            <a:ext cx="4977853" cy="1284778"/>
          </a:xfrm>
        </p:spPr>
        <p:txBody>
          <a:bodyPr>
            <a:normAutofit/>
          </a:bodyPr>
          <a:lstStyle/>
          <a:p>
            <a:pPr algn="l"/>
            <a:r>
              <a:rPr lang="en-US" sz="2000" dirty="0">
                <a:solidFill>
                  <a:schemeClr val="bg1"/>
                </a:solidFill>
              </a:rPr>
              <a:t>The control campaign resulted in more impressions according to the amount spent on both campaigns.</a:t>
            </a:r>
            <a:endParaRPr lang="en-IN" sz="2000" dirty="0">
              <a:solidFill>
                <a:schemeClr val="bg1"/>
              </a:solidFill>
            </a:endParaRPr>
          </a:p>
        </p:txBody>
      </p:sp>
      <p:pic>
        <p:nvPicPr>
          <p:cNvPr id="8" name="Picture 7" descr="A graph with red and blue dots">
            <a:extLst>
              <a:ext uri="{FF2B5EF4-FFF2-40B4-BE49-F238E27FC236}">
                <a16:creationId xmlns:a16="http://schemas.microsoft.com/office/drawing/2014/main" id="{B4835017-1EE6-1841-958B-C49E941EC402}"/>
              </a:ext>
            </a:extLst>
          </p:cNvPr>
          <p:cNvPicPr>
            <a:picLocks noChangeAspect="1"/>
          </p:cNvPicPr>
          <p:nvPr/>
        </p:nvPicPr>
        <p:blipFill rotWithShape="1">
          <a:blip r:embed="rId4">
            <a:extLst>
              <a:ext uri="{28A0092B-C50C-407E-A947-70E740481C1C}">
                <a14:useLocalDpi xmlns:a14="http://schemas.microsoft.com/office/drawing/2010/main" val="0"/>
              </a:ext>
            </a:extLst>
          </a:blip>
          <a:srcRect l="-36" t="791" b="1128"/>
          <a:stretch/>
        </p:blipFill>
        <p:spPr>
          <a:xfrm>
            <a:off x="66205" y="1104900"/>
            <a:ext cx="5968925" cy="3116335"/>
          </a:xfrm>
          <a:prstGeom prst="rect">
            <a:avLst/>
          </a:prstGeom>
        </p:spPr>
      </p:pic>
    </p:spTree>
    <p:extLst>
      <p:ext uri="{BB962C8B-B14F-4D97-AF65-F5344CB8AC3E}">
        <p14:creationId xmlns:p14="http://schemas.microsoft.com/office/powerpoint/2010/main" val="4223476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D776D29F-0A2C-4F75-8582-7C7DFCBD1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C7FCDB0-48F4-E491-4636-0F7DC88E457B}"/>
              </a:ext>
            </a:extLst>
          </p:cNvPr>
          <p:cNvSpPr>
            <a:spLocks noGrp="1"/>
          </p:cNvSpPr>
          <p:nvPr>
            <p:ph type="ctrTitle"/>
          </p:nvPr>
        </p:nvSpPr>
        <p:spPr>
          <a:xfrm>
            <a:off x="655793" y="1767271"/>
            <a:ext cx="4375151" cy="1747182"/>
          </a:xfrm>
        </p:spPr>
        <p:txBody>
          <a:bodyPr>
            <a:normAutofit/>
          </a:bodyPr>
          <a:lstStyle/>
          <a:p>
            <a:pPr algn="l"/>
            <a:r>
              <a:rPr lang="en-US" sz="4000" dirty="0">
                <a:solidFill>
                  <a:schemeClr val="bg1"/>
                </a:solidFill>
              </a:rPr>
              <a:t>Number of Searches Performed on the Website</a:t>
            </a:r>
            <a:endParaRPr lang="en-IN" sz="4000" dirty="0">
              <a:solidFill>
                <a:schemeClr val="bg1"/>
              </a:solidFill>
            </a:endParaRPr>
          </a:p>
        </p:txBody>
      </p:sp>
      <p:sp>
        <p:nvSpPr>
          <p:cNvPr id="5" name="Subtitle 4">
            <a:extLst>
              <a:ext uri="{FF2B5EF4-FFF2-40B4-BE49-F238E27FC236}">
                <a16:creationId xmlns:a16="http://schemas.microsoft.com/office/drawing/2014/main" id="{CE049B15-143A-F94A-E9A3-9899F05D9433}"/>
              </a:ext>
            </a:extLst>
          </p:cNvPr>
          <p:cNvSpPr>
            <a:spLocks noGrp="1"/>
          </p:cNvSpPr>
          <p:nvPr>
            <p:ph type="subTitle" idx="1"/>
          </p:nvPr>
        </p:nvSpPr>
        <p:spPr>
          <a:xfrm>
            <a:off x="654473" y="3710643"/>
            <a:ext cx="4377793" cy="1594508"/>
          </a:xfrm>
        </p:spPr>
        <p:txBody>
          <a:bodyPr>
            <a:normAutofit/>
          </a:bodyPr>
          <a:lstStyle/>
          <a:p>
            <a:pPr algn="l"/>
            <a:r>
              <a:rPr lang="en-US" sz="2000" dirty="0">
                <a:solidFill>
                  <a:schemeClr val="bg1"/>
                </a:solidFill>
              </a:rPr>
              <a:t>The test campaign resulted in </a:t>
            </a:r>
            <a:r>
              <a:rPr lang="en-US" sz="2000" b="1" dirty="0">
                <a:solidFill>
                  <a:schemeClr val="bg1"/>
                </a:solidFill>
              </a:rPr>
              <a:t>8.5%</a:t>
            </a:r>
            <a:r>
              <a:rPr lang="en-US" sz="2000" dirty="0">
                <a:solidFill>
                  <a:schemeClr val="bg1"/>
                </a:solidFill>
              </a:rPr>
              <a:t> more searches on the website.</a:t>
            </a:r>
            <a:endParaRPr lang="en-IN" sz="2000" dirty="0">
              <a:solidFill>
                <a:schemeClr val="bg1"/>
              </a:solidFill>
            </a:endParaRPr>
          </a:p>
        </p:txBody>
      </p:sp>
      <p:pic>
        <p:nvPicPr>
          <p:cNvPr id="7" name="Picture 6">
            <a:extLst>
              <a:ext uri="{FF2B5EF4-FFF2-40B4-BE49-F238E27FC236}">
                <a16:creationId xmlns:a16="http://schemas.microsoft.com/office/drawing/2014/main" id="{AA331124-013D-3FCE-C33B-C49BFB782178}"/>
              </a:ext>
            </a:extLst>
          </p:cNvPr>
          <p:cNvPicPr>
            <a:picLocks noChangeAspect="1"/>
          </p:cNvPicPr>
          <p:nvPr/>
        </p:nvPicPr>
        <p:blipFill rotWithShape="1">
          <a:blip r:embed="rId2">
            <a:extLst>
              <a:ext uri="{28A0092B-C50C-407E-A947-70E740481C1C}">
                <a14:useLocalDpi xmlns:a14="http://schemas.microsoft.com/office/drawing/2010/main" val="0"/>
              </a:ext>
            </a:extLst>
          </a:blip>
          <a:srcRect l="10961" r="38395"/>
          <a:stretch/>
        </p:blipFill>
        <p:spPr>
          <a:xfrm>
            <a:off x="5686737" y="-544"/>
            <a:ext cx="6509657" cy="6857999"/>
          </a:xfrm>
          <a:custGeom>
            <a:avLst/>
            <a:gdLst/>
            <a:ahLst/>
            <a:cxnLst/>
            <a:rect l="l" t="t" r="r" b="b"/>
            <a:pathLst>
              <a:path w="650965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0"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3" y="528850"/>
                  <a:pt x="335480" y="536547"/>
                  <a:pt x="337867" y="544146"/>
                </a:cubicBezTo>
                <a:lnTo>
                  <a:pt x="340032" y="549926"/>
                </a:lnTo>
                <a:lnTo>
                  <a:pt x="340448" y="551717"/>
                </a:lnTo>
                <a:lnTo>
                  <a:pt x="346286" y="566616"/>
                </a:lnTo>
                <a:lnTo>
                  <a:pt x="346338" y="566754"/>
                </a:lnTo>
                <a:lnTo>
                  <a:pt x="352655" y="583595"/>
                </a:lnTo>
                <a:lnTo>
                  <a:pt x="359452" y="612658"/>
                </a:lnTo>
                <a:cubicBezTo>
                  <a:pt x="358987" y="604728"/>
                  <a:pt x="357230" y="597005"/>
                  <a:pt x="354829" y="589388"/>
                </a:cubicBezTo>
                <a:lnTo>
                  <a:pt x="352655" y="583595"/>
                </a:lnTo>
                <a:lnTo>
                  <a:pt x="352236" y="581804"/>
                </a:lnTo>
                <a:lnTo>
                  <a:pt x="346286" y="566616"/>
                </a:lnTo>
                <a:lnTo>
                  <a:pt x="340032" y="549926"/>
                </a:lnTo>
                <a:close/>
                <a:moveTo>
                  <a:pt x="384407" y="268794"/>
                </a:moveTo>
                <a:lnTo>
                  <a:pt x="387838" y="328017"/>
                </a:lnTo>
                <a:cubicBezTo>
                  <a:pt x="389527" y="318646"/>
                  <a:pt x="389932" y="309031"/>
                  <a:pt x="389283" y="299164"/>
                </a:cubicBezTo>
                <a:cubicBezTo>
                  <a:pt x="388635" y="289296"/>
                  <a:pt x="386932" y="279176"/>
                  <a:pt x="384407" y="268794"/>
                </a:cubicBezTo>
                <a:close/>
                <a:moveTo>
                  <a:pt x="66991" y="0"/>
                </a:moveTo>
                <a:lnTo>
                  <a:pt x="6509657" y="0"/>
                </a:lnTo>
                <a:lnTo>
                  <a:pt x="6509657" y="6857999"/>
                </a:lnTo>
                <a:lnTo>
                  <a:pt x="149318" y="6857999"/>
                </a:lnTo>
                <a:lnTo>
                  <a:pt x="149318" y="6857457"/>
                </a:lnTo>
                <a:lnTo>
                  <a:pt x="22079" y="6857457"/>
                </a:lnTo>
                <a:lnTo>
                  <a:pt x="26850" y="6796804"/>
                </a:lnTo>
                <a:cubicBezTo>
                  <a:pt x="32161" y="6777207"/>
                  <a:pt x="39591" y="6758011"/>
                  <a:pt x="44354" y="6738388"/>
                </a:cubicBezTo>
                <a:cubicBezTo>
                  <a:pt x="48736" y="6720103"/>
                  <a:pt x="58832" y="6702955"/>
                  <a:pt x="67214" y="6685617"/>
                </a:cubicBezTo>
                <a:cubicBezTo>
                  <a:pt x="83217" y="6652472"/>
                  <a:pt x="73120" y="6617036"/>
                  <a:pt x="77310" y="6583128"/>
                </a:cubicBezTo>
                <a:cubicBezTo>
                  <a:pt x="78645" y="6572269"/>
                  <a:pt x="80168" y="6561411"/>
                  <a:pt x="82837" y="6550742"/>
                </a:cubicBezTo>
                <a:cubicBezTo>
                  <a:pt x="89885" y="6521593"/>
                  <a:pt x="95981" y="6491874"/>
                  <a:pt x="105697" y="6463490"/>
                </a:cubicBezTo>
                <a:cubicBezTo>
                  <a:pt x="116556" y="6431292"/>
                  <a:pt x="131034" y="6400429"/>
                  <a:pt x="146086" y="6363664"/>
                </a:cubicBezTo>
                <a:cubicBezTo>
                  <a:pt x="142275" y="6350899"/>
                  <a:pt x="131986" y="6331277"/>
                  <a:pt x="131034" y="6311084"/>
                </a:cubicBezTo>
                <a:cubicBezTo>
                  <a:pt x="127795" y="6246121"/>
                  <a:pt x="145513" y="6185351"/>
                  <a:pt x="173518" y="6127247"/>
                </a:cubicBezTo>
                <a:cubicBezTo>
                  <a:pt x="181899" y="6109530"/>
                  <a:pt x="187424" y="6090477"/>
                  <a:pt x="195616" y="6072569"/>
                </a:cubicBezTo>
                <a:cubicBezTo>
                  <a:pt x="198472" y="6066284"/>
                  <a:pt x="204569" y="6058092"/>
                  <a:pt x="210285" y="6056948"/>
                </a:cubicBezTo>
                <a:cubicBezTo>
                  <a:pt x="243432" y="6050282"/>
                  <a:pt x="242863" y="6025515"/>
                  <a:pt x="244766" y="5999796"/>
                </a:cubicBezTo>
                <a:cubicBezTo>
                  <a:pt x="247051" y="5969124"/>
                  <a:pt x="252386" y="5938836"/>
                  <a:pt x="256958" y="5908355"/>
                </a:cubicBezTo>
                <a:cubicBezTo>
                  <a:pt x="257530" y="5904353"/>
                  <a:pt x="261531" y="5900735"/>
                  <a:pt x="264200" y="5897114"/>
                </a:cubicBezTo>
                <a:cubicBezTo>
                  <a:pt x="268199" y="5891590"/>
                  <a:pt x="274295" y="5886447"/>
                  <a:pt x="275818" y="5880348"/>
                </a:cubicBezTo>
                <a:cubicBezTo>
                  <a:pt x="283249" y="5849107"/>
                  <a:pt x="289535" y="5817674"/>
                  <a:pt x="296393" y="5786239"/>
                </a:cubicBezTo>
                <a:cubicBezTo>
                  <a:pt x="297918" y="5779191"/>
                  <a:pt x="299823" y="5771953"/>
                  <a:pt x="302870" y="5765474"/>
                </a:cubicBezTo>
                <a:cubicBezTo>
                  <a:pt x="305728" y="5759378"/>
                  <a:pt x="310683" y="5754234"/>
                  <a:pt x="313730" y="5748136"/>
                </a:cubicBezTo>
                <a:cubicBezTo>
                  <a:pt x="321920" y="5731564"/>
                  <a:pt x="329541" y="5714607"/>
                  <a:pt x="338685" y="5695178"/>
                </a:cubicBezTo>
                <a:cubicBezTo>
                  <a:pt x="321541" y="5684320"/>
                  <a:pt x="331257" y="5669647"/>
                  <a:pt x="339447" y="5651360"/>
                </a:cubicBezTo>
                <a:cubicBezTo>
                  <a:pt x="347830" y="5632691"/>
                  <a:pt x="350497" y="5611164"/>
                  <a:pt x="353545"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5" y="4893907"/>
                  <a:pt x="406697" y="4884572"/>
                </a:cubicBezTo>
                <a:cubicBezTo>
                  <a:pt x="399647" y="4857522"/>
                  <a:pt x="388978" y="4831420"/>
                  <a:pt x="384216" y="4803988"/>
                </a:cubicBezTo>
                <a:cubicBezTo>
                  <a:pt x="381551" y="4788747"/>
                  <a:pt x="386312" y="4771793"/>
                  <a:pt x="389741" y="4755980"/>
                </a:cubicBezTo>
                <a:cubicBezTo>
                  <a:pt x="393362"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2" y="4346201"/>
                  <a:pt x="391265" y="4340674"/>
                  <a:pt x="392218" y="4335722"/>
                </a:cubicBezTo>
                <a:cubicBezTo>
                  <a:pt x="401743" y="4281810"/>
                  <a:pt x="387838" y="4231324"/>
                  <a:pt x="369547" y="4181603"/>
                </a:cubicBezTo>
                <a:cubicBezTo>
                  <a:pt x="367643" y="4176461"/>
                  <a:pt x="368214" y="4170174"/>
                  <a:pt x="368595" y="4164458"/>
                </a:cubicBezTo>
                <a:cubicBezTo>
                  <a:pt x="369928" y="4148453"/>
                  <a:pt x="376597" y="4131119"/>
                  <a:pt x="372597" y="4116641"/>
                </a:cubicBezTo>
                <a:cubicBezTo>
                  <a:pt x="361546" y="4078159"/>
                  <a:pt x="348211" y="4040058"/>
                  <a:pt x="331447" y="4003861"/>
                </a:cubicBezTo>
                <a:cubicBezTo>
                  <a:pt x="314494" y="3967091"/>
                  <a:pt x="300203" y="3932993"/>
                  <a:pt x="317349" y="3890891"/>
                </a:cubicBezTo>
                <a:cubicBezTo>
                  <a:pt x="324589" y="3872985"/>
                  <a:pt x="319445" y="3849362"/>
                  <a:pt x="317541" y="3828785"/>
                </a:cubicBezTo>
                <a:cubicBezTo>
                  <a:pt x="316016" y="3813737"/>
                  <a:pt x="307443" y="3799258"/>
                  <a:pt x="307443" y="3784397"/>
                </a:cubicBezTo>
                <a:cubicBezTo>
                  <a:pt x="307443" y="3744770"/>
                  <a:pt x="297345" y="3709529"/>
                  <a:pt x="276771" y="3675238"/>
                </a:cubicBezTo>
                <a:cubicBezTo>
                  <a:pt x="268770" y="3661899"/>
                  <a:pt x="274106" y="3641134"/>
                  <a:pt x="272009" y="3623799"/>
                </a:cubicBezTo>
                <a:cubicBezTo>
                  <a:pt x="269533" y="3605509"/>
                  <a:pt x="267247" y="3586653"/>
                  <a:pt x="261720" y="3569124"/>
                </a:cubicBezTo>
                <a:cubicBezTo>
                  <a:pt x="247243" y="3523785"/>
                  <a:pt x="230859" y="3479015"/>
                  <a:pt x="215618" y="3433866"/>
                </a:cubicBezTo>
                <a:cubicBezTo>
                  <a:pt x="203045" y="3396719"/>
                  <a:pt x="212951" y="3360139"/>
                  <a:pt x="218286" y="3323372"/>
                </a:cubicBezTo>
                <a:cubicBezTo>
                  <a:pt x="221715" y="3300319"/>
                  <a:pt x="229907" y="3278795"/>
                  <a:pt x="217715" y="3252885"/>
                </a:cubicBezTo>
                <a:cubicBezTo>
                  <a:pt x="206093" y="3228119"/>
                  <a:pt x="208761" y="3196686"/>
                  <a:pt x="202475" y="3168870"/>
                </a:cubicBezTo>
                <a:cubicBezTo>
                  <a:pt x="197141" y="3145436"/>
                  <a:pt x="188566" y="3122770"/>
                  <a:pt x="180184" y="3100099"/>
                </a:cubicBezTo>
                <a:cubicBezTo>
                  <a:pt x="168753" y="3069235"/>
                  <a:pt x="156753" y="3038756"/>
                  <a:pt x="162468" y="3005035"/>
                </a:cubicBezTo>
                <a:cubicBezTo>
                  <a:pt x="168945" y="2966742"/>
                  <a:pt x="144560" y="2940455"/>
                  <a:pt x="128366" y="2910353"/>
                </a:cubicBezTo>
                <a:cubicBezTo>
                  <a:pt x="117318" y="2889587"/>
                  <a:pt x="109126" y="2866918"/>
                  <a:pt x="102268" y="2844248"/>
                </a:cubicBezTo>
                <a:cubicBezTo>
                  <a:pt x="93313" y="2813958"/>
                  <a:pt x="87978" y="2782716"/>
                  <a:pt x="79216" y="2752235"/>
                </a:cubicBezTo>
                <a:cubicBezTo>
                  <a:pt x="66072" y="2706131"/>
                  <a:pt x="55785"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1" y="2360933"/>
                </a:cubicBezTo>
                <a:cubicBezTo>
                  <a:pt x="28541" y="2356744"/>
                  <a:pt x="36543" y="2344741"/>
                  <a:pt x="37877" y="2335405"/>
                </a:cubicBezTo>
                <a:cubicBezTo>
                  <a:pt x="41877" y="2307402"/>
                  <a:pt x="35971" y="2281683"/>
                  <a:pt x="23017" y="2254633"/>
                </a:cubicBezTo>
                <a:cubicBezTo>
                  <a:pt x="10824" y="2229296"/>
                  <a:pt x="12158" y="2197670"/>
                  <a:pt x="7395" y="2168903"/>
                </a:cubicBezTo>
                <a:cubicBezTo>
                  <a:pt x="5680"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4" y="1938009"/>
                  <a:pt x="18445" y="1921817"/>
                </a:cubicBezTo>
                <a:cubicBezTo>
                  <a:pt x="19779" y="1915912"/>
                  <a:pt x="24922" y="1910004"/>
                  <a:pt x="24161" y="1904673"/>
                </a:cubicBezTo>
                <a:cubicBezTo>
                  <a:pt x="15968" y="1851709"/>
                  <a:pt x="52545" y="1813610"/>
                  <a:pt x="68738" y="1768838"/>
                </a:cubicBezTo>
                <a:cubicBezTo>
                  <a:pt x="85886" y="1721785"/>
                  <a:pt x="112174" y="1676253"/>
                  <a:pt x="104363" y="1623675"/>
                </a:cubicBezTo>
                <a:cubicBezTo>
                  <a:pt x="99601" y="1591859"/>
                  <a:pt x="88551" y="1561189"/>
                  <a:pt x="81882" y="1529563"/>
                </a:cubicBezTo>
                <a:cubicBezTo>
                  <a:pt x="79597" y="1518324"/>
                  <a:pt x="79978" y="1505751"/>
                  <a:pt x="82264" y="1494509"/>
                </a:cubicBezTo>
                <a:cubicBezTo>
                  <a:pt x="92743" y="1440216"/>
                  <a:pt x="94266" y="1386684"/>
                  <a:pt x="77120" y="1333341"/>
                </a:cubicBezTo>
                <a:cubicBezTo>
                  <a:pt x="74262" y="1324198"/>
                  <a:pt x="71597" y="1314483"/>
                  <a:pt x="71597" y="1304955"/>
                </a:cubicBezTo>
                <a:cubicBezTo>
                  <a:pt x="71597" y="1252757"/>
                  <a:pt x="75597" y="1201512"/>
                  <a:pt x="94266" y="1151600"/>
                </a:cubicBezTo>
                <a:cubicBezTo>
                  <a:pt x="100553" y="1134834"/>
                  <a:pt x="96553" y="1114449"/>
                  <a:pt x="98077" y="1095972"/>
                </a:cubicBezTo>
                <a:cubicBezTo>
                  <a:pt x="99409" y="1078826"/>
                  <a:pt x="99981" y="1061298"/>
                  <a:pt x="104363" y="1044725"/>
                </a:cubicBezTo>
                <a:cubicBezTo>
                  <a:pt x="110839" y="1020529"/>
                  <a:pt x="111601" y="998052"/>
                  <a:pt x="105887" y="973095"/>
                </a:cubicBezTo>
                <a:cubicBezTo>
                  <a:pt x="100553" y="949281"/>
                  <a:pt x="103219" y="923562"/>
                  <a:pt x="103029" y="898797"/>
                </a:cubicBezTo>
                <a:cubicBezTo>
                  <a:pt x="102839" y="871173"/>
                  <a:pt x="102649" y="843552"/>
                  <a:pt x="103601" y="815929"/>
                </a:cubicBezTo>
                <a:cubicBezTo>
                  <a:pt x="103981" y="804877"/>
                  <a:pt x="111601" y="792306"/>
                  <a:pt x="108553" y="783158"/>
                </a:cubicBezTo>
                <a:cubicBezTo>
                  <a:pt x="98267" y="753633"/>
                  <a:pt x="110649" y="724104"/>
                  <a:pt x="105126" y="694576"/>
                </a:cubicBezTo>
                <a:cubicBezTo>
                  <a:pt x="102268" y="680096"/>
                  <a:pt x="110078" y="663713"/>
                  <a:pt x="110839" y="648092"/>
                </a:cubicBezTo>
                <a:cubicBezTo>
                  <a:pt x="112174" y="622564"/>
                  <a:pt x="111601" y="597037"/>
                  <a:pt x="111983" y="571508"/>
                </a:cubicBezTo>
                <a:cubicBezTo>
                  <a:pt x="112174" y="563125"/>
                  <a:pt x="112936" y="554933"/>
                  <a:pt x="113318" y="546552"/>
                </a:cubicBezTo>
                <a:cubicBezTo>
                  <a:pt x="113697" y="539121"/>
                  <a:pt x="115412" y="531310"/>
                  <a:pt x="114080" y="524262"/>
                </a:cubicBezTo>
                <a:cubicBezTo>
                  <a:pt x="109315" y="498733"/>
                  <a:pt x="101505" y="473587"/>
                  <a:pt x="98457" y="447870"/>
                </a:cubicBezTo>
                <a:cubicBezTo>
                  <a:pt x="95792" y="425581"/>
                  <a:pt x="99409" y="402529"/>
                  <a:pt x="97505" y="380050"/>
                </a:cubicBezTo>
                <a:cubicBezTo>
                  <a:pt x="94266" y="340425"/>
                  <a:pt x="88551" y="300800"/>
                  <a:pt x="84930" y="261173"/>
                </a:cubicBezTo>
                <a:cubicBezTo>
                  <a:pt x="84168" y="252600"/>
                  <a:pt x="88933" y="243648"/>
                  <a:pt x="89313" y="234883"/>
                </a:cubicBezTo>
                <a:cubicBezTo>
                  <a:pt x="90266" y="207450"/>
                  <a:pt x="90457" y="180017"/>
                  <a:pt x="91026" y="152584"/>
                </a:cubicBezTo>
                <a:cubicBezTo>
                  <a:pt x="91218" y="136963"/>
                  <a:pt x="90647" y="121150"/>
                  <a:pt x="92361" y="105718"/>
                </a:cubicBezTo>
                <a:cubicBezTo>
                  <a:pt x="94648" y="85336"/>
                  <a:pt x="98077" y="66857"/>
                  <a:pt x="83217" y="47806"/>
                </a:cubicBezTo>
                <a:cubicBezTo>
                  <a:pt x="77453" y="40471"/>
                  <a:pt x="73691" y="32636"/>
                  <a:pt x="71206" y="24480"/>
                </a:cubicBezTo>
                <a:close/>
              </a:path>
            </a:pathLst>
          </a:custGeom>
          <a:effectLst>
            <a:outerShdw blurRad="381000" dist="152400" dir="10800000" algn="r" rotWithShape="0">
              <a:prstClr val="black">
                <a:alpha val="10000"/>
              </a:prstClr>
            </a:outerShdw>
          </a:effectLst>
        </p:spPr>
      </p:pic>
      <p:sp>
        <p:nvSpPr>
          <p:cNvPr id="44" name="Freeform: Shape 43">
            <a:extLst>
              <a:ext uri="{FF2B5EF4-FFF2-40B4-BE49-F238E27FC236}">
                <a16:creationId xmlns:a16="http://schemas.microsoft.com/office/drawing/2014/main" id="{C4D41903-2C9D-4F9E-AA1F-6161F8A6F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9E4574B5-C90E-412D-BAB0-B9F483290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1" descr="A pie chart with numbers and a red circle&#10;&#10;Description automatically generated">
            <a:extLst>
              <a:ext uri="{FF2B5EF4-FFF2-40B4-BE49-F238E27FC236}">
                <a16:creationId xmlns:a16="http://schemas.microsoft.com/office/drawing/2014/main" id="{37A70E6F-2157-5E50-E483-B3EDAA69C70A}"/>
              </a:ext>
            </a:extLst>
          </p:cNvPr>
          <p:cNvPicPr>
            <a:picLocks noChangeAspect="1"/>
          </p:cNvPicPr>
          <p:nvPr/>
        </p:nvPicPr>
        <p:blipFill rotWithShape="1">
          <a:blip r:embed="rId2">
            <a:extLst>
              <a:ext uri="{28A0092B-C50C-407E-A947-70E740481C1C}">
                <a14:useLocalDpi xmlns:a14="http://schemas.microsoft.com/office/drawing/2010/main" val="0"/>
              </a:ext>
            </a:extLst>
          </a:blip>
          <a:srcRect l="3251" t="2566" r="70882" b="87054"/>
          <a:stretch/>
        </p:blipFill>
        <p:spPr>
          <a:xfrm>
            <a:off x="5984875" y="273051"/>
            <a:ext cx="2453669" cy="558799"/>
          </a:xfrm>
          <a:prstGeom prst="rect">
            <a:avLst/>
          </a:prstGeom>
        </p:spPr>
      </p:pic>
      <p:pic>
        <p:nvPicPr>
          <p:cNvPr id="6" name="Picture 5" descr="A pie chart with numbers and a red circle&#10;&#10;Description automatically generated">
            <a:extLst>
              <a:ext uri="{FF2B5EF4-FFF2-40B4-BE49-F238E27FC236}">
                <a16:creationId xmlns:a16="http://schemas.microsoft.com/office/drawing/2014/main" id="{A3FECF18-CFA3-6FE3-3346-E9ED43B639F3}"/>
              </a:ext>
            </a:extLst>
          </p:cNvPr>
          <p:cNvPicPr>
            <a:picLocks noChangeAspect="1"/>
          </p:cNvPicPr>
          <p:nvPr/>
        </p:nvPicPr>
        <p:blipFill rotWithShape="1">
          <a:blip r:embed="rId2">
            <a:extLst>
              <a:ext uri="{28A0092B-C50C-407E-A947-70E740481C1C}">
                <a14:useLocalDpi xmlns:a14="http://schemas.microsoft.com/office/drawing/2010/main" val="0"/>
              </a:ext>
            </a:extLst>
          </a:blip>
          <a:srcRect l="68157" t="16222" b="70064"/>
          <a:stretch/>
        </p:blipFill>
        <p:spPr>
          <a:xfrm>
            <a:off x="8409969" y="406401"/>
            <a:ext cx="3537185" cy="812800"/>
          </a:xfrm>
          <a:prstGeom prst="rect">
            <a:avLst/>
          </a:prstGeom>
        </p:spPr>
      </p:pic>
    </p:spTree>
    <p:extLst>
      <p:ext uri="{BB962C8B-B14F-4D97-AF65-F5344CB8AC3E}">
        <p14:creationId xmlns:p14="http://schemas.microsoft.com/office/powerpoint/2010/main" val="460777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7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D776D29F-0A2C-4F75-8582-7C7DFCBD1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C7FCDB0-48F4-E491-4636-0F7DC88E457B}"/>
              </a:ext>
            </a:extLst>
          </p:cNvPr>
          <p:cNvSpPr>
            <a:spLocks noGrp="1"/>
          </p:cNvSpPr>
          <p:nvPr>
            <p:ph type="ctrTitle"/>
          </p:nvPr>
        </p:nvSpPr>
        <p:spPr>
          <a:xfrm>
            <a:off x="655793" y="1767271"/>
            <a:ext cx="4375151" cy="1747182"/>
          </a:xfrm>
        </p:spPr>
        <p:txBody>
          <a:bodyPr>
            <a:normAutofit/>
          </a:bodyPr>
          <a:lstStyle/>
          <a:p>
            <a:pPr algn="l"/>
            <a:r>
              <a:rPr lang="en-US" sz="4000" dirty="0">
                <a:solidFill>
                  <a:schemeClr val="bg1"/>
                </a:solidFill>
              </a:rPr>
              <a:t>Number of Website Clicks</a:t>
            </a:r>
            <a:endParaRPr lang="en-IN" sz="4000" dirty="0">
              <a:solidFill>
                <a:schemeClr val="bg1"/>
              </a:solidFill>
            </a:endParaRPr>
          </a:p>
        </p:txBody>
      </p:sp>
      <p:sp>
        <p:nvSpPr>
          <p:cNvPr id="5" name="Subtitle 4">
            <a:extLst>
              <a:ext uri="{FF2B5EF4-FFF2-40B4-BE49-F238E27FC236}">
                <a16:creationId xmlns:a16="http://schemas.microsoft.com/office/drawing/2014/main" id="{CE049B15-143A-F94A-E9A3-9899F05D9433}"/>
              </a:ext>
            </a:extLst>
          </p:cNvPr>
          <p:cNvSpPr>
            <a:spLocks noGrp="1"/>
          </p:cNvSpPr>
          <p:nvPr>
            <p:ph type="subTitle" idx="1"/>
          </p:nvPr>
        </p:nvSpPr>
        <p:spPr>
          <a:xfrm>
            <a:off x="654473" y="3710643"/>
            <a:ext cx="4377793" cy="1594508"/>
          </a:xfrm>
        </p:spPr>
        <p:txBody>
          <a:bodyPr>
            <a:normAutofit/>
          </a:bodyPr>
          <a:lstStyle/>
          <a:p>
            <a:pPr algn="l"/>
            <a:r>
              <a:rPr lang="en-US" sz="2000" dirty="0">
                <a:solidFill>
                  <a:schemeClr val="bg1"/>
                </a:solidFill>
              </a:rPr>
              <a:t>The test campaign wins in the number of website clicks with </a:t>
            </a:r>
            <a:r>
              <a:rPr lang="en-US" sz="2000" b="1" dirty="0">
                <a:solidFill>
                  <a:schemeClr val="bg1"/>
                </a:solidFill>
              </a:rPr>
              <a:t>12.5%</a:t>
            </a:r>
            <a:r>
              <a:rPr lang="en-US" sz="2000" dirty="0">
                <a:solidFill>
                  <a:schemeClr val="bg1"/>
                </a:solidFill>
              </a:rPr>
              <a:t> more clicks.</a:t>
            </a:r>
          </a:p>
        </p:txBody>
      </p:sp>
      <p:pic>
        <p:nvPicPr>
          <p:cNvPr id="7" name="Picture 6">
            <a:extLst>
              <a:ext uri="{FF2B5EF4-FFF2-40B4-BE49-F238E27FC236}">
                <a16:creationId xmlns:a16="http://schemas.microsoft.com/office/drawing/2014/main" id="{AA331124-013D-3FCE-C33B-C49BFB782178}"/>
              </a:ext>
            </a:extLst>
          </p:cNvPr>
          <p:cNvPicPr>
            <a:picLocks noChangeAspect="1"/>
          </p:cNvPicPr>
          <p:nvPr/>
        </p:nvPicPr>
        <p:blipFill rotWithShape="1">
          <a:blip r:embed="rId2">
            <a:extLst>
              <a:ext uri="{28A0092B-C50C-407E-A947-70E740481C1C}">
                <a14:useLocalDpi xmlns:a14="http://schemas.microsoft.com/office/drawing/2010/main" val="0"/>
              </a:ext>
            </a:extLst>
          </a:blip>
          <a:srcRect l="12968" r="36068"/>
          <a:stretch/>
        </p:blipFill>
        <p:spPr>
          <a:xfrm>
            <a:off x="5686739" y="1"/>
            <a:ext cx="6509657" cy="6857999"/>
          </a:xfrm>
          <a:custGeom>
            <a:avLst/>
            <a:gdLst/>
            <a:ahLst/>
            <a:cxnLst/>
            <a:rect l="l" t="t" r="r" b="b"/>
            <a:pathLst>
              <a:path w="650965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0"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3" y="528850"/>
                  <a:pt x="335480" y="536547"/>
                  <a:pt x="337867" y="544146"/>
                </a:cubicBezTo>
                <a:lnTo>
                  <a:pt x="340032" y="549926"/>
                </a:lnTo>
                <a:lnTo>
                  <a:pt x="340448" y="551717"/>
                </a:lnTo>
                <a:lnTo>
                  <a:pt x="346286" y="566616"/>
                </a:lnTo>
                <a:lnTo>
                  <a:pt x="346338" y="566754"/>
                </a:lnTo>
                <a:lnTo>
                  <a:pt x="352655" y="583595"/>
                </a:lnTo>
                <a:lnTo>
                  <a:pt x="359452" y="612658"/>
                </a:lnTo>
                <a:cubicBezTo>
                  <a:pt x="358987" y="604728"/>
                  <a:pt x="357230" y="597005"/>
                  <a:pt x="354829" y="589388"/>
                </a:cubicBezTo>
                <a:lnTo>
                  <a:pt x="352655" y="583595"/>
                </a:lnTo>
                <a:lnTo>
                  <a:pt x="352236" y="581804"/>
                </a:lnTo>
                <a:lnTo>
                  <a:pt x="346286" y="566616"/>
                </a:lnTo>
                <a:lnTo>
                  <a:pt x="340032" y="549926"/>
                </a:lnTo>
                <a:close/>
                <a:moveTo>
                  <a:pt x="384407" y="268794"/>
                </a:moveTo>
                <a:lnTo>
                  <a:pt x="387838" y="328017"/>
                </a:lnTo>
                <a:cubicBezTo>
                  <a:pt x="389527" y="318646"/>
                  <a:pt x="389932" y="309031"/>
                  <a:pt x="389283" y="299164"/>
                </a:cubicBezTo>
                <a:cubicBezTo>
                  <a:pt x="388635" y="289296"/>
                  <a:pt x="386932" y="279176"/>
                  <a:pt x="384407" y="268794"/>
                </a:cubicBezTo>
                <a:close/>
                <a:moveTo>
                  <a:pt x="66991" y="0"/>
                </a:moveTo>
                <a:lnTo>
                  <a:pt x="6509657" y="0"/>
                </a:lnTo>
                <a:lnTo>
                  <a:pt x="6509657" y="6857999"/>
                </a:lnTo>
                <a:lnTo>
                  <a:pt x="149318" y="6857999"/>
                </a:lnTo>
                <a:lnTo>
                  <a:pt x="149318" y="6857457"/>
                </a:lnTo>
                <a:lnTo>
                  <a:pt x="22079" y="6857457"/>
                </a:lnTo>
                <a:lnTo>
                  <a:pt x="26850" y="6796804"/>
                </a:lnTo>
                <a:cubicBezTo>
                  <a:pt x="32161" y="6777207"/>
                  <a:pt x="39591" y="6758011"/>
                  <a:pt x="44354" y="6738388"/>
                </a:cubicBezTo>
                <a:cubicBezTo>
                  <a:pt x="48736" y="6720103"/>
                  <a:pt x="58832" y="6702955"/>
                  <a:pt x="67214" y="6685617"/>
                </a:cubicBezTo>
                <a:cubicBezTo>
                  <a:pt x="83217" y="6652472"/>
                  <a:pt x="73120" y="6617036"/>
                  <a:pt x="77310" y="6583128"/>
                </a:cubicBezTo>
                <a:cubicBezTo>
                  <a:pt x="78645" y="6572269"/>
                  <a:pt x="80168" y="6561411"/>
                  <a:pt x="82837" y="6550742"/>
                </a:cubicBezTo>
                <a:cubicBezTo>
                  <a:pt x="89885" y="6521593"/>
                  <a:pt x="95981" y="6491874"/>
                  <a:pt x="105697" y="6463490"/>
                </a:cubicBezTo>
                <a:cubicBezTo>
                  <a:pt x="116556" y="6431292"/>
                  <a:pt x="131034" y="6400429"/>
                  <a:pt x="146086" y="6363664"/>
                </a:cubicBezTo>
                <a:cubicBezTo>
                  <a:pt x="142275" y="6350899"/>
                  <a:pt x="131986" y="6331277"/>
                  <a:pt x="131034" y="6311084"/>
                </a:cubicBezTo>
                <a:cubicBezTo>
                  <a:pt x="127795" y="6246121"/>
                  <a:pt x="145513" y="6185351"/>
                  <a:pt x="173518" y="6127247"/>
                </a:cubicBezTo>
                <a:cubicBezTo>
                  <a:pt x="181899" y="6109530"/>
                  <a:pt x="187424" y="6090477"/>
                  <a:pt x="195616" y="6072569"/>
                </a:cubicBezTo>
                <a:cubicBezTo>
                  <a:pt x="198472" y="6066284"/>
                  <a:pt x="204569" y="6058092"/>
                  <a:pt x="210285" y="6056948"/>
                </a:cubicBezTo>
                <a:cubicBezTo>
                  <a:pt x="243432" y="6050282"/>
                  <a:pt x="242863" y="6025515"/>
                  <a:pt x="244766" y="5999796"/>
                </a:cubicBezTo>
                <a:cubicBezTo>
                  <a:pt x="247051" y="5969124"/>
                  <a:pt x="252386" y="5938836"/>
                  <a:pt x="256958" y="5908355"/>
                </a:cubicBezTo>
                <a:cubicBezTo>
                  <a:pt x="257530" y="5904353"/>
                  <a:pt x="261531" y="5900735"/>
                  <a:pt x="264200" y="5897114"/>
                </a:cubicBezTo>
                <a:cubicBezTo>
                  <a:pt x="268199" y="5891590"/>
                  <a:pt x="274295" y="5886447"/>
                  <a:pt x="275818" y="5880348"/>
                </a:cubicBezTo>
                <a:cubicBezTo>
                  <a:pt x="283249" y="5849107"/>
                  <a:pt x="289535" y="5817674"/>
                  <a:pt x="296393" y="5786239"/>
                </a:cubicBezTo>
                <a:cubicBezTo>
                  <a:pt x="297918" y="5779191"/>
                  <a:pt x="299823" y="5771953"/>
                  <a:pt x="302870" y="5765474"/>
                </a:cubicBezTo>
                <a:cubicBezTo>
                  <a:pt x="305728" y="5759378"/>
                  <a:pt x="310683" y="5754234"/>
                  <a:pt x="313730" y="5748136"/>
                </a:cubicBezTo>
                <a:cubicBezTo>
                  <a:pt x="321920" y="5731564"/>
                  <a:pt x="329541" y="5714607"/>
                  <a:pt x="338685" y="5695178"/>
                </a:cubicBezTo>
                <a:cubicBezTo>
                  <a:pt x="321541" y="5684320"/>
                  <a:pt x="331257" y="5669647"/>
                  <a:pt x="339447" y="5651360"/>
                </a:cubicBezTo>
                <a:cubicBezTo>
                  <a:pt x="347830" y="5632691"/>
                  <a:pt x="350497" y="5611164"/>
                  <a:pt x="353545"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5" y="4893907"/>
                  <a:pt x="406697" y="4884572"/>
                </a:cubicBezTo>
                <a:cubicBezTo>
                  <a:pt x="399647" y="4857522"/>
                  <a:pt x="388978" y="4831420"/>
                  <a:pt x="384216" y="4803988"/>
                </a:cubicBezTo>
                <a:cubicBezTo>
                  <a:pt x="381551" y="4788747"/>
                  <a:pt x="386312" y="4771793"/>
                  <a:pt x="389741" y="4755980"/>
                </a:cubicBezTo>
                <a:cubicBezTo>
                  <a:pt x="393362"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2" y="4346201"/>
                  <a:pt x="391265" y="4340674"/>
                  <a:pt x="392218" y="4335722"/>
                </a:cubicBezTo>
                <a:cubicBezTo>
                  <a:pt x="401743" y="4281810"/>
                  <a:pt x="387838" y="4231324"/>
                  <a:pt x="369547" y="4181603"/>
                </a:cubicBezTo>
                <a:cubicBezTo>
                  <a:pt x="367643" y="4176461"/>
                  <a:pt x="368214" y="4170174"/>
                  <a:pt x="368595" y="4164458"/>
                </a:cubicBezTo>
                <a:cubicBezTo>
                  <a:pt x="369928" y="4148453"/>
                  <a:pt x="376597" y="4131119"/>
                  <a:pt x="372597" y="4116641"/>
                </a:cubicBezTo>
                <a:cubicBezTo>
                  <a:pt x="361546" y="4078159"/>
                  <a:pt x="348211" y="4040058"/>
                  <a:pt x="331447" y="4003861"/>
                </a:cubicBezTo>
                <a:cubicBezTo>
                  <a:pt x="314494" y="3967091"/>
                  <a:pt x="300203" y="3932993"/>
                  <a:pt x="317349" y="3890891"/>
                </a:cubicBezTo>
                <a:cubicBezTo>
                  <a:pt x="324589" y="3872985"/>
                  <a:pt x="319445" y="3849362"/>
                  <a:pt x="317541" y="3828785"/>
                </a:cubicBezTo>
                <a:cubicBezTo>
                  <a:pt x="316016" y="3813737"/>
                  <a:pt x="307443" y="3799258"/>
                  <a:pt x="307443" y="3784397"/>
                </a:cubicBezTo>
                <a:cubicBezTo>
                  <a:pt x="307443" y="3744770"/>
                  <a:pt x="297345" y="3709529"/>
                  <a:pt x="276771" y="3675238"/>
                </a:cubicBezTo>
                <a:cubicBezTo>
                  <a:pt x="268770" y="3661899"/>
                  <a:pt x="274106" y="3641134"/>
                  <a:pt x="272009" y="3623799"/>
                </a:cubicBezTo>
                <a:cubicBezTo>
                  <a:pt x="269533" y="3605509"/>
                  <a:pt x="267247" y="3586653"/>
                  <a:pt x="261720" y="3569124"/>
                </a:cubicBezTo>
                <a:cubicBezTo>
                  <a:pt x="247243" y="3523785"/>
                  <a:pt x="230859" y="3479015"/>
                  <a:pt x="215618" y="3433866"/>
                </a:cubicBezTo>
                <a:cubicBezTo>
                  <a:pt x="203045" y="3396719"/>
                  <a:pt x="212951" y="3360139"/>
                  <a:pt x="218286" y="3323372"/>
                </a:cubicBezTo>
                <a:cubicBezTo>
                  <a:pt x="221715" y="3300319"/>
                  <a:pt x="229907" y="3278795"/>
                  <a:pt x="217715" y="3252885"/>
                </a:cubicBezTo>
                <a:cubicBezTo>
                  <a:pt x="206093" y="3228119"/>
                  <a:pt x="208761" y="3196686"/>
                  <a:pt x="202475" y="3168870"/>
                </a:cubicBezTo>
                <a:cubicBezTo>
                  <a:pt x="197141" y="3145436"/>
                  <a:pt x="188566" y="3122770"/>
                  <a:pt x="180184" y="3100099"/>
                </a:cubicBezTo>
                <a:cubicBezTo>
                  <a:pt x="168753" y="3069235"/>
                  <a:pt x="156753" y="3038756"/>
                  <a:pt x="162468" y="3005035"/>
                </a:cubicBezTo>
                <a:cubicBezTo>
                  <a:pt x="168945" y="2966742"/>
                  <a:pt x="144560" y="2940455"/>
                  <a:pt x="128366" y="2910353"/>
                </a:cubicBezTo>
                <a:cubicBezTo>
                  <a:pt x="117318" y="2889587"/>
                  <a:pt x="109126" y="2866918"/>
                  <a:pt x="102268" y="2844248"/>
                </a:cubicBezTo>
                <a:cubicBezTo>
                  <a:pt x="93313" y="2813958"/>
                  <a:pt x="87978" y="2782716"/>
                  <a:pt x="79216" y="2752235"/>
                </a:cubicBezTo>
                <a:cubicBezTo>
                  <a:pt x="66072" y="2706131"/>
                  <a:pt x="55785"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1" y="2360933"/>
                </a:cubicBezTo>
                <a:cubicBezTo>
                  <a:pt x="28541" y="2356744"/>
                  <a:pt x="36543" y="2344741"/>
                  <a:pt x="37877" y="2335405"/>
                </a:cubicBezTo>
                <a:cubicBezTo>
                  <a:pt x="41877" y="2307402"/>
                  <a:pt x="35971" y="2281683"/>
                  <a:pt x="23017" y="2254633"/>
                </a:cubicBezTo>
                <a:cubicBezTo>
                  <a:pt x="10824" y="2229296"/>
                  <a:pt x="12158" y="2197670"/>
                  <a:pt x="7395" y="2168903"/>
                </a:cubicBezTo>
                <a:cubicBezTo>
                  <a:pt x="5680"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4" y="1938009"/>
                  <a:pt x="18445" y="1921817"/>
                </a:cubicBezTo>
                <a:cubicBezTo>
                  <a:pt x="19779" y="1915912"/>
                  <a:pt x="24922" y="1910004"/>
                  <a:pt x="24161" y="1904673"/>
                </a:cubicBezTo>
                <a:cubicBezTo>
                  <a:pt x="15968" y="1851709"/>
                  <a:pt x="52545" y="1813610"/>
                  <a:pt x="68738" y="1768838"/>
                </a:cubicBezTo>
                <a:cubicBezTo>
                  <a:pt x="85886" y="1721785"/>
                  <a:pt x="112174" y="1676253"/>
                  <a:pt x="104363" y="1623675"/>
                </a:cubicBezTo>
                <a:cubicBezTo>
                  <a:pt x="99601" y="1591859"/>
                  <a:pt x="88551" y="1561189"/>
                  <a:pt x="81882" y="1529563"/>
                </a:cubicBezTo>
                <a:cubicBezTo>
                  <a:pt x="79597" y="1518324"/>
                  <a:pt x="79978" y="1505751"/>
                  <a:pt x="82264" y="1494509"/>
                </a:cubicBezTo>
                <a:cubicBezTo>
                  <a:pt x="92743" y="1440216"/>
                  <a:pt x="94266" y="1386684"/>
                  <a:pt x="77120" y="1333341"/>
                </a:cubicBezTo>
                <a:cubicBezTo>
                  <a:pt x="74262" y="1324198"/>
                  <a:pt x="71597" y="1314483"/>
                  <a:pt x="71597" y="1304955"/>
                </a:cubicBezTo>
                <a:cubicBezTo>
                  <a:pt x="71597" y="1252757"/>
                  <a:pt x="75597" y="1201512"/>
                  <a:pt x="94266" y="1151600"/>
                </a:cubicBezTo>
                <a:cubicBezTo>
                  <a:pt x="100553" y="1134834"/>
                  <a:pt x="96553" y="1114449"/>
                  <a:pt x="98077" y="1095972"/>
                </a:cubicBezTo>
                <a:cubicBezTo>
                  <a:pt x="99409" y="1078826"/>
                  <a:pt x="99981" y="1061298"/>
                  <a:pt x="104363" y="1044725"/>
                </a:cubicBezTo>
                <a:cubicBezTo>
                  <a:pt x="110839" y="1020529"/>
                  <a:pt x="111601" y="998052"/>
                  <a:pt x="105887" y="973095"/>
                </a:cubicBezTo>
                <a:cubicBezTo>
                  <a:pt x="100553" y="949281"/>
                  <a:pt x="103219" y="923562"/>
                  <a:pt x="103029" y="898797"/>
                </a:cubicBezTo>
                <a:cubicBezTo>
                  <a:pt x="102839" y="871173"/>
                  <a:pt x="102649" y="843552"/>
                  <a:pt x="103601" y="815929"/>
                </a:cubicBezTo>
                <a:cubicBezTo>
                  <a:pt x="103981" y="804877"/>
                  <a:pt x="111601" y="792306"/>
                  <a:pt x="108553" y="783158"/>
                </a:cubicBezTo>
                <a:cubicBezTo>
                  <a:pt x="98267" y="753633"/>
                  <a:pt x="110649" y="724104"/>
                  <a:pt x="105126" y="694576"/>
                </a:cubicBezTo>
                <a:cubicBezTo>
                  <a:pt x="102268" y="680096"/>
                  <a:pt x="110078" y="663713"/>
                  <a:pt x="110839" y="648092"/>
                </a:cubicBezTo>
                <a:cubicBezTo>
                  <a:pt x="112174" y="622564"/>
                  <a:pt x="111601" y="597037"/>
                  <a:pt x="111983" y="571508"/>
                </a:cubicBezTo>
                <a:cubicBezTo>
                  <a:pt x="112174" y="563125"/>
                  <a:pt x="112936" y="554933"/>
                  <a:pt x="113318" y="546552"/>
                </a:cubicBezTo>
                <a:cubicBezTo>
                  <a:pt x="113697" y="539121"/>
                  <a:pt x="115412" y="531310"/>
                  <a:pt x="114080" y="524262"/>
                </a:cubicBezTo>
                <a:cubicBezTo>
                  <a:pt x="109315" y="498733"/>
                  <a:pt x="101505" y="473587"/>
                  <a:pt x="98457" y="447870"/>
                </a:cubicBezTo>
                <a:cubicBezTo>
                  <a:pt x="95792" y="425581"/>
                  <a:pt x="99409" y="402529"/>
                  <a:pt x="97505" y="380050"/>
                </a:cubicBezTo>
                <a:cubicBezTo>
                  <a:pt x="94266" y="340425"/>
                  <a:pt x="88551" y="300800"/>
                  <a:pt x="84930" y="261173"/>
                </a:cubicBezTo>
                <a:cubicBezTo>
                  <a:pt x="84168" y="252600"/>
                  <a:pt x="88933" y="243648"/>
                  <a:pt x="89313" y="234883"/>
                </a:cubicBezTo>
                <a:cubicBezTo>
                  <a:pt x="90266" y="207450"/>
                  <a:pt x="90457" y="180017"/>
                  <a:pt x="91026" y="152584"/>
                </a:cubicBezTo>
                <a:cubicBezTo>
                  <a:pt x="91218" y="136963"/>
                  <a:pt x="90647" y="121150"/>
                  <a:pt x="92361" y="105718"/>
                </a:cubicBezTo>
                <a:cubicBezTo>
                  <a:pt x="94648" y="85336"/>
                  <a:pt x="98077" y="66857"/>
                  <a:pt x="83217" y="47806"/>
                </a:cubicBezTo>
                <a:cubicBezTo>
                  <a:pt x="77453" y="40471"/>
                  <a:pt x="73691" y="32636"/>
                  <a:pt x="71206" y="24480"/>
                </a:cubicBezTo>
                <a:close/>
              </a:path>
            </a:pathLst>
          </a:custGeom>
          <a:effectLst>
            <a:outerShdw blurRad="381000" dist="152400" dir="10800000" algn="r" rotWithShape="0">
              <a:prstClr val="black">
                <a:alpha val="10000"/>
              </a:prstClr>
            </a:outerShdw>
          </a:effectLst>
        </p:spPr>
      </p:pic>
      <p:sp>
        <p:nvSpPr>
          <p:cNvPr id="44" name="Freeform: Shape 43">
            <a:extLst>
              <a:ext uri="{FF2B5EF4-FFF2-40B4-BE49-F238E27FC236}">
                <a16:creationId xmlns:a16="http://schemas.microsoft.com/office/drawing/2014/main" id="{C4D41903-2C9D-4F9E-AA1F-6161F8A6F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9E4574B5-C90E-412D-BAB0-B9F483290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A pie chart with numbers and a red circle&#10;&#10;Description automatically generated">
            <a:extLst>
              <a:ext uri="{FF2B5EF4-FFF2-40B4-BE49-F238E27FC236}">
                <a16:creationId xmlns:a16="http://schemas.microsoft.com/office/drawing/2014/main" id="{87793A45-D48E-B4D4-FD5D-D7BB578CD0F3}"/>
              </a:ext>
            </a:extLst>
          </p:cNvPr>
          <p:cNvPicPr>
            <a:picLocks noChangeAspect="1"/>
          </p:cNvPicPr>
          <p:nvPr/>
        </p:nvPicPr>
        <p:blipFill rotWithShape="1">
          <a:blip r:embed="rId2">
            <a:extLst>
              <a:ext uri="{28A0092B-C50C-407E-A947-70E740481C1C}">
                <a14:useLocalDpi xmlns:a14="http://schemas.microsoft.com/office/drawing/2010/main" val="0"/>
              </a:ext>
            </a:extLst>
          </a:blip>
          <a:srcRect l="4471" t="5828" r="67581" b="88437"/>
          <a:stretch/>
        </p:blipFill>
        <p:spPr>
          <a:xfrm>
            <a:off x="5924550" y="381000"/>
            <a:ext cx="3292879" cy="365067"/>
          </a:xfrm>
          <a:prstGeom prst="rect">
            <a:avLst/>
          </a:prstGeom>
        </p:spPr>
      </p:pic>
      <p:pic>
        <p:nvPicPr>
          <p:cNvPr id="8" name="Picture 7" descr="A pie chart with numbers and a red circle&#10;&#10;Description automatically generated">
            <a:extLst>
              <a:ext uri="{FF2B5EF4-FFF2-40B4-BE49-F238E27FC236}">
                <a16:creationId xmlns:a16="http://schemas.microsoft.com/office/drawing/2014/main" id="{782F0C09-E619-C5B2-B135-522C3080065D}"/>
              </a:ext>
            </a:extLst>
          </p:cNvPr>
          <p:cNvPicPr>
            <a:picLocks noChangeAspect="1"/>
          </p:cNvPicPr>
          <p:nvPr/>
        </p:nvPicPr>
        <p:blipFill rotWithShape="1">
          <a:blip r:embed="rId2">
            <a:extLst>
              <a:ext uri="{28A0092B-C50C-407E-A947-70E740481C1C}">
                <a14:useLocalDpi xmlns:a14="http://schemas.microsoft.com/office/drawing/2010/main" val="0"/>
              </a:ext>
            </a:extLst>
          </a:blip>
          <a:srcRect l="70782" t="17489" b="70710"/>
          <a:stretch/>
        </p:blipFill>
        <p:spPr>
          <a:xfrm>
            <a:off x="9270002" y="648956"/>
            <a:ext cx="2869425" cy="618348"/>
          </a:xfrm>
          <a:prstGeom prst="rect">
            <a:avLst/>
          </a:prstGeom>
        </p:spPr>
      </p:pic>
    </p:spTree>
    <p:extLst>
      <p:ext uri="{BB962C8B-B14F-4D97-AF65-F5344CB8AC3E}">
        <p14:creationId xmlns:p14="http://schemas.microsoft.com/office/powerpoint/2010/main" val="233868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7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D776D29F-0A2C-4F75-8582-7C7DFCBD1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C7FCDB0-48F4-E491-4636-0F7DC88E457B}"/>
              </a:ext>
            </a:extLst>
          </p:cNvPr>
          <p:cNvSpPr>
            <a:spLocks noGrp="1"/>
          </p:cNvSpPr>
          <p:nvPr>
            <p:ph type="ctrTitle"/>
          </p:nvPr>
        </p:nvSpPr>
        <p:spPr>
          <a:xfrm>
            <a:off x="654473" y="1166423"/>
            <a:ext cx="4375151" cy="1747182"/>
          </a:xfrm>
        </p:spPr>
        <p:txBody>
          <a:bodyPr>
            <a:normAutofit/>
          </a:bodyPr>
          <a:lstStyle/>
          <a:p>
            <a:pPr algn="l"/>
            <a:r>
              <a:rPr lang="en-US" sz="4000" dirty="0">
                <a:solidFill>
                  <a:schemeClr val="bg1"/>
                </a:solidFill>
              </a:rPr>
              <a:t>Amount of Content Viewed</a:t>
            </a:r>
            <a:endParaRPr lang="en-IN" sz="4000" dirty="0">
              <a:solidFill>
                <a:schemeClr val="bg1"/>
              </a:solidFill>
            </a:endParaRPr>
          </a:p>
        </p:txBody>
      </p:sp>
      <p:sp>
        <p:nvSpPr>
          <p:cNvPr id="5" name="Subtitle 4">
            <a:extLst>
              <a:ext uri="{FF2B5EF4-FFF2-40B4-BE49-F238E27FC236}">
                <a16:creationId xmlns:a16="http://schemas.microsoft.com/office/drawing/2014/main" id="{CE049B15-143A-F94A-E9A3-9899F05D9433}"/>
              </a:ext>
            </a:extLst>
          </p:cNvPr>
          <p:cNvSpPr>
            <a:spLocks noGrp="1"/>
          </p:cNvSpPr>
          <p:nvPr>
            <p:ph type="subTitle" idx="1"/>
          </p:nvPr>
        </p:nvSpPr>
        <p:spPr>
          <a:xfrm>
            <a:off x="654473" y="3428728"/>
            <a:ext cx="4377793" cy="2394883"/>
          </a:xfrm>
        </p:spPr>
        <p:txBody>
          <a:bodyPr>
            <a:normAutofit/>
          </a:bodyPr>
          <a:lstStyle/>
          <a:p>
            <a:pPr algn="l"/>
            <a:r>
              <a:rPr lang="en-US" sz="2000" dirty="0">
                <a:solidFill>
                  <a:schemeClr val="bg1"/>
                </a:solidFill>
              </a:rPr>
              <a:t>The audience of the control campaign viewed </a:t>
            </a:r>
            <a:r>
              <a:rPr lang="en-US" sz="2000" b="1" dirty="0">
                <a:solidFill>
                  <a:schemeClr val="bg1"/>
                </a:solidFill>
              </a:rPr>
              <a:t>4.5% </a:t>
            </a:r>
            <a:r>
              <a:rPr lang="en-US" sz="2000" dirty="0">
                <a:solidFill>
                  <a:schemeClr val="bg1"/>
                </a:solidFill>
              </a:rPr>
              <a:t>more content than the test campaign. Although there is not much difference, as the website clicks of the control campaign were low, its engagement on the website is higher than the test campaign.</a:t>
            </a:r>
          </a:p>
        </p:txBody>
      </p:sp>
      <p:pic>
        <p:nvPicPr>
          <p:cNvPr id="7" name="Picture 6">
            <a:extLst>
              <a:ext uri="{FF2B5EF4-FFF2-40B4-BE49-F238E27FC236}">
                <a16:creationId xmlns:a16="http://schemas.microsoft.com/office/drawing/2014/main" id="{AA331124-013D-3FCE-C33B-C49BFB782178}"/>
              </a:ext>
            </a:extLst>
          </p:cNvPr>
          <p:cNvPicPr>
            <a:picLocks noChangeAspect="1"/>
          </p:cNvPicPr>
          <p:nvPr/>
        </p:nvPicPr>
        <p:blipFill rotWithShape="1">
          <a:blip r:embed="rId2">
            <a:extLst>
              <a:ext uri="{28A0092B-C50C-407E-A947-70E740481C1C}">
                <a14:useLocalDpi xmlns:a14="http://schemas.microsoft.com/office/drawing/2010/main" val="0"/>
              </a:ext>
            </a:extLst>
          </a:blip>
          <a:srcRect l="11488" r="37868"/>
          <a:stretch/>
        </p:blipFill>
        <p:spPr>
          <a:xfrm>
            <a:off x="5684097" y="1"/>
            <a:ext cx="6509657" cy="6857999"/>
          </a:xfrm>
          <a:custGeom>
            <a:avLst/>
            <a:gdLst/>
            <a:ahLst/>
            <a:cxnLst/>
            <a:rect l="l" t="t" r="r" b="b"/>
            <a:pathLst>
              <a:path w="650965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0"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3" y="528850"/>
                  <a:pt x="335480" y="536547"/>
                  <a:pt x="337867" y="544146"/>
                </a:cubicBezTo>
                <a:lnTo>
                  <a:pt x="340032" y="549926"/>
                </a:lnTo>
                <a:lnTo>
                  <a:pt x="340448" y="551717"/>
                </a:lnTo>
                <a:lnTo>
                  <a:pt x="346286" y="566616"/>
                </a:lnTo>
                <a:lnTo>
                  <a:pt x="346338" y="566754"/>
                </a:lnTo>
                <a:lnTo>
                  <a:pt x="352655" y="583595"/>
                </a:lnTo>
                <a:lnTo>
                  <a:pt x="359452" y="612658"/>
                </a:lnTo>
                <a:cubicBezTo>
                  <a:pt x="358987" y="604728"/>
                  <a:pt x="357230" y="597005"/>
                  <a:pt x="354829" y="589388"/>
                </a:cubicBezTo>
                <a:lnTo>
                  <a:pt x="352655" y="583595"/>
                </a:lnTo>
                <a:lnTo>
                  <a:pt x="352236" y="581804"/>
                </a:lnTo>
                <a:lnTo>
                  <a:pt x="346286" y="566616"/>
                </a:lnTo>
                <a:lnTo>
                  <a:pt x="340032" y="549926"/>
                </a:lnTo>
                <a:close/>
                <a:moveTo>
                  <a:pt x="384407" y="268794"/>
                </a:moveTo>
                <a:lnTo>
                  <a:pt x="387838" y="328017"/>
                </a:lnTo>
                <a:cubicBezTo>
                  <a:pt x="389527" y="318646"/>
                  <a:pt x="389932" y="309031"/>
                  <a:pt x="389283" y="299164"/>
                </a:cubicBezTo>
                <a:cubicBezTo>
                  <a:pt x="388635" y="289296"/>
                  <a:pt x="386932" y="279176"/>
                  <a:pt x="384407" y="268794"/>
                </a:cubicBezTo>
                <a:close/>
                <a:moveTo>
                  <a:pt x="66991" y="0"/>
                </a:moveTo>
                <a:lnTo>
                  <a:pt x="6509657" y="0"/>
                </a:lnTo>
                <a:lnTo>
                  <a:pt x="6509657" y="6857999"/>
                </a:lnTo>
                <a:lnTo>
                  <a:pt x="149318" y="6857999"/>
                </a:lnTo>
                <a:lnTo>
                  <a:pt x="149318" y="6857457"/>
                </a:lnTo>
                <a:lnTo>
                  <a:pt x="22079" y="6857457"/>
                </a:lnTo>
                <a:lnTo>
                  <a:pt x="26850" y="6796804"/>
                </a:lnTo>
                <a:cubicBezTo>
                  <a:pt x="32161" y="6777207"/>
                  <a:pt x="39591" y="6758011"/>
                  <a:pt x="44354" y="6738388"/>
                </a:cubicBezTo>
                <a:cubicBezTo>
                  <a:pt x="48736" y="6720103"/>
                  <a:pt x="58832" y="6702955"/>
                  <a:pt x="67214" y="6685617"/>
                </a:cubicBezTo>
                <a:cubicBezTo>
                  <a:pt x="83217" y="6652472"/>
                  <a:pt x="73120" y="6617036"/>
                  <a:pt x="77310" y="6583128"/>
                </a:cubicBezTo>
                <a:cubicBezTo>
                  <a:pt x="78645" y="6572269"/>
                  <a:pt x="80168" y="6561411"/>
                  <a:pt x="82837" y="6550742"/>
                </a:cubicBezTo>
                <a:cubicBezTo>
                  <a:pt x="89885" y="6521593"/>
                  <a:pt x="95981" y="6491874"/>
                  <a:pt x="105697" y="6463490"/>
                </a:cubicBezTo>
                <a:cubicBezTo>
                  <a:pt x="116556" y="6431292"/>
                  <a:pt x="131034" y="6400429"/>
                  <a:pt x="146086" y="6363664"/>
                </a:cubicBezTo>
                <a:cubicBezTo>
                  <a:pt x="142275" y="6350899"/>
                  <a:pt x="131986" y="6331277"/>
                  <a:pt x="131034" y="6311084"/>
                </a:cubicBezTo>
                <a:cubicBezTo>
                  <a:pt x="127795" y="6246121"/>
                  <a:pt x="145513" y="6185351"/>
                  <a:pt x="173518" y="6127247"/>
                </a:cubicBezTo>
                <a:cubicBezTo>
                  <a:pt x="181899" y="6109530"/>
                  <a:pt x="187424" y="6090477"/>
                  <a:pt x="195616" y="6072569"/>
                </a:cubicBezTo>
                <a:cubicBezTo>
                  <a:pt x="198472" y="6066284"/>
                  <a:pt x="204569" y="6058092"/>
                  <a:pt x="210285" y="6056948"/>
                </a:cubicBezTo>
                <a:cubicBezTo>
                  <a:pt x="243432" y="6050282"/>
                  <a:pt x="242863" y="6025515"/>
                  <a:pt x="244766" y="5999796"/>
                </a:cubicBezTo>
                <a:cubicBezTo>
                  <a:pt x="247051" y="5969124"/>
                  <a:pt x="252386" y="5938836"/>
                  <a:pt x="256958" y="5908355"/>
                </a:cubicBezTo>
                <a:cubicBezTo>
                  <a:pt x="257530" y="5904353"/>
                  <a:pt x="261531" y="5900735"/>
                  <a:pt x="264200" y="5897114"/>
                </a:cubicBezTo>
                <a:cubicBezTo>
                  <a:pt x="268199" y="5891590"/>
                  <a:pt x="274295" y="5886447"/>
                  <a:pt x="275818" y="5880348"/>
                </a:cubicBezTo>
                <a:cubicBezTo>
                  <a:pt x="283249" y="5849107"/>
                  <a:pt x="289535" y="5817674"/>
                  <a:pt x="296393" y="5786239"/>
                </a:cubicBezTo>
                <a:cubicBezTo>
                  <a:pt x="297918" y="5779191"/>
                  <a:pt x="299823" y="5771953"/>
                  <a:pt x="302870" y="5765474"/>
                </a:cubicBezTo>
                <a:cubicBezTo>
                  <a:pt x="305728" y="5759378"/>
                  <a:pt x="310683" y="5754234"/>
                  <a:pt x="313730" y="5748136"/>
                </a:cubicBezTo>
                <a:cubicBezTo>
                  <a:pt x="321920" y="5731564"/>
                  <a:pt x="329541" y="5714607"/>
                  <a:pt x="338685" y="5695178"/>
                </a:cubicBezTo>
                <a:cubicBezTo>
                  <a:pt x="321541" y="5684320"/>
                  <a:pt x="331257" y="5669647"/>
                  <a:pt x="339447" y="5651360"/>
                </a:cubicBezTo>
                <a:cubicBezTo>
                  <a:pt x="347830" y="5632691"/>
                  <a:pt x="350497" y="5611164"/>
                  <a:pt x="353545"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5" y="4893907"/>
                  <a:pt x="406697" y="4884572"/>
                </a:cubicBezTo>
                <a:cubicBezTo>
                  <a:pt x="399647" y="4857522"/>
                  <a:pt x="388978" y="4831420"/>
                  <a:pt x="384216" y="4803988"/>
                </a:cubicBezTo>
                <a:cubicBezTo>
                  <a:pt x="381551" y="4788747"/>
                  <a:pt x="386312" y="4771793"/>
                  <a:pt x="389741" y="4755980"/>
                </a:cubicBezTo>
                <a:cubicBezTo>
                  <a:pt x="393362"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2" y="4346201"/>
                  <a:pt x="391265" y="4340674"/>
                  <a:pt x="392218" y="4335722"/>
                </a:cubicBezTo>
                <a:cubicBezTo>
                  <a:pt x="401743" y="4281810"/>
                  <a:pt x="387838" y="4231324"/>
                  <a:pt x="369547" y="4181603"/>
                </a:cubicBezTo>
                <a:cubicBezTo>
                  <a:pt x="367643" y="4176461"/>
                  <a:pt x="368214" y="4170174"/>
                  <a:pt x="368595" y="4164458"/>
                </a:cubicBezTo>
                <a:cubicBezTo>
                  <a:pt x="369928" y="4148453"/>
                  <a:pt x="376597" y="4131119"/>
                  <a:pt x="372597" y="4116641"/>
                </a:cubicBezTo>
                <a:cubicBezTo>
                  <a:pt x="361546" y="4078159"/>
                  <a:pt x="348211" y="4040058"/>
                  <a:pt x="331447" y="4003861"/>
                </a:cubicBezTo>
                <a:cubicBezTo>
                  <a:pt x="314494" y="3967091"/>
                  <a:pt x="300203" y="3932993"/>
                  <a:pt x="317349" y="3890891"/>
                </a:cubicBezTo>
                <a:cubicBezTo>
                  <a:pt x="324589" y="3872985"/>
                  <a:pt x="319445" y="3849362"/>
                  <a:pt x="317541" y="3828785"/>
                </a:cubicBezTo>
                <a:cubicBezTo>
                  <a:pt x="316016" y="3813737"/>
                  <a:pt x="307443" y="3799258"/>
                  <a:pt x="307443" y="3784397"/>
                </a:cubicBezTo>
                <a:cubicBezTo>
                  <a:pt x="307443" y="3744770"/>
                  <a:pt x="297345" y="3709529"/>
                  <a:pt x="276771" y="3675238"/>
                </a:cubicBezTo>
                <a:cubicBezTo>
                  <a:pt x="268770" y="3661899"/>
                  <a:pt x="274106" y="3641134"/>
                  <a:pt x="272009" y="3623799"/>
                </a:cubicBezTo>
                <a:cubicBezTo>
                  <a:pt x="269533" y="3605509"/>
                  <a:pt x="267247" y="3586653"/>
                  <a:pt x="261720" y="3569124"/>
                </a:cubicBezTo>
                <a:cubicBezTo>
                  <a:pt x="247243" y="3523785"/>
                  <a:pt x="230859" y="3479015"/>
                  <a:pt x="215618" y="3433866"/>
                </a:cubicBezTo>
                <a:cubicBezTo>
                  <a:pt x="203045" y="3396719"/>
                  <a:pt x="212951" y="3360139"/>
                  <a:pt x="218286" y="3323372"/>
                </a:cubicBezTo>
                <a:cubicBezTo>
                  <a:pt x="221715" y="3300319"/>
                  <a:pt x="229907" y="3278795"/>
                  <a:pt x="217715" y="3252885"/>
                </a:cubicBezTo>
                <a:cubicBezTo>
                  <a:pt x="206093" y="3228119"/>
                  <a:pt x="208761" y="3196686"/>
                  <a:pt x="202475" y="3168870"/>
                </a:cubicBezTo>
                <a:cubicBezTo>
                  <a:pt x="197141" y="3145436"/>
                  <a:pt x="188566" y="3122770"/>
                  <a:pt x="180184" y="3100099"/>
                </a:cubicBezTo>
                <a:cubicBezTo>
                  <a:pt x="168753" y="3069235"/>
                  <a:pt x="156753" y="3038756"/>
                  <a:pt x="162468" y="3005035"/>
                </a:cubicBezTo>
                <a:cubicBezTo>
                  <a:pt x="168945" y="2966742"/>
                  <a:pt x="144560" y="2940455"/>
                  <a:pt x="128366" y="2910353"/>
                </a:cubicBezTo>
                <a:cubicBezTo>
                  <a:pt x="117318" y="2889587"/>
                  <a:pt x="109126" y="2866918"/>
                  <a:pt x="102268" y="2844248"/>
                </a:cubicBezTo>
                <a:cubicBezTo>
                  <a:pt x="93313" y="2813958"/>
                  <a:pt x="87978" y="2782716"/>
                  <a:pt x="79216" y="2752235"/>
                </a:cubicBezTo>
                <a:cubicBezTo>
                  <a:pt x="66072" y="2706131"/>
                  <a:pt x="55785"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1" y="2360933"/>
                </a:cubicBezTo>
                <a:cubicBezTo>
                  <a:pt x="28541" y="2356744"/>
                  <a:pt x="36543" y="2344741"/>
                  <a:pt x="37877" y="2335405"/>
                </a:cubicBezTo>
                <a:cubicBezTo>
                  <a:pt x="41877" y="2307402"/>
                  <a:pt x="35971" y="2281683"/>
                  <a:pt x="23017" y="2254633"/>
                </a:cubicBezTo>
                <a:cubicBezTo>
                  <a:pt x="10824" y="2229296"/>
                  <a:pt x="12158" y="2197670"/>
                  <a:pt x="7395" y="2168903"/>
                </a:cubicBezTo>
                <a:cubicBezTo>
                  <a:pt x="5680"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4" y="1938009"/>
                  <a:pt x="18445" y="1921817"/>
                </a:cubicBezTo>
                <a:cubicBezTo>
                  <a:pt x="19779" y="1915912"/>
                  <a:pt x="24922" y="1910004"/>
                  <a:pt x="24161" y="1904673"/>
                </a:cubicBezTo>
                <a:cubicBezTo>
                  <a:pt x="15968" y="1851709"/>
                  <a:pt x="52545" y="1813610"/>
                  <a:pt x="68738" y="1768838"/>
                </a:cubicBezTo>
                <a:cubicBezTo>
                  <a:pt x="85886" y="1721785"/>
                  <a:pt x="112174" y="1676253"/>
                  <a:pt x="104363" y="1623675"/>
                </a:cubicBezTo>
                <a:cubicBezTo>
                  <a:pt x="99601" y="1591859"/>
                  <a:pt x="88551" y="1561189"/>
                  <a:pt x="81882" y="1529563"/>
                </a:cubicBezTo>
                <a:cubicBezTo>
                  <a:pt x="79597" y="1518324"/>
                  <a:pt x="79978" y="1505751"/>
                  <a:pt x="82264" y="1494509"/>
                </a:cubicBezTo>
                <a:cubicBezTo>
                  <a:pt x="92743" y="1440216"/>
                  <a:pt x="94266" y="1386684"/>
                  <a:pt x="77120" y="1333341"/>
                </a:cubicBezTo>
                <a:cubicBezTo>
                  <a:pt x="74262" y="1324198"/>
                  <a:pt x="71597" y="1314483"/>
                  <a:pt x="71597" y="1304955"/>
                </a:cubicBezTo>
                <a:cubicBezTo>
                  <a:pt x="71597" y="1252757"/>
                  <a:pt x="75597" y="1201512"/>
                  <a:pt x="94266" y="1151600"/>
                </a:cubicBezTo>
                <a:cubicBezTo>
                  <a:pt x="100553" y="1134834"/>
                  <a:pt x="96553" y="1114449"/>
                  <a:pt x="98077" y="1095972"/>
                </a:cubicBezTo>
                <a:cubicBezTo>
                  <a:pt x="99409" y="1078826"/>
                  <a:pt x="99981" y="1061298"/>
                  <a:pt x="104363" y="1044725"/>
                </a:cubicBezTo>
                <a:cubicBezTo>
                  <a:pt x="110839" y="1020529"/>
                  <a:pt x="111601" y="998052"/>
                  <a:pt x="105887" y="973095"/>
                </a:cubicBezTo>
                <a:cubicBezTo>
                  <a:pt x="100553" y="949281"/>
                  <a:pt x="103219" y="923562"/>
                  <a:pt x="103029" y="898797"/>
                </a:cubicBezTo>
                <a:cubicBezTo>
                  <a:pt x="102839" y="871173"/>
                  <a:pt x="102649" y="843552"/>
                  <a:pt x="103601" y="815929"/>
                </a:cubicBezTo>
                <a:cubicBezTo>
                  <a:pt x="103981" y="804877"/>
                  <a:pt x="111601" y="792306"/>
                  <a:pt x="108553" y="783158"/>
                </a:cubicBezTo>
                <a:cubicBezTo>
                  <a:pt x="98267" y="753633"/>
                  <a:pt x="110649" y="724104"/>
                  <a:pt x="105126" y="694576"/>
                </a:cubicBezTo>
                <a:cubicBezTo>
                  <a:pt x="102268" y="680096"/>
                  <a:pt x="110078" y="663713"/>
                  <a:pt x="110839" y="648092"/>
                </a:cubicBezTo>
                <a:cubicBezTo>
                  <a:pt x="112174" y="622564"/>
                  <a:pt x="111601" y="597037"/>
                  <a:pt x="111983" y="571508"/>
                </a:cubicBezTo>
                <a:cubicBezTo>
                  <a:pt x="112174" y="563125"/>
                  <a:pt x="112936" y="554933"/>
                  <a:pt x="113318" y="546552"/>
                </a:cubicBezTo>
                <a:cubicBezTo>
                  <a:pt x="113697" y="539121"/>
                  <a:pt x="115412" y="531310"/>
                  <a:pt x="114080" y="524262"/>
                </a:cubicBezTo>
                <a:cubicBezTo>
                  <a:pt x="109315" y="498733"/>
                  <a:pt x="101505" y="473587"/>
                  <a:pt x="98457" y="447870"/>
                </a:cubicBezTo>
                <a:cubicBezTo>
                  <a:pt x="95792" y="425581"/>
                  <a:pt x="99409" y="402529"/>
                  <a:pt x="97505" y="380050"/>
                </a:cubicBezTo>
                <a:cubicBezTo>
                  <a:pt x="94266" y="340425"/>
                  <a:pt x="88551" y="300800"/>
                  <a:pt x="84930" y="261173"/>
                </a:cubicBezTo>
                <a:cubicBezTo>
                  <a:pt x="84168" y="252600"/>
                  <a:pt x="88933" y="243648"/>
                  <a:pt x="89313" y="234883"/>
                </a:cubicBezTo>
                <a:cubicBezTo>
                  <a:pt x="90266" y="207450"/>
                  <a:pt x="90457" y="180017"/>
                  <a:pt x="91026" y="152584"/>
                </a:cubicBezTo>
                <a:cubicBezTo>
                  <a:pt x="91218" y="136963"/>
                  <a:pt x="90647" y="121150"/>
                  <a:pt x="92361" y="105718"/>
                </a:cubicBezTo>
                <a:cubicBezTo>
                  <a:pt x="94648" y="85336"/>
                  <a:pt x="98077" y="66857"/>
                  <a:pt x="83217" y="47806"/>
                </a:cubicBezTo>
                <a:cubicBezTo>
                  <a:pt x="77453" y="40471"/>
                  <a:pt x="73691" y="32636"/>
                  <a:pt x="71206" y="24480"/>
                </a:cubicBezTo>
                <a:close/>
              </a:path>
            </a:pathLst>
          </a:custGeom>
          <a:effectLst>
            <a:outerShdw blurRad="381000" dist="152400" dir="10800000" algn="r" rotWithShape="0">
              <a:prstClr val="black">
                <a:alpha val="10000"/>
              </a:prstClr>
            </a:outerShdw>
          </a:effectLst>
        </p:spPr>
      </p:pic>
      <p:sp>
        <p:nvSpPr>
          <p:cNvPr id="44" name="Freeform: Shape 43">
            <a:extLst>
              <a:ext uri="{FF2B5EF4-FFF2-40B4-BE49-F238E27FC236}">
                <a16:creationId xmlns:a16="http://schemas.microsoft.com/office/drawing/2014/main" id="{C4D41903-2C9D-4F9E-AA1F-6161F8A6F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9E4574B5-C90E-412D-BAB0-B9F483290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pie chart with numbers and a red circle&#10;&#10;Description automatically generated">
            <a:extLst>
              <a:ext uri="{FF2B5EF4-FFF2-40B4-BE49-F238E27FC236}">
                <a16:creationId xmlns:a16="http://schemas.microsoft.com/office/drawing/2014/main" id="{AE36AF6A-EA29-A8CE-5C3E-8B5EC1A4EFD8}"/>
              </a:ext>
            </a:extLst>
          </p:cNvPr>
          <p:cNvPicPr>
            <a:picLocks noChangeAspect="1"/>
          </p:cNvPicPr>
          <p:nvPr/>
        </p:nvPicPr>
        <p:blipFill rotWithShape="1">
          <a:blip r:embed="rId2">
            <a:extLst>
              <a:ext uri="{28A0092B-C50C-407E-A947-70E740481C1C}">
                <a14:useLocalDpi xmlns:a14="http://schemas.microsoft.com/office/drawing/2010/main" val="0"/>
              </a:ext>
            </a:extLst>
          </a:blip>
          <a:srcRect l="4268" t="4754" r="66057" b="88286"/>
          <a:stretch/>
        </p:blipFill>
        <p:spPr>
          <a:xfrm>
            <a:off x="5972175" y="337747"/>
            <a:ext cx="2781300" cy="348054"/>
          </a:xfrm>
          <a:prstGeom prst="rect">
            <a:avLst/>
          </a:prstGeom>
        </p:spPr>
      </p:pic>
      <p:pic>
        <p:nvPicPr>
          <p:cNvPr id="10" name="Picture 9" descr="A pie chart with numbers and a red circle&#10;&#10;Description automatically generated">
            <a:extLst>
              <a:ext uri="{FF2B5EF4-FFF2-40B4-BE49-F238E27FC236}">
                <a16:creationId xmlns:a16="http://schemas.microsoft.com/office/drawing/2014/main" id="{ABACF6D7-8E4A-182D-5E5D-868D81261A7E}"/>
              </a:ext>
            </a:extLst>
          </p:cNvPr>
          <p:cNvPicPr>
            <a:picLocks noChangeAspect="1"/>
          </p:cNvPicPr>
          <p:nvPr/>
        </p:nvPicPr>
        <p:blipFill rotWithShape="1">
          <a:blip r:embed="rId2">
            <a:extLst>
              <a:ext uri="{28A0092B-C50C-407E-A947-70E740481C1C}">
                <a14:useLocalDpi xmlns:a14="http://schemas.microsoft.com/office/drawing/2010/main" val="0"/>
              </a:ext>
            </a:extLst>
          </a:blip>
          <a:srcRect l="70325" t="17809" b="71905"/>
          <a:stretch/>
        </p:blipFill>
        <p:spPr>
          <a:xfrm>
            <a:off x="8753474" y="556304"/>
            <a:ext cx="3299155" cy="610119"/>
          </a:xfrm>
          <a:prstGeom prst="rect">
            <a:avLst/>
          </a:prstGeom>
        </p:spPr>
      </p:pic>
    </p:spTree>
    <p:extLst>
      <p:ext uri="{BB962C8B-B14F-4D97-AF65-F5344CB8AC3E}">
        <p14:creationId xmlns:p14="http://schemas.microsoft.com/office/powerpoint/2010/main" val="21075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7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D776D29F-0A2C-4F75-8582-7C7DFCBD1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C7FCDB0-48F4-E491-4636-0F7DC88E457B}"/>
              </a:ext>
            </a:extLst>
          </p:cNvPr>
          <p:cNvSpPr>
            <a:spLocks noGrp="1"/>
          </p:cNvSpPr>
          <p:nvPr>
            <p:ph type="ctrTitle"/>
          </p:nvPr>
        </p:nvSpPr>
        <p:spPr>
          <a:xfrm>
            <a:off x="654473" y="1166423"/>
            <a:ext cx="4375151" cy="1747182"/>
          </a:xfrm>
        </p:spPr>
        <p:txBody>
          <a:bodyPr>
            <a:normAutofit/>
          </a:bodyPr>
          <a:lstStyle/>
          <a:p>
            <a:pPr algn="l"/>
            <a:r>
              <a:rPr lang="en-US" sz="4000" dirty="0">
                <a:solidFill>
                  <a:schemeClr val="bg1"/>
                </a:solidFill>
              </a:rPr>
              <a:t>Number of Products Added to Cart</a:t>
            </a:r>
            <a:endParaRPr lang="en-IN" sz="4000" dirty="0">
              <a:solidFill>
                <a:schemeClr val="bg1"/>
              </a:solidFill>
            </a:endParaRPr>
          </a:p>
        </p:txBody>
      </p:sp>
      <p:sp>
        <p:nvSpPr>
          <p:cNvPr id="5" name="Subtitle 4">
            <a:extLst>
              <a:ext uri="{FF2B5EF4-FFF2-40B4-BE49-F238E27FC236}">
                <a16:creationId xmlns:a16="http://schemas.microsoft.com/office/drawing/2014/main" id="{CE049B15-143A-F94A-E9A3-9899F05D9433}"/>
              </a:ext>
            </a:extLst>
          </p:cNvPr>
          <p:cNvSpPr>
            <a:spLocks noGrp="1"/>
          </p:cNvSpPr>
          <p:nvPr>
            <p:ph type="subTitle" idx="1"/>
          </p:nvPr>
        </p:nvSpPr>
        <p:spPr>
          <a:xfrm>
            <a:off x="654473" y="3428728"/>
            <a:ext cx="4377793" cy="2394883"/>
          </a:xfrm>
        </p:spPr>
        <p:txBody>
          <a:bodyPr>
            <a:normAutofit/>
          </a:bodyPr>
          <a:lstStyle/>
          <a:p>
            <a:pPr algn="l"/>
            <a:r>
              <a:rPr lang="en-US" sz="2000" dirty="0">
                <a:solidFill>
                  <a:schemeClr val="bg1"/>
                </a:solidFill>
              </a:rPr>
              <a:t>Despite low website clicks, more products were added to the cart from the control campaign, which is </a:t>
            </a:r>
            <a:r>
              <a:rPr lang="en-US" sz="2000" b="1" dirty="0">
                <a:solidFill>
                  <a:schemeClr val="bg1"/>
                </a:solidFill>
              </a:rPr>
              <a:t>38.3%</a:t>
            </a:r>
            <a:r>
              <a:rPr lang="en-US" sz="2000" dirty="0">
                <a:solidFill>
                  <a:schemeClr val="bg1"/>
                </a:solidFill>
              </a:rPr>
              <a:t> higher than test campaign.</a:t>
            </a:r>
          </a:p>
        </p:txBody>
      </p:sp>
      <p:pic>
        <p:nvPicPr>
          <p:cNvPr id="7" name="Picture 6">
            <a:extLst>
              <a:ext uri="{FF2B5EF4-FFF2-40B4-BE49-F238E27FC236}">
                <a16:creationId xmlns:a16="http://schemas.microsoft.com/office/drawing/2014/main" id="{AA331124-013D-3FCE-C33B-C49BFB782178}"/>
              </a:ext>
            </a:extLst>
          </p:cNvPr>
          <p:cNvPicPr>
            <a:picLocks noChangeAspect="1"/>
          </p:cNvPicPr>
          <p:nvPr/>
        </p:nvPicPr>
        <p:blipFill rotWithShape="1">
          <a:blip r:embed="rId2">
            <a:extLst>
              <a:ext uri="{28A0092B-C50C-407E-A947-70E740481C1C}">
                <a14:useLocalDpi xmlns:a14="http://schemas.microsoft.com/office/drawing/2010/main" val="0"/>
              </a:ext>
            </a:extLst>
          </a:blip>
          <a:srcRect l="9413" t="8" r="39943" b="-8"/>
          <a:stretch/>
        </p:blipFill>
        <p:spPr>
          <a:xfrm>
            <a:off x="5684097" y="1"/>
            <a:ext cx="6509657" cy="6857999"/>
          </a:xfrm>
          <a:custGeom>
            <a:avLst/>
            <a:gdLst/>
            <a:ahLst/>
            <a:cxnLst/>
            <a:rect l="l" t="t" r="r" b="b"/>
            <a:pathLst>
              <a:path w="650965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0"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3" y="528850"/>
                  <a:pt x="335480" y="536547"/>
                  <a:pt x="337867" y="544146"/>
                </a:cubicBezTo>
                <a:lnTo>
                  <a:pt x="340032" y="549926"/>
                </a:lnTo>
                <a:lnTo>
                  <a:pt x="340448" y="551717"/>
                </a:lnTo>
                <a:lnTo>
                  <a:pt x="346286" y="566616"/>
                </a:lnTo>
                <a:lnTo>
                  <a:pt x="346338" y="566754"/>
                </a:lnTo>
                <a:lnTo>
                  <a:pt x="352655" y="583595"/>
                </a:lnTo>
                <a:lnTo>
                  <a:pt x="359452" y="612658"/>
                </a:lnTo>
                <a:cubicBezTo>
                  <a:pt x="358987" y="604728"/>
                  <a:pt x="357230" y="597005"/>
                  <a:pt x="354829" y="589388"/>
                </a:cubicBezTo>
                <a:lnTo>
                  <a:pt x="352655" y="583595"/>
                </a:lnTo>
                <a:lnTo>
                  <a:pt x="352236" y="581804"/>
                </a:lnTo>
                <a:lnTo>
                  <a:pt x="346286" y="566616"/>
                </a:lnTo>
                <a:lnTo>
                  <a:pt x="340032" y="549926"/>
                </a:lnTo>
                <a:close/>
                <a:moveTo>
                  <a:pt x="384407" y="268794"/>
                </a:moveTo>
                <a:lnTo>
                  <a:pt x="387838" y="328017"/>
                </a:lnTo>
                <a:cubicBezTo>
                  <a:pt x="389527" y="318646"/>
                  <a:pt x="389932" y="309031"/>
                  <a:pt x="389283" y="299164"/>
                </a:cubicBezTo>
                <a:cubicBezTo>
                  <a:pt x="388635" y="289296"/>
                  <a:pt x="386932" y="279176"/>
                  <a:pt x="384407" y="268794"/>
                </a:cubicBezTo>
                <a:close/>
                <a:moveTo>
                  <a:pt x="66991" y="0"/>
                </a:moveTo>
                <a:lnTo>
                  <a:pt x="6509657" y="0"/>
                </a:lnTo>
                <a:lnTo>
                  <a:pt x="6509657" y="6857999"/>
                </a:lnTo>
                <a:lnTo>
                  <a:pt x="149318" y="6857999"/>
                </a:lnTo>
                <a:lnTo>
                  <a:pt x="149318" y="6857457"/>
                </a:lnTo>
                <a:lnTo>
                  <a:pt x="22079" y="6857457"/>
                </a:lnTo>
                <a:lnTo>
                  <a:pt x="26850" y="6796804"/>
                </a:lnTo>
                <a:cubicBezTo>
                  <a:pt x="32161" y="6777207"/>
                  <a:pt x="39591" y="6758011"/>
                  <a:pt x="44354" y="6738388"/>
                </a:cubicBezTo>
                <a:cubicBezTo>
                  <a:pt x="48736" y="6720103"/>
                  <a:pt x="58832" y="6702955"/>
                  <a:pt x="67214" y="6685617"/>
                </a:cubicBezTo>
                <a:cubicBezTo>
                  <a:pt x="83217" y="6652472"/>
                  <a:pt x="73120" y="6617036"/>
                  <a:pt x="77310" y="6583128"/>
                </a:cubicBezTo>
                <a:cubicBezTo>
                  <a:pt x="78645" y="6572269"/>
                  <a:pt x="80168" y="6561411"/>
                  <a:pt x="82837" y="6550742"/>
                </a:cubicBezTo>
                <a:cubicBezTo>
                  <a:pt x="89885" y="6521593"/>
                  <a:pt x="95981" y="6491874"/>
                  <a:pt x="105697" y="6463490"/>
                </a:cubicBezTo>
                <a:cubicBezTo>
                  <a:pt x="116556" y="6431292"/>
                  <a:pt x="131034" y="6400429"/>
                  <a:pt x="146086" y="6363664"/>
                </a:cubicBezTo>
                <a:cubicBezTo>
                  <a:pt x="142275" y="6350899"/>
                  <a:pt x="131986" y="6331277"/>
                  <a:pt x="131034" y="6311084"/>
                </a:cubicBezTo>
                <a:cubicBezTo>
                  <a:pt x="127795" y="6246121"/>
                  <a:pt x="145513" y="6185351"/>
                  <a:pt x="173518" y="6127247"/>
                </a:cubicBezTo>
                <a:cubicBezTo>
                  <a:pt x="181899" y="6109530"/>
                  <a:pt x="187424" y="6090477"/>
                  <a:pt x="195616" y="6072569"/>
                </a:cubicBezTo>
                <a:cubicBezTo>
                  <a:pt x="198472" y="6066284"/>
                  <a:pt x="204569" y="6058092"/>
                  <a:pt x="210285" y="6056948"/>
                </a:cubicBezTo>
                <a:cubicBezTo>
                  <a:pt x="243432" y="6050282"/>
                  <a:pt x="242863" y="6025515"/>
                  <a:pt x="244766" y="5999796"/>
                </a:cubicBezTo>
                <a:cubicBezTo>
                  <a:pt x="247051" y="5969124"/>
                  <a:pt x="252386" y="5938836"/>
                  <a:pt x="256958" y="5908355"/>
                </a:cubicBezTo>
                <a:cubicBezTo>
                  <a:pt x="257530" y="5904353"/>
                  <a:pt x="261531" y="5900735"/>
                  <a:pt x="264200" y="5897114"/>
                </a:cubicBezTo>
                <a:cubicBezTo>
                  <a:pt x="268199" y="5891590"/>
                  <a:pt x="274295" y="5886447"/>
                  <a:pt x="275818" y="5880348"/>
                </a:cubicBezTo>
                <a:cubicBezTo>
                  <a:pt x="283249" y="5849107"/>
                  <a:pt x="289535" y="5817674"/>
                  <a:pt x="296393" y="5786239"/>
                </a:cubicBezTo>
                <a:cubicBezTo>
                  <a:pt x="297918" y="5779191"/>
                  <a:pt x="299823" y="5771953"/>
                  <a:pt x="302870" y="5765474"/>
                </a:cubicBezTo>
                <a:cubicBezTo>
                  <a:pt x="305728" y="5759378"/>
                  <a:pt x="310683" y="5754234"/>
                  <a:pt x="313730" y="5748136"/>
                </a:cubicBezTo>
                <a:cubicBezTo>
                  <a:pt x="321920" y="5731564"/>
                  <a:pt x="329541" y="5714607"/>
                  <a:pt x="338685" y="5695178"/>
                </a:cubicBezTo>
                <a:cubicBezTo>
                  <a:pt x="321541" y="5684320"/>
                  <a:pt x="331257" y="5669647"/>
                  <a:pt x="339447" y="5651360"/>
                </a:cubicBezTo>
                <a:cubicBezTo>
                  <a:pt x="347830" y="5632691"/>
                  <a:pt x="350497" y="5611164"/>
                  <a:pt x="353545"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5" y="4893907"/>
                  <a:pt x="406697" y="4884572"/>
                </a:cubicBezTo>
                <a:cubicBezTo>
                  <a:pt x="399647" y="4857522"/>
                  <a:pt x="388978" y="4831420"/>
                  <a:pt x="384216" y="4803988"/>
                </a:cubicBezTo>
                <a:cubicBezTo>
                  <a:pt x="381551" y="4788747"/>
                  <a:pt x="386312" y="4771793"/>
                  <a:pt x="389741" y="4755980"/>
                </a:cubicBezTo>
                <a:cubicBezTo>
                  <a:pt x="393362"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2" y="4346201"/>
                  <a:pt x="391265" y="4340674"/>
                  <a:pt x="392218" y="4335722"/>
                </a:cubicBezTo>
                <a:cubicBezTo>
                  <a:pt x="401743" y="4281810"/>
                  <a:pt x="387838" y="4231324"/>
                  <a:pt x="369547" y="4181603"/>
                </a:cubicBezTo>
                <a:cubicBezTo>
                  <a:pt x="367643" y="4176461"/>
                  <a:pt x="368214" y="4170174"/>
                  <a:pt x="368595" y="4164458"/>
                </a:cubicBezTo>
                <a:cubicBezTo>
                  <a:pt x="369928" y="4148453"/>
                  <a:pt x="376597" y="4131119"/>
                  <a:pt x="372597" y="4116641"/>
                </a:cubicBezTo>
                <a:cubicBezTo>
                  <a:pt x="361546" y="4078159"/>
                  <a:pt x="348211" y="4040058"/>
                  <a:pt x="331447" y="4003861"/>
                </a:cubicBezTo>
                <a:cubicBezTo>
                  <a:pt x="314494" y="3967091"/>
                  <a:pt x="300203" y="3932993"/>
                  <a:pt x="317349" y="3890891"/>
                </a:cubicBezTo>
                <a:cubicBezTo>
                  <a:pt x="324589" y="3872985"/>
                  <a:pt x="319445" y="3849362"/>
                  <a:pt x="317541" y="3828785"/>
                </a:cubicBezTo>
                <a:cubicBezTo>
                  <a:pt x="316016" y="3813737"/>
                  <a:pt x="307443" y="3799258"/>
                  <a:pt x="307443" y="3784397"/>
                </a:cubicBezTo>
                <a:cubicBezTo>
                  <a:pt x="307443" y="3744770"/>
                  <a:pt x="297345" y="3709529"/>
                  <a:pt x="276771" y="3675238"/>
                </a:cubicBezTo>
                <a:cubicBezTo>
                  <a:pt x="268770" y="3661899"/>
                  <a:pt x="274106" y="3641134"/>
                  <a:pt x="272009" y="3623799"/>
                </a:cubicBezTo>
                <a:cubicBezTo>
                  <a:pt x="269533" y="3605509"/>
                  <a:pt x="267247" y="3586653"/>
                  <a:pt x="261720" y="3569124"/>
                </a:cubicBezTo>
                <a:cubicBezTo>
                  <a:pt x="247243" y="3523785"/>
                  <a:pt x="230859" y="3479015"/>
                  <a:pt x="215618" y="3433866"/>
                </a:cubicBezTo>
                <a:cubicBezTo>
                  <a:pt x="203045" y="3396719"/>
                  <a:pt x="212951" y="3360139"/>
                  <a:pt x="218286" y="3323372"/>
                </a:cubicBezTo>
                <a:cubicBezTo>
                  <a:pt x="221715" y="3300319"/>
                  <a:pt x="229907" y="3278795"/>
                  <a:pt x="217715" y="3252885"/>
                </a:cubicBezTo>
                <a:cubicBezTo>
                  <a:pt x="206093" y="3228119"/>
                  <a:pt x="208761" y="3196686"/>
                  <a:pt x="202475" y="3168870"/>
                </a:cubicBezTo>
                <a:cubicBezTo>
                  <a:pt x="197141" y="3145436"/>
                  <a:pt x="188566" y="3122770"/>
                  <a:pt x="180184" y="3100099"/>
                </a:cubicBezTo>
                <a:cubicBezTo>
                  <a:pt x="168753" y="3069235"/>
                  <a:pt x="156753" y="3038756"/>
                  <a:pt x="162468" y="3005035"/>
                </a:cubicBezTo>
                <a:cubicBezTo>
                  <a:pt x="168945" y="2966742"/>
                  <a:pt x="144560" y="2940455"/>
                  <a:pt x="128366" y="2910353"/>
                </a:cubicBezTo>
                <a:cubicBezTo>
                  <a:pt x="117318" y="2889587"/>
                  <a:pt x="109126" y="2866918"/>
                  <a:pt x="102268" y="2844248"/>
                </a:cubicBezTo>
                <a:cubicBezTo>
                  <a:pt x="93313" y="2813958"/>
                  <a:pt x="87978" y="2782716"/>
                  <a:pt x="79216" y="2752235"/>
                </a:cubicBezTo>
                <a:cubicBezTo>
                  <a:pt x="66072" y="2706131"/>
                  <a:pt x="55785"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1" y="2360933"/>
                </a:cubicBezTo>
                <a:cubicBezTo>
                  <a:pt x="28541" y="2356744"/>
                  <a:pt x="36543" y="2344741"/>
                  <a:pt x="37877" y="2335405"/>
                </a:cubicBezTo>
                <a:cubicBezTo>
                  <a:pt x="41877" y="2307402"/>
                  <a:pt x="35971" y="2281683"/>
                  <a:pt x="23017" y="2254633"/>
                </a:cubicBezTo>
                <a:cubicBezTo>
                  <a:pt x="10824" y="2229296"/>
                  <a:pt x="12158" y="2197670"/>
                  <a:pt x="7395" y="2168903"/>
                </a:cubicBezTo>
                <a:cubicBezTo>
                  <a:pt x="5680"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4" y="1938009"/>
                  <a:pt x="18445" y="1921817"/>
                </a:cubicBezTo>
                <a:cubicBezTo>
                  <a:pt x="19779" y="1915912"/>
                  <a:pt x="24922" y="1910004"/>
                  <a:pt x="24161" y="1904673"/>
                </a:cubicBezTo>
                <a:cubicBezTo>
                  <a:pt x="15968" y="1851709"/>
                  <a:pt x="52545" y="1813610"/>
                  <a:pt x="68738" y="1768838"/>
                </a:cubicBezTo>
                <a:cubicBezTo>
                  <a:pt x="85886" y="1721785"/>
                  <a:pt x="112174" y="1676253"/>
                  <a:pt x="104363" y="1623675"/>
                </a:cubicBezTo>
                <a:cubicBezTo>
                  <a:pt x="99601" y="1591859"/>
                  <a:pt x="88551" y="1561189"/>
                  <a:pt x="81882" y="1529563"/>
                </a:cubicBezTo>
                <a:cubicBezTo>
                  <a:pt x="79597" y="1518324"/>
                  <a:pt x="79978" y="1505751"/>
                  <a:pt x="82264" y="1494509"/>
                </a:cubicBezTo>
                <a:cubicBezTo>
                  <a:pt x="92743" y="1440216"/>
                  <a:pt x="94266" y="1386684"/>
                  <a:pt x="77120" y="1333341"/>
                </a:cubicBezTo>
                <a:cubicBezTo>
                  <a:pt x="74262" y="1324198"/>
                  <a:pt x="71597" y="1314483"/>
                  <a:pt x="71597" y="1304955"/>
                </a:cubicBezTo>
                <a:cubicBezTo>
                  <a:pt x="71597" y="1252757"/>
                  <a:pt x="75597" y="1201512"/>
                  <a:pt x="94266" y="1151600"/>
                </a:cubicBezTo>
                <a:cubicBezTo>
                  <a:pt x="100553" y="1134834"/>
                  <a:pt x="96553" y="1114449"/>
                  <a:pt x="98077" y="1095972"/>
                </a:cubicBezTo>
                <a:cubicBezTo>
                  <a:pt x="99409" y="1078826"/>
                  <a:pt x="99981" y="1061298"/>
                  <a:pt x="104363" y="1044725"/>
                </a:cubicBezTo>
                <a:cubicBezTo>
                  <a:pt x="110839" y="1020529"/>
                  <a:pt x="111601" y="998052"/>
                  <a:pt x="105887" y="973095"/>
                </a:cubicBezTo>
                <a:cubicBezTo>
                  <a:pt x="100553" y="949281"/>
                  <a:pt x="103219" y="923562"/>
                  <a:pt x="103029" y="898797"/>
                </a:cubicBezTo>
                <a:cubicBezTo>
                  <a:pt x="102839" y="871173"/>
                  <a:pt x="102649" y="843552"/>
                  <a:pt x="103601" y="815929"/>
                </a:cubicBezTo>
                <a:cubicBezTo>
                  <a:pt x="103981" y="804877"/>
                  <a:pt x="111601" y="792306"/>
                  <a:pt x="108553" y="783158"/>
                </a:cubicBezTo>
                <a:cubicBezTo>
                  <a:pt x="98267" y="753633"/>
                  <a:pt x="110649" y="724104"/>
                  <a:pt x="105126" y="694576"/>
                </a:cubicBezTo>
                <a:cubicBezTo>
                  <a:pt x="102268" y="680096"/>
                  <a:pt x="110078" y="663713"/>
                  <a:pt x="110839" y="648092"/>
                </a:cubicBezTo>
                <a:cubicBezTo>
                  <a:pt x="112174" y="622564"/>
                  <a:pt x="111601" y="597037"/>
                  <a:pt x="111983" y="571508"/>
                </a:cubicBezTo>
                <a:cubicBezTo>
                  <a:pt x="112174" y="563125"/>
                  <a:pt x="112936" y="554933"/>
                  <a:pt x="113318" y="546552"/>
                </a:cubicBezTo>
                <a:cubicBezTo>
                  <a:pt x="113697" y="539121"/>
                  <a:pt x="115412" y="531310"/>
                  <a:pt x="114080" y="524262"/>
                </a:cubicBezTo>
                <a:cubicBezTo>
                  <a:pt x="109315" y="498733"/>
                  <a:pt x="101505" y="473587"/>
                  <a:pt x="98457" y="447870"/>
                </a:cubicBezTo>
                <a:cubicBezTo>
                  <a:pt x="95792" y="425581"/>
                  <a:pt x="99409" y="402529"/>
                  <a:pt x="97505" y="380050"/>
                </a:cubicBezTo>
                <a:cubicBezTo>
                  <a:pt x="94266" y="340425"/>
                  <a:pt x="88551" y="300800"/>
                  <a:pt x="84930" y="261173"/>
                </a:cubicBezTo>
                <a:cubicBezTo>
                  <a:pt x="84168" y="252600"/>
                  <a:pt x="88933" y="243648"/>
                  <a:pt x="89313" y="234883"/>
                </a:cubicBezTo>
                <a:cubicBezTo>
                  <a:pt x="90266" y="207450"/>
                  <a:pt x="90457" y="180017"/>
                  <a:pt x="91026" y="152584"/>
                </a:cubicBezTo>
                <a:cubicBezTo>
                  <a:pt x="91218" y="136963"/>
                  <a:pt x="90647" y="121150"/>
                  <a:pt x="92361" y="105718"/>
                </a:cubicBezTo>
                <a:cubicBezTo>
                  <a:pt x="94648" y="85336"/>
                  <a:pt x="98077" y="66857"/>
                  <a:pt x="83217" y="47806"/>
                </a:cubicBezTo>
                <a:cubicBezTo>
                  <a:pt x="77453" y="40471"/>
                  <a:pt x="73691" y="32636"/>
                  <a:pt x="71206" y="24480"/>
                </a:cubicBezTo>
                <a:close/>
              </a:path>
            </a:pathLst>
          </a:custGeom>
          <a:effectLst>
            <a:outerShdw blurRad="381000" dist="152400" dir="10800000" algn="r" rotWithShape="0">
              <a:prstClr val="black">
                <a:alpha val="10000"/>
              </a:prstClr>
            </a:outerShdw>
          </a:effectLst>
        </p:spPr>
      </p:pic>
      <p:sp>
        <p:nvSpPr>
          <p:cNvPr id="44" name="Freeform: Shape 43">
            <a:extLst>
              <a:ext uri="{FF2B5EF4-FFF2-40B4-BE49-F238E27FC236}">
                <a16:creationId xmlns:a16="http://schemas.microsoft.com/office/drawing/2014/main" id="{C4D41903-2C9D-4F9E-AA1F-6161F8A6F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9E4574B5-C90E-412D-BAB0-B9F483290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A blue and red pie chart&#10;&#10;Description automatically generated">
            <a:extLst>
              <a:ext uri="{FF2B5EF4-FFF2-40B4-BE49-F238E27FC236}">
                <a16:creationId xmlns:a16="http://schemas.microsoft.com/office/drawing/2014/main" id="{E1C1A98F-AA95-D4AD-1EDE-19BA7DF2E89C}"/>
              </a:ext>
            </a:extLst>
          </p:cNvPr>
          <p:cNvPicPr>
            <a:picLocks noChangeAspect="1"/>
          </p:cNvPicPr>
          <p:nvPr/>
        </p:nvPicPr>
        <p:blipFill rotWithShape="1">
          <a:blip r:embed="rId2">
            <a:extLst>
              <a:ext uri="{28A0092B-C50C-407E-A947-70E740481C1C}">
                <a14:useLocalDpi xmlns:a14="http://schemas.microsoft.com/office/drawing/2010/main" val="0"/>
              </a:ext>
            </a:extLst>
          </a:blip>
          <a:srcRect l="4065" t="4754" r="67886" b="89048"/>
          <a:stretch/>
        </p:blipFill>
        <p:spPr>
          <a:xfrm>
            <a:off x="6004621" y="385372"/>
            <a:ext cx="2628900" cy="309954"/>
          </a:xfrm>
          <a:prstGeom prst="rect">
            <a:avLst/>
          </a:prstGeom>
        </p:spPr>
      </p:pic>
      <p:pic>
        <p:nvPicPr>
          <p:cNvPr id="9" name="Picture 8" descr="A blue and red pie chart&#10;&#10;Description automatically generated">
            <a:extLst>
              <a:ext uri="{FF2B5EF4-FFF2-40B4-BE49-F238E27FC236}">
                <a16:creationId xmlns:a16="http://schemas.microsoft.com/office/drawing/2014/main" id="{B1310A70-F4F2-AB09-68D9-1D558C394045}"/>
              </a:ext>
            </a:extLst>
          </p:cNvPr>
          <p:cNvPicPr>
            <a:picLocks noChangeAspect="1"/>
          </p:cNvPicPr>
          <p:nvPr/>
        </p:nvPicPr>
        <p:blipFill rotWithShape="1">
          <a:blip r:embed="rId2">
            <a:extLst>
              <a:ext uri="{28A0092B-C50C-407E-A947-70E740481C1C}">
                <a14:useLocalDpi xmlns:a14="http://schemas.microsoft.com/office/drawing/2010/main" val="0"/>
              </a:ext>
            </a:extLst>
          </a:blip>
          <a:srcRect l="65243" t="18000" b="71524"/>
          <a:stretch/>
        </p:blipFill>
        <p:spPr>
          <a:xfrm>
            <a:off x="8401050" y="680425"/>
            <a:ext cx="3738377" cy="601201"/>
          </a:xfrm>
          <a:prstGeom prst="rect">
            <a:avLst/>
          </a:prstGeom>
        </p:spPr>
      </p:pic>
    </p:spTree>
    <p:extLst>
      <p:ext uri="{BB962C8B-B14F-4D97-AF65-F5344CB8AC3E}">
        <p14:creationId xmlns:p14="http://schemas.microsoft.com/office/powerpoint/2010/main" val="3264019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7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D776D29F-0A2C-4F75-8582-7C7DFCBD1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C7FCDB0-48F4-E491-4636-0F7DC88E457B}"/>
              </a:ext>
            </a:extLst>
          </p:cNvPr>
          <p:cNvSpPr>
            <a:spLocks noGrp="1"/>
          </p:cNvSpPr>
          <p:nvPr>
            <p:ph type="ctrTitle"/>
          </p:nvPr>
        </p:nvSpPr>
        <p:spPr>
          <a:xfrm>
            <a:off x="654473" y="1166423"/>
            <a:ext cx="4375151" cy="1747182"/>
          </a:xfrm>
        </p:spPr>
        <p:txBody>
          <a:bodyPr>
            <a:normAutofit/>
          </a:bodyPr>
          <a:lstStyle/>
          <a:p>
            <a:pPr algn="l"/>
            <a:r>
              <a:rPr lang="en-US" sz="4000" dirty="0">
                <a:solidFill>
                  <a:schemeClr val="bg1"/>
                </a:solidFill>
              </a:rPr>
              <a:t>Amount Spent on Both Campaigns</a:t>
            </a:r>
            <a:endParaRPr lang="en-IN" sz="4000" dirty="0">
              <a:solidFill>
                <a:schemeClr val="bg1"/>
              </a:solidFill>
            </a:endParaRPr>
          </a:p>
        </p:txBody>
      </p:sp>
      <p:sp>
        <p:nvSpPr>
          <p:cNvPr id="5" name="Subtitle 4">
            <a:extLst>
              <a:ext uri="{FF2B5EF4-FFF2-40B4-BE49-F238E27FC236}">
                <a16:creationId xmlns:a16="http://schemas.microsoft.com/office/drawing/2014/main" id="{CE049B15-143A-F94A-E9A3-9899F05D9433}"/>
              </a:ext>
            </a:extLst>
          </p:cNvPr>
          <p:cNvSpPr>
            <a:spLocks noGrp="1"/>
          </p:cNvSpPr>
          <p:nvPr>
            <p:ph type="subTitle" idx="1"/>
          </p:nvPr>
        </p:nvSpPr>
        <p:spPr>
          <a:xfrm>
            <a:off x="654473" y="3428728"/>
            <a:ext cx="4377793" cy="2394883"/>
          </a:xfrm>
        </p:spPr>
        <p:txBody>
          <a:bodyPr>
            <a:normAutofit/>
          </a:bodyPr>
          <a:lstStyle/>
          <a:p>
            <a:pPr algn="l"/>
            <a:r>
              <a:rPr lang="en-US" sz="2000" dirty="0">
                <a:solidFill>
                  <a:schemeClr val="bg1"/>
                </a:solidFill>
              </a:rPr>
              <a:t>The amount spent on the test campaign is </a:t>
            </a:r>
            <a:r>
              <a:rPr lang="en-US" sz="2000" b="1" dirty="0">
                <a:solidFill>
                  <a:schemeClr val="bg1"/>
                </a:solidFill>
              </a:rPr>
              <a:t>11.3% </a:t>
            </a:r>
            <a:r>
              <a:rPr lang="en-US" sz="2000" dirty="0">
                <a:solidFill>
                  <a:schemeClr val="bg1"/>
                </a:solidFill>
              </a:rPr>
              <a:t>higher than the control campaign. But as we can see that the control campaign resulted in more content views and more products in the cart, the control campaign is more efficient than the test campaign</a:t>
            </a:r>
          </a:p>
        </p:txBody>
      </p:sp>
      <p:pic>
        <p:nvPicPr>
          <p:cNvPr id="7" name="Picture 6">
            <a:extLst>
              <a:ext uri="{FF2B5EF4-FFF2-40B4-BE49-F238E27FC236}">
                <a16:creationId xmlns:a16="http://schemas.microsoft.com/office/drawing/2014/main" id="{AA331124-013D-3FCE-C33B-C49BFB782178}"/>
              </a:ext>
            </a:extLst>
          </p:cNvPr>
          <p:cNvPicPr>
            <a:picLocks noChangeAspect="1"/>
          </p:cNvPicPr>
          <p:nvPr/>
        </p:nvPicPr>
        <p:blipFill rotWithShape="1">
          <a:blip r:embed="rId2">
            <a:extLst>
              <a:ext uri="{28A0092B-C50C-407E-A947-70E740481C1C}">
                <a14:useLocalDpi xmlns:a14="http://schemas.microsoft.com/office/drawing/2010/main" val="0"/>
              </a:ext>
            </a:extLst>
          </a:blip>
          <a:srcRect l="13118" t="8" r="36238" b="-8"/>
          <a:stretch/>
        </p:blipFill>
        <p:spPr>
          <a:xfrm>
            <a:off x="5684097" y="1"/>
            <a:ext cx="6509657" cy="6857999"/>
          </a:xfrm>
          <a:custGeom>
            <a:avLst/>
            <a:gdLst/>
            <a:ahLst/>
            <a:cxnLst/>
            <a:rect l="l" t="t" r="r" b="b"/>
            <a:pathLst>
              <a:path w="650965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0"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3" y="528850"/>
                  <a:pt x="335480" y="536547"/>
                  <a:pt x="337867" y="544146"/>
                </a:cubicBezTo>
                <a:lnTo>
                  <a:pt x="340032" y="549926"/>
                </a:lnTo>
                <a:lnTo>
                  <a:pt x="340448" y="551717"/>
                </a:lnTo>
                <a:lnTo>
                  <a:pt x="346286" y="566616"/>
                </a:lnTo>
                <a:lnTo>
                  <a:pt x="346338" y="566754"/>
                </a:lnTo>
                <a:lnTo>
                  <a:pt x="352655" y="583595"/>
                </a:lnTo>
                <a:lnTo>
                  <a:pt x="359452" y="612658"/>
                </a:lnTo>
                <a:cubicBezTo>
                  <a:pt x="358987" y="604728"/>
                  <a:pt x="357230" y="597005"/>
                  <a:pt x="354829" y="589388"/>
                </a:cubicBezTo>
                <a:lnTo>
                  <a:pt x="352655" y="583595"/>
                </a:lnTo>
                <a:lnTo>
                  <a:pt x="352236" y="581804"/>
                </a:lnTo>
                <a:lnTo>
                  <a:pt x="346286" y="566616"/>
                </a:lnTo>
                <a:lnTo>
                  <a:pt x="340032" y="549926"/>
                </a:lnTo>
                <a:close/>
                <a:moveTo>
                  <a:pt x="384407" y="268794"/>
                </a:moveTo>
                <a:lnTo>
                  <a:pt x="387838" y="328017"/>
                </a:lnTo>
                <a:cubicBezTo>
                  <a:pt x="389527" y="318646"/>
                  <a:pt x="389932" y="309031"/>
                  <a:pt x="389283" y="299164"/>
                </a:cubicBezTo>
                <a:cubicBezTo>
                  <a:pt x="388635" y="289296"/>
                  <a:pt x="386932" y="279176"/>
                  <a:pt x="384407" y="268794"/>
                </a:cubicBezTo>
                <a:close/>
                <a:moveTo>
                  <a:pt x="66991" y="0"/>
                </a:moveTo>
                <a:lnTo>
                  <a:pt x="6509657" y="0"/>
                </a:lnTo>
                <a:lnTo>
                  <a:pt x="6509657" y="6857999"/>
                </a:lnTo>
                <a:lnTo>
                  <a:pt x="149318" y="6857999"/>
                </a:lnTo>
                <a:lnTo>
                  <a:pt x="149318" y="6857457"/>
                </a:lnTo>
                <a:lnTo>
                  <a:pt x="22079" y="6857457"/>
                </a:lnTo>
                <a:lnTo>
                  <a:pt x="26850" y="6796804"/>
                </a:lnTo>
                <a:cubicBezTo>
                  <a:pt x="32161" y="6777207"/>
                  <a:pt x="39591" y="6758011"/>
                  <a:pt x="44354" y="6738388"/>
                </a:cubicBezTo>
                <a:cubicBezTo>
                  <a:pt x="48736" y="6720103"/>
                  <a:pt x="58832" y="6702955"/>
                  <a:pt x="67214" y="6685617"/>
                </a:cubicBezTo>
                <a:cubicBezTo>
                  <a:pt x="83217" y="6652472"/>
                  <a:pt x="73120" y="6617036"/>
                  <a:pt x="77310" y="6583128"/>
                </a:cubicBezTo>
                <a:cubicBezTo>
                  <a:pt x="78645" y="6572269"/>
                  <a:pt x="80168" y="6561411"/>
                  <a:pt x="82837" y="6550742"/>
                </a:cubicBezTo>
                <a:cubicBezTo>
                  <a:pt x="89885" y="6521593"/>
                  <a:pt x="95981" y="6491874"/>
                  <a:pt x="105697" y="6463490"/>
                </a:cubicBezTo>
                <a:cubicBezTo>
                  <a:pt x="116556" y="6431292"/>
                  <a:pt x="131034" y="6400429"/>
                  <a:pt x="146086" y="6363664"/>
                </a:cubicBezTo>
                <a:cubicBezTo>
                  <a:pt x="142275" y="6350899"/>
                  <a:pt x="131986" y="6331277"/>
                  <a:pt x="131034" y="6311084"/>
                </a:cubicBezTo>
                <a:cubicBezTo>
                  <a:pt x="127795" y="6246121"/>
                  <a:pt x="145513" y="6185351"/>
                  <a:pt x="173518" y="6127247"/>
                </a:cubicBezTo>
                <a:cubicBezTo>
                  <a:pt x="181899" y="6109530"/>
                  <a:pt x="187424" y="6090477"/>
                  <a:pt x="195616" y="6072569"/>
                </a:cubicBezTo>
                <a:cubicBezTo>
                  <a:pt x="198472" y="6066284"/>
                  <a:pt x="204569" y="6058092"/>
                  <a:pt x="210285" y="6056948"/>
                </a:cubicBezTo>
                <a:cubicBezTo>
                  <a:pt x="243432" y="6050282"/>
                  <a:pt x="242863" y="6025515"/>
                  <a:pt x="244766" y="5999796"/>
                </a:cubicBezTo>
                <a:cubicBezTo>
                  <a:pt x="247051" y="5969124"/>
                  <a:pt x="252386" y="5938836"/>
                  <a:pt x="256958" y="5908355"/>
                </a:cubicBezTo>
                <a:cubicBezTo>
                  <a:pt x="257530" y="5904353"/>
                  <a:pt x="261531" y="5900735"/>
                  <a:pt x="264200" y="5897114"/>
                </a:cubicBezTo>
                <a:cubicBezTo>
                  <a:pt x="268199" y="5891590"/>
                  <a:pt x="274295" y="5886447"/>
                  <a:pt x="275818" y="5880348"/>
                </a:cubicBezTo>
                <a:cubicBezTo>
                  <a:pt x="283249" y="5849107"/>
                  <a:pt x="289535" y="5817674"/>
                  <a:pt x="296393" y="5786239"/>
                </a:cubicBezTo>
                <a:cubicBezTo>
                  <a:pt x="297918" y="5779191"/>
                  <a:pt x="299823" y="5771953"/>
                  <a:pt x="302870" y="5765474"/>
                </a:cubicBezTo>
                <a:cubicBezTo>
                  <a:pt x="305728" y="5759378"/>
                  <a:pt x="310683" y="5754234"/>
                  <a:pt x="313730" y="5748136"/>
                </a:cubicBezTo>
                <a:cubicBezTo>
                  <a:pt x="321920" y="5731564"/>
                  <a:pt x="329541" y="5714607"/>
                  <a:pt x="338685" y="5695178"/>
                </a:cubicBezTo>
                <a:cubicBezTo>
                  <a:pt x="321541" y="5684320"/>
                  <a:pt x="331257" y="5669647"/>
                  <a:pt x="339447" y="5651360"/>
                </a:cubicBezTo>
                <a:cubicBezTo>
                  <a:pt x="347830" y="5632691"/>
                  <a:pt x="350497" y="5611164"/>
                  <a:pt x="353545"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5" y="4893907"/>
                  <a:pt x="406697" y="4884572"/>
                </a:cubicBezTo>
                <a:cubicBezTo>
                  <a:pt x="399647" y="4857522"/>
                  <a:pt x="388978" y="4831420"/>
                  <a:pt x="384216" y="4803988"/>
                </a:cubicBezTo>
                <a:cubicBezTo>
                  <a:pt x="381551" y="4788747"/>
                  <a:pt x="386312" y="4771793"/>
                  <a:pt x="389741" y="4755980"/>
                </a:cubicBezTo>
                <a:cubicBezTo>
                  <a:pt x="393362"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2" y="4346201"/>
                  <a:pt x="391265" y="4340674"/>
                  <a:pt x="392218" y="4335722"/>
                </a:cubicBezTo>
                <a:cubicBezTo>
                  <a:pt x="401743" y="4281810"/>
                  <a:pt x="387838" y="4231324"/>
                  <a:pt x="369547" y="4181603"/>
                </a:cubicBezTo>
                <a:cubicBezTo>
                  <a:pt x="367643" y="4176461"/>
                  <a:pt x="368214" y="4170174"/>
                  <a:pt x="368595" y="4164458"/>
                </a:cubicBezTo>
                <a:cubicBezTo>
                  <a:pt x="369928" y="4148453"/>
                  <a:pt x="376597" y="4131119"/>
                  <a:pt x="372597" y="4116641"/>
                </a:cubicBezTo>
                <a:cubicBezTo>
                  <a:pt x="361546" y="4078159"/>
                  <a:pt x="348211" y="4040058"/>
                  <a:pt x="331447" y="4003861"/>
                </a:cubicBezTo>
                <a:cubicBezTo>
                  <a:pt x="314494" y="3967091"/>
                  <a:pt x="300203" y="3932993"/>
                  <a:pt x="317349" y="3890891"/>
                </a:cubicBezTo>
                <a:cubicBezTo>
                  <a:pt x="324589" y="3872985"/>
                  <a:pt x="319445" y="3849362"/>
                  <a:pt x="317541" y="3828785"/>
                </a:cubicBezTo>
                <a:cubicBezTo>
                  <a:pt x="316016" y="3813737"/>
                  <a:pt x="307443" y="3799258"/>
                  <a:pt x="307443" y="3784397"/>
                </a:cubicBezTo>
                <a:cubicBezTo>
                  <a:pt x="307443" y="3744770"/>
                  <a:pt x="297345" y="3709529"/>
                  <a:pt x="276771" y="3675238"/>
                </a:cubicBezTo>
                <a:cubicBezTo>
                  <a:pt x="268770" y="3661899"/>
                  <a:pt x="274106" y="3641134"/>
                  <a:pt x="272009" y="3623799"/>
                </a:cubicBezTo>
                <a:cubicBezTo>
                  <a:pt x="269533" y="3605509"/>
                  <a:pt x="267247" y="3586653"/>
                  <a:pt x="261720" y="3569124"/>
                </a:cubicBezTo>
                <a:cubicBezTo>
                  <a:pt x="247243" y="3523785"/>
                  <a:pt x="230859" y="3479015"/>
                  <a:pt x="215618" y="3433866"/>
                </a:cubicBezTo>
                <a:cubicBezTo>
                  <a:pt x="203045" y="3396719"/>
                  <a:pt x="212951" y="3360139"/>
                  <a:pt x="218286" y="3323372"/>
                </a:cubicBezTo>
                <a:cubicBezTo>
                  <a:pt x="221715" y="3300319"/>
                  <a:pt x="229907" y="3278795"/>
                  <a:pt x="217715" y="3252885"/>
                </a:cubicBezTo>
                <a:cubicBezTo>
                  <a:pt x="206093" y="3228119"/>
                  <a:pt x="208761" y="3196686"/>
                  <a:pt x="202475" y="3168870"/>
                </a:cubicBezTo>
                <a:cubicBezTo>
                  <a:pt x="197141" y="3145436"/>
                  <a:pt x="188566" y="3122770"/>
                  <a:pt x="180184" y="3100099"/>
                </a:cubicBezTo>
                <a:cubicBezTo>
                  <a:pt x="168753" y="3069235"/>
                  <a:pt x="156753" y="3038756"/>
                  <a:pt x="162468" y="3005035"/>
                </a:cubicBezTo>
                <a:cubicBezTo>
                  <a:pt x="168945" y="2966742"/>
                  <a:pt x="144560" y="2940455"/>
                  <a:pt x="128366" y="2910353"/>
                </a:cubicBezTo>
                <a:cubicBezTo>
                  <a:pt x="117318" y="2889587"/>
                  <a:pt x="109126" y="2866918"/>
                  <a:pt x="102268" y="2844248"/>
                </a:cubicBezTo>
                <a:cubicBezTo>
                  <a:pt x="93313" y="2813958"/>
                  <a:pt x="87978" y="2782716"/>
                  <a:pt x="79216" y="2752235"/>
                </a:cubicBezTo>
                <a:cubicBezTo>
                  <a:pt x="66072" y="2706131"/>
                  <a:pt x="55785"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1" y="2360933"/>
                </a:cubicBezTo>
                <a:cubicBezTo>
                  <a:pt x="28541" y="2356744"/>
                  <a:pt x="36543" y="2344741"/>
                  <a:pt x="37877" y="2335405"/>
                </a:cubicBezTo>
                <a:cubicBezTo>
                  <a:pt x="41877" y="2307402"/>
                  <a:pt x="35971" y="2281683"/>
                  <a:pt x="23017" y="2254633"/>
                </a:cubicBezTo>
                <a:cubicBezTo>
                  <a:pt x="10824" y="2229296"/>
                  <a:pt x="12158" y="2197670"/>
                  <a:pt x="7395" y="2168903"/>
                </a:cubicBezTo>
                <a:cubicBezTo>
                  <a:pt x="5680"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4" y="1938009"/>
                  <a:pt x="18445" y="1921817"/>
                </a:cubicBezTo>
                <a:cubicBezTo>
                  <a:pt x="19779" y="1915912"/>
                  <a:pt x="24922" y="1910004"/>
                  <a:pt x="24161" y="1904673"/>
                </a:cubicBezTo>
                <a:cubicBezTo>
                  <a:pt x="15968" y="1851709"/>
                  <a:pt x="52545" y="1813610"/>
                  <a:pt x="68738" y="1768838"/>
                </a:cubicBezTo>
                <a:cubicBezTo>
                  <a:pt x="85886" y="1721785"/>
                  <a:pt x="112174" y="1676253"/>
                  <a:pt x="104363" y="1623675"/>
                </a:cubicBezTo>
                <a:cubicBezTo>
                  <a:pt x="99601" y="1591859"/>
                  <a:pt x="88551" y="1561189"/>
                  <a:pt x="81882" y="1529563"/>
                </a:cubicBezTo>
                <a:cubicBezTo>
                  <a:pt x="79597" y="1518324"/>
                  <a:pt x="79978" y="1505751"/>
                  <a:pt x="82264" y="1494509"/>
                </a:cubicBezTo>
                <a:cubicBezTo>
                  <a:pt x="92743" y="1440216"/>
                  <a:pt x="94266" y="1386684"/>
                  <a:pt x="77120" y="1333341"/>
                </a:cubicBezTo>
                <a:cubicBezTo>
                  <a:pt x="74262" y="1324198"/>
                  <a:pt x="71597" y="1314483"/>
                  <a:pt x="71597" y="1304955"/>
                </a:cubicBezTo>
                <a:cubicBezTo>
                  <a:pt x="71597" y="1252757"/>
                  <a:pt x="75597" y="1201512"/>
                  <a:pt x="94266" y="1151600"/>
                </a:cubicBezTo>
                <a:cubicBezTo>
                  <a:pt x="100553" y="1134834"/>
                  <a:pt x="96553" y="1114449"/>
                  <a:pt x="98077" y="1095972"/>
                </a:cubicBezTo>
                <a:cubicBezTo>
                  <a:pt x="99409" y="1078826"/>
                  <a:pt x="99981" y="1061298"/>
                  <a:pt x="104363" y="1044725"/>
                </a:cubicBezTo>
                <a:cubicBezTo>
                  <a:pt x="110839" y="1020529"/>
                  <a:pt x="111601" y="998052"/>
                  <a:pt x="105887" y="973095"/>
                </a:cubicBezTo>
                <a:cubicBezTo>
                  <a:pt x="100553" y="949281"/>
                  <a:pt x="103219" y="923562"/>
                  <a:pt x="103029" y="898797"/>
                </a:cubicBezTo>
                <a:cubicBezTo>
                  <a:pt x="102839" y="871173"/>
                  <a:pt x="102649" y="843552"/>
                  <a:pt x="103601" y="815929"/>
                </a:cubicBezTo>
                <a:cubicBezTo>
                  <a:pt x="103981" y="804877"/>
                  <a:pt x="111601" y="792306"/>
                  <a:pt x="108553" y="783158"/>
                </a:cubicBezTo>
                <a:cubicBezTo>
                  <a:pt x="98267" y="753633"/>
                  <a:pt x="110649" y="724104"/>
                  <a:pt x="105126" y="694576"/>
                </a:cubicBezTo>
                <a:cubicBezTo>
                  <a:pt x="102268" y="680096"/>
                  <a:pt x="110078" y="663713"/>
                  <a:pt x="110839" y="648092"/>
                </a:cubicBezTo>
                <a:cubicBezTo>
                  <a:pt x="112174" y="622564"/>
                  <a:pt x="111601" y="597037"/>
                  <a:pt x="111983" y="571508"/>
                </a:cubicBezTo>
                <a:cubicBezTo>
                  <a:pt x="112174" y="563125"/>
                  <a:pt x="112936" y="554933"/>
                  <a:pt x="113318" y="546552"/>
                </a:cubicBezTo>
                <a:cubicBezTo>
                  <a:pt x="113697" y="539121"/>
                  <a:pt x="115412" y="531310"/>
                  <a:pt x="114080" y="524262"/>
                </a:cubicBezTo>
                <a:cubicBezTo>
                  <a:pt x="109315" y="498733"/>
                  <a:pt x="101505" y="473587"/>
                  <a:pt x="98457" y="447870"/>
                </a:cubicBezTo>
                <a:cubicBezTo>
                  <a:pt x="95792" y="425581"/>
                  <a:pt x="99409" y="402529"/>
                  <a:pt x="97505" y="380050"/>
                </a:cubicBezTo>
                <a:cubicBezTo>
                  <a:pt x="94266" y="340425"/>
                  <a:pt x="88551" y="300800"/>
                  <a:pt x="84930" y="261173"/>
                </a:cubicBezTo>
                <a:cubicBezTo>
                  <a:pt x="84168" y="252600"/>
                  <a:pt x="88933" y="243648"/>
                  <a:pt x="89313" y="234883"/>
                </a:cubicBezTo>
                <a:cubicBezTo>
                  <a:pt x="90266" y="207450"/>
                  <a:pt x="90457" y="180017"/>
                  <a:pt x="91026" y="152584"/>
                </a:cubicBezTo>
                <a:cubicBezTo>
                  <a:pt x="91218" y="136963"/>
                  <a:pt x="90647" y="121150"/>
                  <a:pt x="92361" y="105718"/>
                </a:cubicBezTo>
                <a:cubicBezTo>
                  <a:pt x="94648" y="85336"/>
                  <a:pt x="98077" y="66857"/>
                  <a:pt x="83217" y="47806"/>
                </a:cubicBezTo>
                <a:cubicBezTo>
                  <a:pt x="77453" y="40471"/>
                  <a:pt x="73691" y="32636"/>
                  <a:pt x="71206" y="24480"/>
                </a:cubicBezTo>
                <a:close/>
              </a:path>
            </a:pathLst>
          </a:custGeom>
          <a:effectLst>
            <a:outerShdw blurRad="381000" dist="152400" dir="10800000" algn="r" rotWithShape="0">
              <a:prstClr val="black">
                <a:alpha val="10000"/>
              </a:prstClr>
            </a:outerShdw>
          </a:effectLst>
        </p:spPr>
      </p:pic>
      <p:sp>
        <p:nvSpPr>
          <p:cNvPr id="44" name="Freeform: Shape 43">
            <a:extLst>
              <a:ext uri="{FF2B5EF4-FFF2-40B4-BE49-F238E27FC236}">
                <a16:creationId xmlns:a16="http://schemas.microsoft.com/office/drawing/2014/main" id="{C4D41903-2C9D-4F9E-AA1F-6161F8A6F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9E4574B5-C90E-412D-BAB0-B9F483290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pie chart with numbers and a red circle&#10;&#10;Description automatically generated">
            <a:extLst>
              <a:ext uri="{FF2B5EF4-FFF2-40B4-BE49-F238E27FC236}">
                <a16:creationId xmlns:a16="http://schemas.microsoft.com/office/drawing/2014/main" id="{CC3D9972-ABA7-09E1-5728-B0179ECF52E3}"/>
              </a:ext>
            </a:extLst>
          </p:cNvPr>
          <p:cNvPicPr>
            <a:picLocks noChangeAspect="1"/>
          </p:cNvPicPr>
          <p:nvPr/>
        </p:nvPicPr>
        <p:blipFill rotWithShape="1">
          <a:blip r:embed="rId2">
            <a:extLst>
              <a:ext uri="{28A0092B-C50C-407E-A947-70E740481C1C}">
                <a14:useLocalDpi xmlns:a14="http://schemas.microsoft.com/office/drawing/2010/main" val="0"/>
              </a:ext>
            </a:extLst>
          </a:blip>
          <a:srcRect l="3557" t="4754" r="67480" b="88667"/>
          <a:stretch/>
        </p:blipFill>
        <p:spPr>
          <a:xfrm>
            <a:off x="5972174" y="413947"/>
            <a:ext cx="2714625" cy="329004"/>
          </a:xfrm>
          <a:prstGeom prst="rect">
            <a:avLst/>
          </a:prstGeom>
        </p:spPr>
      </p:pic>
      <p:pic>
        <p:nvPicPr>
          <p:cNvPr id="10" name="Picture 9" descr="A pie chart with numbers and a red circle&#10;&#10;Description automatically generated">
            <a:extLst>
              <a:ext uri="{FF2B5EF4-FFF2-40B4-BE49-F238E27FC236}">
                <a16:creationId xmlns:a16="http://schemas.microsoft.com/office/drawing/2014/main" id="{4B00957C-0729-BAAB-25A0-BD57F981182F}"/>
              </a:ext>
            </a:extLst>
          </p:cNvPr>
          <p:cNvPicPr>
            <a:picLocks noChangeAspect="1"/>
          </p:cNvPicPr>
          <p:nvPr/>
        </p:nvPicPr>
        <p:blipFill rotWithShape="1">
          <a:blip r:embed="rId2">
            <a:extLst>
              <a:ext uri="{28A0092B-C50C-407E-A947-70E740481C1C}">
                <a14:useLocalDpi xmlns:a14="http://schemas.microsoft.com/office/drawing/2010/main" val="0"/>
              </a:ext>
            </a:extLst>
          </a:blip>
          <a:srcRect l="73476" t="18762" r="1284" b="72476"/>
          <a:stretch/>
        </p:blipFill>
        <p:spPr>
          <a:xfrm>
            <a:off x="8738539" y="673306"/>
            <a:ext cx="3062091" cy="567127"/>
          </a:xfrm>
          <a:prstGeom prst="rect">
            <a:avLst/>
          </a:prstGeom>
        </p:spPr>
      </p:pic>
    </p:spTree>
    <p:extLst>
      <p:ext uri="{BB962C8B-B14F-4D97-AF65-F5344CB8AC3E}">
        <p14:creationId xmlns:p14="http://schemas.microsoft.com/office/powerpoint/2010/main" val="936088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7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D776D29F-0A2C-4F75-8582-7C7DFCBD1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C7FCDB0-48F4-E491-4636-0F7DC88E457B}"/>
              </a:ext>
            </a:extLst>
          </p:cNvPr>
          <p:cNvSpPr>
            <a:spLocks noGrp="1"/>
          </p:cNvSpPr>
          <p:nvPr>
            <p:ph type="ctrTitle"/>
          </p:nvPr>
        </p:nvSpPr>
        <p:spPr>
          <a:xfrm>
            <a:off x="654473" y="1166423"/>
            <a:ext cx="4375151" cy="1747182"/>
          </a:xfrm>
        </p:spPr>
        <p:txBody>
          <a:bodyPr>
            <a:normAutofit/>
          </a:bodyPr>
          <a:lstStyle/>
          <a:p>
            <a:pPr algn="l"/>
            <a:r>
              <a:rPr lang="en-US" sz="4000" dirty="0">
                <a:solidFill>
                  <a:schemeClr val="bg1"/>
                </a:solidFill>
              </a:rPr>
              <a:t>Purchases Made by Both Campaigns</a:t>
            </a:r>
            <a:endParaRPr lang="en-IN" sz="4000" dirty="0">
              <a:solidFill>
                <a:schemeClr val="bg1"/>
              </a:solidFill>
            </a:endParaRPr>
          </a:p>
        </p:txBody>
      </p:sp>
      <p:sp>
        <p:nvSpPr>
          <p:cNvPr id="5" name="Subtitle 4">
            <a:extLst>
              <a:ext uri="{FF2B5EF4-FFF2-40B4-BE49-F238E27FC236}">
                <a16:creationId xmlns:a16="http://schemas.microsoft.com/office/drawing/2014/main" id="{CE049B15-143A-F94A-E9A3-9899F05D9433}"/>
              </a:ext>
            </a:extLst>
          </p:cNvPr>
          <p:cNvSpPr>
            <a:spLocks noGrp="1"/>
          </p:cNvSpPr>
          <p:nvPr>
            <p:ph type="subTitle" idx="1"/>
          </p:nvPr>
        </p:nvSpPr>
        <p:spPr>
          <a:xfrm>
            <a:off x="654473" y="3428728"/>
            <a:ext cx="4377793" cy="2394883"/>
          </a:xfrm>
        </p:spPr>
        <p:txBody>
          <a:bodyPr>
            <a:normAutofit/>
          </a:bodyPr>
          <a:lstStyle/>
          <a:p>
            <a:pPr algn="l"/>
            <a:r>
              <a:rPr lang="en-US" sz="2000" dirty="0">
                <a:solidFill>
                  <a:schemeClr val="bg1"/>
                </a:solidFill>
              </a:rPr>
              <a:t>There’s only a difference of </a:t>
            </a:r>
            <a:r>
              <a:rPr lang="en-US" sz="2000">
                <a:solidFill>
                  <a:schemeClr val="bg1"/>
                </a:solidFill>
              </a:rPr>
              <a:t>around 1% </a:t>
            </a:r>
            <a:r>
              <a:rPr lang="en-US" sz="2000" dirty="0">
                <a:solidFill>
                  <a:schemeClr val="bg1"/>
                </a:solidFill>
              </a:rPr>
              <a:t>in the purchases made from both ad campaigns. As the control campaign resulted in more sales in less amount spent on marketing, the control campaign wins here!</a:t>
            </a:r>
          </a:p>
        </p:txBody>
      </p:sp>
      <p:pic>
        <p:nvPicPr>
          <p:cNvPr id="7" name="Picture 6">
            <a:extLst>
              <a:ext uri="{FF2B5EF4-FFF2-40B4-BE49-F238E27FC236}">
                <a16:creationId xmlns:a16="http://schemas.microsoft.com/office/drawing/2014/main" id="{AA331124-013D-3FCE-C33B-C49BFB782178}"/>
              </a:ext>
            </a:extLst>
          </p:cNvPr>
          <p:cNvPicPr>
            <a:picLocks noChangeAspect="1"/>
          </p:cNvPicPr>
          <p:nvPr/>
        </p:nvPicPr>
        <p:blipFill rotWithShape="1">
          <a:blip r:embed="rId2">
            <a:extLst>
              <a:ext uri="{28A0092B-C50C-407E-A947-70E740481C1C}">
                <a14:useLocalDpi xmlns:a14="http://schemas.microsoft.com/office/drawing/2010/main" val="0"/>
              </a:ext>
            </a:extLst>
          </a:blip>
          <a:srcRect l="12525" t="8" r="36831" b="-8"/>
          <a:stretch/>
        </p:blipFill>
        <p:spPr>
          <a:xfrm>
            <a:off x="5684097" y="1"/>
            <a:ext cx="6509657" cy="6857999"/>
          </a:xfrm>
          <a:custGeom>
            <a:avLst/>
            <a:gdLst/>
            <a:ahLst/>
            <a:cxnLst/>
            <a:rect l="l" t="t" r="r" b="b"/>
            <a:pathLst>
              <a:path w="650965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0"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3" y="528850"/>
                  <a:pt x="335480" y="536547"/>
                  <a:pt x="337867" y="544146"/>
                </a:cubicBezTo>
                <a:lnTo>
                  <a:pt x="340032" y="549926"/>
                </a:lnTo>
                <a:lnTo>
                  <a:pt x="340448" y="551717"/>
                </a:lnTo>
                <a:lnTo>
                  <a:pt x="346286" y="566616"/>
                </a:lnTo>
                <a:lnTo>
                  <a:pt x="346338" y="566754"/>
                </a:lnTo>
                <a:lnTo>
                  <a:pt x="352655" y="583595"/>
                </a:lnTo>
                <a:lnTo>
                  <a:pt x="359452" y="612658"/>
                </a:lnTo>
                <a:cubicBezTo>
                  <a:pt x="358987" y="604728"/>
                  <a:pt x="357230" y="597005"/>
                  <a:pt x="354829" y="589388"/>
                </a:cubicBezTo>
                <a:lnTo>
                  <a:pt x="352655" y="583595"/>
                </a:lnTo>
                <a:lnTo>
                  <a:pt x="352236" y="581804"/>
                </a:lnTo>
                <a:lnTo>
                  <a:pt x="346286" y="566616"/>
                </a:lnTo>
                <a:lnTo>
                  <a:pt x="340032" y="549926"/>
                </a:lnTo>
                <a:close/>
                <a:moveTo>
                  <a:pt x="384407" y="268794"/>
                </a:moveTo>
                <a:lnTo>
                  <a:pt x="387838" y="328017"/>
                </a:lnTo>
                <a:cubicBezTo>
                  <a:pt x="389527" y="318646"/>
                  <a:pt x="389932" y="309031"/>
                  <a:pt x="389283" y="299164"/>
                </a:cubicBezTo>
                <a:cubicBezTo>
                  <a:pt x="388635" y="289296"/>
                  <a:pt x="386932" y="279176"/>
                  <a:pt x="384407" y="268794"/>
                </a:cubicBezTo>
                <a:close/>
                <a:moveTo>
                  <a:pt x="66991" y="0"/>
                </a:moveTo>
                <a:lnTo>
                  <a:pt x="6509657" y="0"/>
                </a:lnTo>
                <a:lnTo>
                  <a:pt x="6509657" y="6857999"/>
                </a:lnTo>
                <a:lnTo>
                  <a:pt x="149318" y="6857999"/>
                </a:lnTo>
                <a:lnTo>
                  <a:pt x="149318" y="6857457"/>
                </a:lnTo>
                <a:lnTo>
                  <a:pt x="22079" y="6857457"/>
                </a:lnTo>
                <a:lnTo>
                  <a:pt x="26850" y="6796804"/>
                </a:lnTo>
                <a:cubicBezTo>
                  <a:pt x="32161" y="6777207"/>
                  <a:pt x="39591" y="6758011"/>
                  <a:pt x="44354" y="6738388"/>
                </a:cubicBezTo>
                <a:cubicBezTo>
                  <a:pt x="48736" y="6720103"/>
                  <a:pt x="58832" y="6702955"/>
                  <a:pt x="67214" y="6685617"/>
                </a:cubicBezTo>
                <a:cubicBezTo>
                  <a:pt x="83217" y="6652472"/>
                  <a:pt x="73120" y="6617036"/>
                  <a:pt x="77310" y="6583128"/>
                </a:cubicBezTo>
                <a:cubicBezTo>
                  <a:pt x="78645" y="6572269"/>
                  <a:pt x="80168" y="6561411"/>
                  <a:pt x="82837" y="6550742"/>
                </a:cubicBezTo>
                <a:cubicBezTo>
                  <a:pt x="89885" y="6521593"/>
                  <a:pt x="95981" y="6491874"/>
                  <a:pt x="105697" y="6463490"/>
                </a:cubicBezTo>
                <a:cubicBezTo>
                  <a:pt x="116556" y="6431292"/>
                  <a:pt x="131034" y="6400429"/>
                  <a:pt x="146086" y="6363664"/>
                </a:cubicBezTo>
                <a:cubicBezTo>
                  <a:pt x="142275" y="6350899"/>
                  <a:pt x="131986" y="6331277"/>
                  <a:pt x="131034" y="6311084"/>
                </a:cubicBezTo>
                <a:cubicBezTo>
                  <a:pt x="127795" y="6246121"/>
                  <a:pt x="145513" y="6185351"/>
                  <a:pt x="173518" y="6127247"/>
                </a:cubicBezTo>
                <a:cubicBezTo>
                  <a:pt x="181899" y="6109530"/>
                  <a:pt x="187424" y="6090477"/>
                  <a:pt x="195616" y="6072569"/>
                </a:cubicBezTo>
                <a:cubicBezTo>
                  <a:pt x="198472" y="6066284"/>
                  <a:pt x="204569" y="6058092"/>
                  <a:pt x="210285" y="6056948"/>
                </a:cubicBezTo>
                <a:cubicBezTo>
                  <a:pt x="243432" y="6050282"/>
                  <a:pt x="242863" y="6025515"/>
                  <a:pt x="244766" y="5999796"/>
                </a:cubicBezTo>
                <a:cubicBezTo>
                  <a:pt x="247051" y="5969124"/>
                  <a:pt x="252386" y="5938836"/>
                  <a:pt x="256958" y="5908355"/>
                </a:cubicBezTo>
                <a:cubicBezTo>
                  <a:pt x="257530" y="5904353"/>
                  <a:pt x="261531" y="5900735"/>
                  <a:pt x="264200" y="5897114"/>
                </a:cubicBezTo>
                <a:cubicBezTo>
                  <a:pt x="268199" y="5891590"/>
                  <a:pt x="274295" y="5886447"/>
                  <a:pt x="275818" y="5880348"/>
                </a:cubicBezTo>
                <a:cubicBezTo>
                  <a:pt x="283249" y="5849107"/>
                  <a:pt x="289535" y="5817674"/>
                  <a:pt x="296393" y="5786239"/>
                </a:cubicBezTo>
                <a:cubicBezTo>
                  <a:pt x="297918" y="5779191"/>
                  <a:pt x="299823" y="5771953"/>
                  <a:pt x="302870" y="5765474"/>
                </a:cubicBezTo>
                <a:cubicBezTo>
                  <a:pt x="305728" y="5759378"/>
                  <a:pt x="310683" y="5754234"/>
                  <a:pt x="313730" y="5748136"/>
                </a:cubicBezTo>
                <a:cubicBezTo>
                  <a:pt x="321920" y="5731564"/>
                  <a:pt x="329541" y="5714607"/>
                  <a:pt x="338685" y="5695178"/>
                </a:cubicBezTo>
                <a:cubicBezTo>
                  <a:pt x="321541" y="5684320"/>
                  <a:pt x="331257" y="5669647"/>
                  <a:pt x="339447" y="5651360"/>
                </a:cubicBezTo>
                <a:cubicBezTo>
                  <a:pt x="347830" y="5632691"/>
                  <a:pt x="350497" y="5611164"/>
                  <a:pt x="353545"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5" y="4893907"/>
                  <a:pt x="406697" y="4884572"/>
                </a:cubicBezTo>
                <a:cubicBezTo>
                  <a:pt x="399647" y="4857522"/>
                  <a:pt x="388978" y="4831420"/>
                  <a:pt x="384216" y="4803988"/>
                </a:cubicBezTo>
                <a:cubicBezTo>
                  <a:pt x="381551" y="4788747"/>
                  <a:pt x="386312" y="4771793"/>
                  <a:pt x="389741" y="4755980"/>
                </a:cubicBezTo>
                <a:cubicBezTo>
                  <a:pt x="393362"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2" y="4346201"/>
                  <a:pt x="391265" y="4340674"/>
                  <a:pt x="392218" y="4335722"/>
                </a:cubicBezTo>
                <a:cubicBezTo>
                  <a:pt x="401743" y="4281810"/>
                  <a:pt x="387838" y="4231324"/>
                  <a:pt x="369547" y="4181603"/>
                </a:cubicBezTo>
                <a:cubicBezTo>
                  <a:pt x="367643" y="4176461"/>
                  <a:pt x="368214" y="4170174"/>
                  <a:pt x="368595" y="4164458"/>
                </a:cubicBezTo>
                <a:cubicBezTo>
                  <a:pt x="369928" y="4148453"/>
                  <a:pt x="376597" y="4131119"/>
                  <a:pt x="372597" y="4116641"/>
                </a:cubicBezTo>
                <a:cubicBezTo>
                  <a:pt x="361546" y="4078159"/>
                  <a:pt x="348211" y="4040058"/>
                  <a:pt x="331447" y="4003861"/>
                </a:cubicBezTo>
                <a:cubicBezTo>
                  <a:pt x="314494" y="3967091"/>
                  <a:pt x="300203" y="3932993"/>
                  <a:pt x="317349" y="3890891"/>
                </a:cubicBezTo>
                <a:cubicBezTo>
                  <a:pt x="324589" y="3872985"/>
                  <a:pt x="319445" y="3849362"/>
                  <a:pt x="317541" y="3828785"/>
                </a:cubicBezTo>
                <a:cubicBezTo>
                  <a:pt x="316016" y="3813737"/>
                  <a:pt x="307443" y="3799258"/>
                  <a:pt x="307443" y="3784397"/>
                </a:cubicBezTo>
                <a:cubicBezTo>
                  <a:pt x="307443" y="3744770"/>
                  <a:pt x="297345" y="3709529"/>
                  <a:pt x="276771" y="3675238"/>
                </a:cubicBezTo>
                <a:cubicBezTo>
                  <a:pt x="268770" y="3661899"/>
                  <a:pt x="274106" y="3641134"/>
                  <a:pt x="272009" y="3623799"/>
                </a:cubicBezTo>
                <a:cubicBezTo>
                  <a:pt x="269533" y="3605509"/>
                  <a:pt x="267247" y="3586653"/>
                  <a:pt x="261720" y="3569124"/>
                </a:cubicBezTo>
                <a:cubicBezTo>
                  <a:pt x="247243" y="3523785"/>
                  <a:pt x="230859" y="3479015"/>
                  <a:pt x="215618" y="3433866"/>
                </a:cubicBezTo>
                <a:cubicBezTo>
                  <a:pt x="203045" y="3396719"/>
                  <a:pt x="212951" y="3360139"/>
                  <a:pt x="218286" y="3323372"/>
                </a:cubicBezTo>
                <a:cubicBezTo>
                  <a:pt x="221715" y="3300319"/>
                  <a:pt x="229907" y="3278795"/>
                  <a:pt x="217715" y="3252885"/>
                </a:cubicBezTo>
                <a:cubicBezTo>
                  <a:pt x="206093" y="3228119"/>
                  <a:pt x="208761" y="3196686"/>
                  <a:pt x="202475" y="3168870"/>
                </a:cubicBezTo>
                <a:cubicBezTo>
                  <a:pt x="197141" y="3145436"/>
                  <a:pt x="188566" y="3122770"/>
                  <a:pt x="180184" y="3100099"/>
                </a:cubicBezTo>
                <a:cubicBezTo>
                  <a:pt x="168753" y="3069235"/>
                  <a:pt x="156753" y="3038756"/>
                  <a:pt x="162468" y="3005035"/>
                </a:cubicBezTo>
                <a:cubicBezTo>
                  <a:pt x="168945" y="2966742"/>
                  <a:pt x="144560" y="2940455"/>
                  <a:pt x="128366" y="2910353"/>
                </a:cubicBezTo>
                <a:cubicBezTo>
                  <a:pt x="117318" y="2889587"/>
                  <a:pt x="109126" y="2866918"/>
                  <a:pt x="102268" y="2844248"/>
                </a:cubicBezTo>
                <a:cubicBezTo>
                  <a:pt x="93313" y="2813958"/>
                  <a:pt x="87978" y="2782716"/>
                  <a:pt x="79216" y="2752235"/>
                </a:cubicBezTo>
                <a:cubicBezTo>
                  <a:pt x="66072" y="2706131"/>
                  <a:pt x="55785"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1" y="2360933"/>
                </a:cubicBezTo>
                <a:cubicBezTo>
                  <a:pt x="28541" y="2356744"/>
                  <a:pt x="36543" y="2344741"/>
                  <a:pt x="37877" y="2335405"/>
                </a:cubicBezTo>
                <a:cubicBezTo>
                  <a:pt x="41877" y="2307402"/>
                  <a:pt x="35971" y="2281683"/>
                  <a:pt x="23017" y="2254633"/>
                </a:cubicBezTo>
                <a:cubicBezTo>
                  <a:pt x="10824" y="2229296"/>
                  <a:pt x="12158" y="2197670"/>
                  <a:pt x="7395" y="2168903"/>
                </a:cubicBezTo>
                <a:cubicBezTo>
                  <a:pt x="5680"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4" y="1938009"/>
                  <a:pt x="18445" y="1921817"/>
                </a:cubicBezTo>
                <a:cubicBezTo>
                  <a:pt x="19779" y="1915912"/>
                  <a:pt x="24922" y="1910004"/>
                  <a:pt x="24161" y="1904673"/>
                </a:cubicBezTo>
                <a:cubicBezTo>
                  <a:pt x="15968" y="1851709"/>
                  <a:pt x="52545" y="1813610"/>
                  <a:pt x="68738" y="1768838"/>
                </a:cubicBezTo>
                <a:cubicBezTo>
                  <a:pt x="85886" y="1721785"/>
                  <a:pt x="112174" y="1676253"/>
                  <a:pt x="104363" y="1623675"/>
                </a:cubicBezTo>
                <a:cubicBezTo>
                  <a:pt x="99601" y="1591859"/>
                  <a:pt x="88551" y="1561189"/>
                  <a:pt x="81882" y="1529563"/>
                </a:cubicBezTo>
                <a:cubicBezTo>
                  <a:pt x="79597" y="1518324"/>
                  <a:pt x="79978" y="1505751"/>
                  <a:pt x="82264" y="1494509"/>
                </a:cubicBezTo>
                <a:cubicBezTo>
                  <a:pt x="92743" y="1440216"/>
                  <a:pt x="94266" y="1386684"/>
                  <a:pt x="77120" y="1333341"/>
                </a:cubicBezTo>
                <a:cubicBezTo>
                  <a:pt x="74262" y="1324198"/>
                  <a:pt x="71597" y="1314483"/>
                  <a:pt x="71597" y="1304955"/>
                </a:cubicBezTo>
                <a:cubicBezTo>
                  <a:pt x="71597" y="1252757"/>
                  <a:pt x="75597" y="1201512"/>
                  <a:pt x="94266" y="1151600"/>
                </a:cubicBezTo>
                <a:cubicBezTo>
                  <a:pt x="100553" y="1134834"/>
                  <a:pt x="96553" y="1114449"/>
                  <a:pt x="98077" y="1095972"/>
                </a:cubicBezTo>
                <a:cubicBezTo>
                  <a:pt x="99409" y="1078826"/>
                  <a:pt x="99981" y="1061298"/>
                  <a:pt x="104363" y="1044725"/>
                </a:cubicBezTo>
                <a:cubicBezTo>
                  <a:pt x="110839" y="1020529"/>
                  <a:pt x="111601" y="998052"/>
                  <a:pt x="105887" y="973095"/>
                </a:cubicBezTo>
                <a:cubicBezTo>
                  <a:pt x="100553" y="949281"/>
                  <a:pt x="103219" y="923562"/>
                  <a:pt x="103029" y="898797"/>
                </a:cubicBezTo>
                <a:cubicBezTo>
                  <a:pt x="102839" y="871173"/>
                  <a:pt x="102649" y="843552"/>
                  <a:pt x="103601" y="815929"/>
                </a:cubicBezTo>
                <a:cubicBezTo>
                  <a:pt x="103981" y="804877"/>
                  <a:pt x="111601" y="792306"/>
                  <a:pt x="108553" y="783158"/>
                </a:cubicBezTo>
                <a:cubicBezTo>
                  <a:pt x="98267" y="753633"/>
                  <a:pt x="110649" y="724104"/>
                  <a:pt x="105126" y="694576"/>
                </a:cubicBezTo>
                <a:cubicBezTo>
                  <a:pt x="102268" y="680096"/>
                  <a:pt x="110078" y="663713"/>
                  <a:pt x="110839" y="648092"/>
                </a:cubicBezTo>
                <a:cubicBezTo>
                  <a:pt x="112174" y="622564"/>
                  <a:pt x="111601" y="597037"/>
                  <a:pt x="111983" y="571508"/>
                </a:cubicBezTo>
                <a:cubicBezTo>
                  <a:pt x="112174" y="563125"/>
                  <a:pt x="112936" y="554933"/>
                  <a:pt x="113318" y="546552"/>
                </a:cubicBezTo>
                <a:cubicBezTo>
                  <a:pt x="113697" y="539121"/>
                  <a:pt x="115412" y="531310"/>
                  <a:pt x="114080" y="524262"/>
                </a:cubicBezTo>
                <a:cubicBezTo>
                  <a:pt x="109315" y="498733"/>
                  <a:pt x="101505" y="473587"/>
                  <a:pt x="98457" y="447870"/>
                </a:cubicBezTo>
                <a:cubicBezTo>
                  <a:pt x="95792" y="425581"/>
                  <a:pt x="99409" y="402529"/>
                  <a:pt x="97505" y="380050"/>
                </a:cubicBezTo>
                <a:cubicBezTo>
                  <a:pt x="94266" y="340425"/>
                  <a:pt x="88551" y="300800"/>
                  <a:pt x="84930" y="261173"/>
                </a:cubicBezTo>
                <a:cubicBezTo>
                  <a:pt x="84168" y="252600"/>
                  <a:pt x="88933" y="243648"/>
                  <a:pt x="89313" y="234883"/>
                </a:cubicBezTo>
                <a:cubicBezTo>
                  <a:pt x="90266" y="207450"/>
                  <a:pt x="90457" y="180017"/>
                  <a:pt x="91026" y="152584"/>
                </a:cubicBezTo>
                <a:cubicBezTo>
                  <a:pt x="91218" y="136963"/>
                  <a:pt x="90647" y="121150"/>
                  <a:pt x="92361" y="105718"/>
                </a:cubicBezTo>
                <a:cubicBezTo>
                  <a:pt x="94648" y="85336"/>
                  <a:pt x="98077" y="66857"/>
                  <a:pt x="83217" y="47806"/>
                </a:cubicBezTo>
                <a:cubicBezTo>
                  <a:pt x="77453" y="40471"/>
                  <a:pt x="73691" y="32636"/>
                  <a:pt x="71206" y="24480"/>
                </a:cubicBezTo>
                <a:close/>
              </a:path>
            </a:pathLst>
          </a:custGeom>
          <a:effectLst>
            <a:outerShdw blurRad="381000" dist="152400" dir="10800000" algn="r" rotWithShape="0">
              <a:prstClr val="black">
                <a:alpha val="10000"/>
              </a:prstClr>
            </a:outerShdw>
          </a:effectLst>
        </p:spPr>
      </p:pic>
      <p:sp>
        <p:nvSpPr>
          <p:cNvPr id="44" name="Freeform: Shape 43">
            <a:extLst>
              <a:ext uri="{FF2B5EF4-FFF2-40B4-BE49-F238E27FC236}">
                <a16:creationId xmlns:a16="http://schemas.microsoft.com/office/drawing/2014/main" id="{C4D41903-2C9D-4F9E-AA1F-6161F8A6F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9E4574B5-C90E-412D-BAB0-B9F483290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A pie chart with numbers and a red circle&#10;&#10;Description automatically generated">
            <a:extLst>
              <a:ext uri="{FF2B5EF4-FFF2-40B4-BE49-F238E27FC236}">
                <a16:creationId xmlns:a16="http://schemas.microsoft.com/office/drawing/2014/main" id="{6BAAE7A8-8D00-C31B-55B2-A272FD0B5AD1}"/>
              </a:ext>
            </a:extLst>
          </p:cNvPr>
          <p:cNvPicPr>
            <a:picLocks noChangeAspect="1"/>
          </p:cNvPicPr>
          <p:nvPr/>
        </p:nvPicPr>
        <p:blipFill rotWithShape="1">
          <a:blip r:embed="rId2">
            <a:extLst>
              <a:ext uri="{28A0092B-C50C-407E-A947-70E740481C1C}">
                <a14:useLocalDpi xmlns:a14="http://schemas.microsoft.com/office/drawing/2010/main" val="0"/>
              </a:ext>
            </a:extLst>
          </a:blip>
          <a:srcRect l="4065" t="4754" r="71037" b="88667"/>
          <a:stretch/>
        </p:blipFill>
        <p:spPr>
          <a:xfrm>
            <a:off x="5940348" y="413947"/>
            <a:ext cx="2333625" cy="329004"/>
          </a:xfrm>
          <a:prstGeom prst="rect">
            <a:avLst/>
          </a:prstGeom>
        </p:spPr>
      </p:pic>
      <p:pic>
        <p:nvPicPr>
          <p:cNvPr id="9" name="Picture 8" descr="A pie chart with numbers and a red circle&#10;&#10;Description automatically generated">
            <a:extLst>
              <a:ext uri="{FF2B5EF4-FFF2-40B4-BE49-F238E27FC236}">
                <a16:creationId xmlns:a16="http://schemas.microsoft.com/office/drawing/2014/main" id="{724B7E6F-2086-F314-F95A-7A7835C3C002}"/>
              </a:ext>
            </a:extLst>
          </p:cNvPr>
          <p:cNvPicPr>
            <a:picLocks noChangeAspect="1"/>
          </p:cNvPicPr>
          <p:nvPr/>
        </p:nvPicPr>
        <p:blipFill rotWithShape="1">
          <a:blip r:embed="rId2">
            <a:extLst>
              <a:ext uri="{28A0092B-C50C-407E-A947-70E740481C1C}">
                <a14:useLocalDpi xmlns:a14="http://schemas.microsoft.com/office/drawing/2010/main" val="0"/>
              </a:ext>
            </a:extLst>
          </a:blip>
          <a:srcRect l="71849" t="19333" r="1284" b="71905"/>
          <a:stretch/>
        </p:blipFill>
        <p:spPr>
          <a:xfrm>
            <a:off x="8661111" y="578449"/>
            <a:ext cx="3478316" cy="605228"/>
          </a:xfrm>
          <a:prstGeom prst="rect">
            <a:avLst/>
          </a:prstGeom>
        </p:spPr>
      </p:pic>
    </p:spTree>
    <p:extLst>
      <p:ext uri="{BB962C8B-B14F-4D97-AF65-F5344CB8AC3E}">
        <p14:creationId xmlns:p14="http://schemas.microsoft.com/office/powerpoint/2010/main" val="236501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7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Rectangle 84">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4835017-1EE6-1841-958B-C49E941EC402}"/>
              </a:ext>
            </a:extLst>
          </p:cNvPr>
          <p:cNvPicPr>
            <a:picLocks noChangeAspect="1"/>
          </p:cNvPicPr>
          <p:nvPr/>
        </p:nvPicPr>
        <p:blipFill>
          <a:blip r:embed="rId3">
            <a:extLst>
              <a:ext uri="{28A0092B-C50C-407E-A947-70E740481C1C}">
                <a14:useLocalDpi xmlns:a14="http://schemas.microsoft.com/office/drawing/2010/main" val="0"/>
              </a:ext>
            </a:extLst>
          </a:blip>
          <a:srcRect t="1071" b="1071"/>
          <a:stretch/>
        </p:blipFill>
        <p:spPr>
          <a:xfrm>
            <a:off x="5926242" y="445659"/>
            <a:ext cx="5732358" cy="2987095"/>
          </a:xfrm>
          <a:prstGeom prst="rect">
            <a:avLst/>
          </a:prstGeom>
        </p:spPr>
      </p:pic>
      <p:grpSp>
        <p:nvGrpSpPr>
          <p:cNvPr id="86" name="Group 85">
            <a:extLst>
              <a:ext uri="{FF2B5EF4-FFF2-40B4-BE49-F238E27FC236}">
                <a16:creationId xmlns:a16="http://schemas.microsoft.com/office/drawing/2014/main" id="{59A59B10-9D94-4C5B-8BF0-95928DCE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73" name="Group 72">
              <a:extLst>
                <a:ext uri="{FF2B5EF4-FFF2-40B4-BE49-F238E27FC236}">
                  <a16:creationId xmlns:a16="http://schemas.microsoft.com/office/drawing/2014/main" id="{354E31B9-72DD-4DE4-B3E3-4395530BEC1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87" name="Freeform: Shape 86">
                <a:extLst>
                  <a:ext uri="{FF2B5EF4-FFF2-40B4-BE49-F238E27FC236}">
                    <a16:creationId xmlns:a16="http://schemas.microsoft.com/office/drawing/2014/main" id="{68738192-1FEA-49E1-BFF3-6D1C324A5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Shape 87">
                <a:extLst>
                  <a:ext uri="{FF2B5EF4-FFF2-40B4-BE49-F238E27FC236}">
                    <a16:creationId xmlns:a16="http://schemas.microsoft.com/office/drawing/2014/main" id="{F3C51644-0F34-453B-92B8-9FF33932E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74" name="Group 73">
              <a:extLst>
                <a:ext uri="{FF2B5EF4-FFF2-40B4-BE49-F238E27FC236}">
                  <a16:creationId xmlns:a16="http://schemas.microsoft.com/office/drawing/2014/main" id="{8ADB9AB8-2EB4-4B5E-9A1E-84F2E44D918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89" name="Freeform: Shape 88">
                <a:extLst>
                  <a:ext uri="{FF2B5EF4-FFF2-40B4-BE49-F238E27FC236}">
                    <a16:creationId xmlns:a16="http://schemas.microsoft.com/office/drawing/2014/main" id="{95F439B0-E080-4B01-85AF-D226A85BA4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Shape 89">
                <a:extLst>
                  <a:ext uri="{FF2B5EF4-FFF2-40B4-BE49-F238E27FC236}">
                    <a16:creationId xmlns:a16="http://schemas.microsoft.com/office/drawing/2014/main" id="{EDEC643B-AA3F-4913-B411-1458BCEF26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4">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4" name="Title 3">
            <a:extLst>
              <a:ext uri="{FF2B5EF4-FFF2-40B4-BE49-F238E27FC236}">
                <a16:creationId xmlns:a16="http://schemas.microsoft.com/office/drawing/2014/main" id="{8F8DB0D5-1F08-B9AC-221E-EAEC61E42DCB}"/>
              </a:ext>
            </a:extLst>
          </p:cNvPr>
          <p:cNvSpPr>
            <a:spLocks noGrp="1"/>
          </p:cNvSpPr>
          <p:nvPr>
            <p:ph type="ctrTitle"/>
          </p:nvPr>
        </p:nvSpPr>
        <p:spPr>
          <a:xfrm>
            <a:off x="835024" y="1662877"/>
            <a:ext cx="5257801" cy="1647825"/>
          </a:xfrm>
        </p:spPr>
        <p:txBody>
          <a:bodyPr>
            <a:noAutofit/>
          </a:bodyPr>
          <a:lstStyle/>
          <a:p>
            <a:pPr algn="l"/>
            <a:r>
              <a:rPr lang="en-US" sz="5000" dirty="0">
                <a:solidFill>
                  <a:schemeClr val="bg1"/>
                </a:solidFill>
              </a:rPr>
              <a:t>Clicks vs. Content Viewed</a:t>
            </a:r>
            <a:endParaRPr lang="en-IN" sz="5000" dirty="0">
              <a:solidFill>
                <a:schemeClr val="bg1"/>
              </a:solidFill>
            </a:endParaRPr>
          </a:p>
        </p:txBody>
      </p:sp>
      <p:sp>
        <p:nvSpPr>
          <p:cNvPr id="5" name="Subtitle 4">
            <a:extLst>
              <a:ext uri="{FF2B5EF4-FFF2-40B4-BE49-F238E27FC236}">
                <a16:creationId xmlns:a16="http://schemas.microsoft.com/office/drawing/2014/main" id="{B325C2C2-76E0-3D2C-C530-EB92E1ED7B1D}"/>
              </a:ext>
            </a:extLst>
          </p:cNvPr>
          <p:cNvSpPr>
            <a:spLocks noGrp="1"/>
          </p:cNvSpPr>
          <p:nvPr>
            <p:ph type="subTitle" idx="1"/>
          </p:nvPr>
        </p:nvSpPr>
        <p:spPr>
          <a:xfrm>
            <a:off x="835024" y="3809999"/>
            <a:ext cx="7025753" cy="1012778"/>
          </a:xfrm>
        </p:spPr>
        <p:txBody>
          <a:bodyPr>
            <a:normAutofit/>
          </a:bodyPr>
          <a:lstStyle/>
          <a:p>
            <a:pPr algn="l"/>
            <a:r>
              <a:rPr lang="en-US" sz="2200" dirty="0">
                <a:solidFill>
                  <a:schemeClr val="bg1"/>
                </a:solidFill>
              </a:rPr>
              <a:t>The website clicks are higher in the test campaign, but the engagement from website clicks is higher in the control campaign. So, the control campaign wins!</a:t>
            </a:r>
            <a:endParaRPr lang="en-IN" sz="2200" dirty="0">
              <a:solidFill>
                <a:schemeClr val="bg1"/>
              </a:solidFill>
            </a:endParaRPr>
          </a:p>
        </p:txBody>
      </p:sp>
    </p:spTree>
    <p:extLst>
      <p:ext uri="{BB962C8B-B14F-4D97-AF65-F5344CB8AC3E}">
        <p14:creationId xmlns:p14="http://schemas.microsoft.com/office/powerpoint/2010/main" val="2614286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194</TotalTime>
  <Words>455</Words>
  <Application>Microsoft Office PowerPoint</Application>
  <PresentationFormat>Widescreen</PresentationFormat>
  <Paragraphs>28</Paragraphs>
  <Slides>12</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A/B Testing Analysis Report</vt:lpstr>
      <vt:lpstr>Relationship Between Impressions and Amount Spent</vt:lpstr>
      <vt:lpstr>Number of Searches Performed on the Website</vt:lpstr>
      <vt:lpstr>Number of Website Clicks</vt:lpstr>
      <vt:lpstr>Amount of Content Viewed</vt:lpstr>
      <vt:lpstr>Number of Products Added to Cart</vt:lpstr>
      <vt:lpstr>Amount Spent on Both Campaigns</vt:lpstr>
      <vt:lpstr>Purchases Made by Both Campaigns</vt:lpstr>
      <vt:lpstr>Clicks vs. Content Viewed</vt:lpstr>
      <vt:lpstr>Content Viewed vs. Products Added to Cart</vt:lpstr>
      <vt:lpstr>Products Added to Cart vs. Sales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 Testing Analysis Report</dc:title>
  <dc:creator>Achu Karunan</dc:creator>
  <cp:lastModifiedBy>Achu Karunan</cp:lastModifiedBy>
  <cp:revision>1</cp:revision>
  <dcterms:created xsi:type="dcterms:W3CDTF">2024-06-03T13:14:14Z</dcterms:created>
  <dcterms:modified xsi:type="dcterms:W3CDTF">2024-06-03T16:28:54Z</dcterms:modified>
</cp:coreProperties>
</file>