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E66E-9435-4726-B74C-743B627D89AD}" v="64" dt="2024-04-12T11:41:17.227"/>
    <p1510:client id="{B37B4FF8-36C7-4DE1-B2DB-0D52BE55B9C5}" v="1689" dt="2024-04-13T18:38:3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nasagar Kaliyappan" userId="f9dcaf63eed1bdd3" providerId="Windows Live" clId="Web-{0C1D5EBB-37D9-437D-B626-2D6DA1224DFD}"/>
    <pc:docChg chg="addSld modSld">
      <pc:chgData name="Karunasagar Kaliyappan" userId="f9dcaf63eed1bdd3" providerId="Windows Live" clId="Web-{0C1D5EBB-37D9-437D-B626-2D6DA1224DFD}" dt="2024-04-08T08:57:08.603" v="221" actId="20577"/>
      <pc:docMkLst>
        <pc:docMk/>
      </pc:docMkLst>
      <pc:sldChg chg="modSp">
        <pc:chgData name="Karunasagar Kaliyappan" userId="f9dcaf63eed1bdd3" providerId="Windows Live" clId="Web-{0C1D5EBB-37D9-437D-B626-2D6DA1224DFD}" dt="2024-04-08T08:18:05.100" v="6" actId="20577"/>
        <pc:sldMkLst>
          <pc:docMk/>
          <pc:sldMk cId="109857222" sldId="256"/>
        </pc:sldMkLst>
        <pc:spChg chg="mod">
          <ac:chgData name="Karunasagar Kaliyappan" userId="f9dcaf63eed1bdd3" providerId="Windows Live" clId="Web-{0C1D5EBB-37D9-437D-B626-2D6DA1224DFD}" dt="2024-04-08T08:18:04.725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unasagar Kaliyappan" userId="f9dcaf63eed1bdd3" providerId="Windows Live" clId="Web-{0C1D5EBB-37D9-437D-B626-2D6DA1224DFD}" dt="2024-04-08T08:18:05.100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arunasagar Kaliyappan" userId="f9dcaf63eed1bdd3" providerId="Windows Live" clId="Web-{0C1D5EBB-37D9-437D-B626-2D6DA1224DFD}" dt="2024-04-08T08:20:05.727" v="11" actId="20577"/>
        <pc:sldMkLst>
          <pc:docMk/>
          <pc:sldMk cId="3780626458" sldId="257"/>
        </pc:sldMkLst>
        <pc:spChg chg="mod">
          <ac:chgData name="Karunasagar Kaliyappan" userId="f9dcaf63eed1bdd3" providerId="Windows Live" clId="Web-{0C1D5EBB-37D9-437D-B626-2D6DA1224DFD}" dt="2024-04-08T08:18:46.882" v="10" actId="20577"/>
          <ac:spMkLst>
            <pc:docMk/>
            <pc:sldMk cId="3780626458" sldId="257"/>
            <ac:spMk id="2" creationId="{4934C47F-6710-27D5-AF56-ADA349D29AC5}"/>
          </ac:spMkLst>
        </pc:spChg>
        <pc:spChg chg="mod">
          <ac:chgData name="Karunasagar Kaliyappan" userId="f9dcaf63eed1bdd3" providerId="Windows Live" clId="Web-{0C1D5EBB-37D9-437D-B626-2D6DA1224DFD}" dt="2024-04-08T08:20:05.727" v="11" actId="20577"/>
          <ac:spMkLst>
            <pc:docMk/>
            <pc:sldMk cId="3780626458" sldId="257"/>
            <ac:spMk id="3" creationId="{0AB99A2A-01BA-16B6-4D94-8D5D5B82D1FE}"/>
          </ac:spMkLst>
        </pc:spChg>
      </pc:sldChg>
      <pc:sldChg chg="modSp new">
        <pc:chgData name="Karunasagar Kaliyappan" userId="f9dcaf63eed1bdd3" providerId="Windows Live" clId="Web-{0C1D5EBB-37D9-437D-B626-2D6DA1224DFD}" dt="2024-04-08T08:52:05.205" v="27" actId="20577"/>
        <pc:sldMkLst>
          <pc:docMk/>
          <pc:sldMk cId="982836287" sldId="258"/>
        </pc:sldMkLst>
        <pc:spChg chg="mod">
          <ac:chgData name="Karunasagar Kaliyappan" userId="f9dcaf63eed1bdd3" providerId="Windows Live" clId="Web-{0C1D5EBB-37D9-437D-B626-2D6DA1224DFD}" dt="2024-04-08T08:51:47.861" v="19" actId="20577"/>
          <ac:spMkLst>
            <pc:docMk/>
            <pc:sldMk cId="982836287" sldId="258"/>
            <ac:spMk id="2" creationId="{86460E60-91DE-527F-BE7F-50D23D014447}"/>
          </ac:spMkLst>
        </pc:spChg>
        <pc:spChg chg="mod">
          <ac:chgData name="Karunasagar Kaliyappan" userId="f9dcaf63eed1bdd3" providerId="Windows Live" clId="Web-{0C1D5EBB-37D9-437D-B626-2D6DA1224DFD}" dt="2024-04-08T08:52:05.205" v="27" actId="20577"/>
          <ac:spMkLst>
            <pc:docMk/>
            <pc:sldMk cId="982836287" sldId="258"/>
            <ac:spMk id="3" creationId="{10152D00-D0E0-D864-DD11-7B6F618BCCD1}"/>
          </ac:spMkLst>
        </pc:spChg>
      </pc:sldChg>
      <pc:sldChg chg="modSp new">
        <pc:chgData name="Karunasagar Kaliyappan" userId="f9dcaf63eed1bdd3" providerId="Windows Live" clId="Web-{0C1D5EBB-37D9-437D-B626-2D6DA1224DFD}" dt="2024-04-08T08:52:49.191" v="80" actId="20577"/>
        <pc:sldMkLst>
          <pc:docMk/>
          <pc:sldMk cId="951330897" sldId="259"/>
        </pc:sldMkLst>
        <pc:spChg chg="mod">
          <ac:chgData name="Karunasagar Kaliyappan" userId="f9dcaf63eed1bdd3" providerId="Windows Live" clId="Web-{0C1D5EBB-37D9-437D-B626-2D6DA1224DFD}" dt="2024-04-08T08:52:14.315" v="32" actId="20577"/>
          <ac:spMkLst>
            <pc:docMk/>
            <pc:sldMk cId="951330897" sldId="259"/>
            <ac:spMk id="2" creationId="{5CE0AD79-680F-FA06-A207-063D71E9D00F}"/>
          </ac:spMkLst>
        </pc:spChg>
        <pc:spChg chg="mod">
          <ac:chgData name="Karunasagar Kaliyappan" userId="f9dcaf63eed1bdd3" providerId="Windows Live" clId="Web-{0C1D5EBB-37D9-437D-B626-2D6DA1224DFD}" dt="2024-04-08T08:52:49.191" v="80" actId="20577"/>
          <ac:spMkLst>
            <pc:docMk/>
            <pc:sldMk cId="951330897" sldId="259"/>
            <ac:spMk id="3" creationId="{671B35D7-A025-EC8B-026E-78A58B7E3FD4}"/>
          </ac:spMkLst>
        </pc:spChg>
      </pc:sldChg>
      <pc:sldChg chg="modSp new">
        <pc:chgData name="Karunasagar Kaliyappan" userId="f9dcaf63eed1bdd3" providerId="Windows Live" clId="Web-{0C1D5EBB-37D9-437D-B626-2D6DA1224DFD}" dt="2024-04-08T08:53:27.801" v="102" actId="20577"/>
        <pc:sldMkLst>
          <pc:docMk/>
          <pc:sldMk cId="70402795" sldId="260"/>
        </pc:sldMkLst>
        <pc:spChg chg="mod">
          <ac:chgData name="Karunasagar Kaliyappan" userId="f9dcaf63eed1bdd3" providerId="Windows Live" clId="Web-{0C1D5EBB-37D9-437D-B626-2D6DA1224DFD}" dt="2024-04-08T08:52:57.472" v="85" actId="20577"/>
          <ac:spMkLst>
            <pc:docMk/>
            <pc:sldMk cId="70402795" sldId="260"/>
            <ac:spMk id="2" creationId="{AE3E665E-3AE7-CC87-B9C0-0B3CA8022BD1}"/>
          </ac:spMkLst>
        </pc:spChg>
        <pc:spChg chg="mod">
          <ac:chgData name="Karunasagar Kaliyappan" userId="f9dcaf63eed1bdd3" providerId="Windows Live" clId="Web-{0C1D5EBB-37D9-437D-B626-2D6DA1224DFD}" dt="2024-04-08T08:53:27.801" v="102" actId="20577"/>
          <ac:spMkLst>
            <pc:docMk/>
            <pc:sldMk cId="70402795" sldId="260"/>
            <ac:spMk id="3" creationId="{9A630FC7-4C48-AA2D-BD06-BCA7EAE16789}"/>
          </ac:spMkLst>
        </pc:spChg>
      </pc:sldChg>
      <pc:sldChg chg="modSp new">
        <pc:chgData name="Karunasagar Kaliyappan" userId="f9dcaf63eed1bdd3" providerId="Windows Live" clId="Web-{0C1D5EBB-37D9-437D-B626-2D6DA1224DFD}" dt="2024-04-08T08:55:16.194" v="133" actId="20577"/>
        <pc:sldMkLst>
          <pc:docMk/>
          <pc:sldMk cId="3335830771" sldId="261"/>
        </pc:sldMkLst>
        <pc:spChg chg="mod">
          <ac:chgData name="Karunasagar Kaliyappan" userId="f9dcaf63eed1bdd3" providerId="Windows Live" clId="Web-{0C1D5EBB-37D9-437D-B626-2D6DA1224DFD}" dt="2024-04-08T08:54:41.740" v="105" actId="20577"/>
          <ac:spMkLst>
            <pc:docMk/>
            <pc:sldMk cId="3335830771" sldId="261"/>
            <ac:spMk id="2" creationId="{C4A27EF6-2713-532C-EAC1-B6EC6DB7DFBC}"/>
          </ac:spMkLst>
        </pc:spChg>
        <pc:spChg chg="mod">
          <ac:chgData name="Karunasagar Kaliyappan" userId="f9dcaf63eed1bdd3" providerId="Windows Live" clId="Web-{0C1D5EBB-37D9-437D-B626-2D6DA1224DFD}" dt="2024-04-08T08:55:16.194" v="133" actId="20577"/>
          <ac:spMkLst>
            <pc:docMk/>
            <pc:sldMk cId="3335830771" sldId="261"/>
            <ac:spMk id="3" creationId="{B63A8373-5245-6B15-A697-9024758E37F5}"/>
          </ac:spMkLst>
        </pc:spChg>
      </pc:sldChg>
      <pc:sldChg chg="modSp new">
        <pc:chgData name="Karunasagar Kaliyappan" userId="f9dcaf63eed1bdd3" providerId="Windows Live" clId="Web-{0C1D5EBB-37D9-437D-B626-2D6DA1224DFD}" dt="2024-04-08T08:55:49.180" v="147" actId="20577"/>
        <pc:sldMkLst>
          <pc:docMk/>
          <pc:sldMk cId="198490980" sldId="262"/>
        </pc:sldMkLst>
        <pc:spChg chg="mod">
          <ac:chgData name="Karunasagar Kaliyappan" userId="f9dcaf63eed1bdd3" providerId="Windows Live" clId="Web-{0C1D5EBB-37D9-437D-B626-2D6DA1224DFD}" dt="2024-04-08T08:55:27.601" v="140" actId="20577"/>
          <ac:spMkLst>
            <pc:docMk/>
            <pc:sldMk cId="198490980" sldId="262"/>
            <ac:spMk id="2" creationId="{F3EAEEEE-D18D-867E-7087-A7A177B26A4C}"/>
          </ac:spMkLst>
        </pc:spChg>
        <pc:spChg chg="mod">
          <ac:chgData name="Karunasagar Kaliyappan" userId="f9dcaf63eed1bdd3" providerId="Windows Live" clId="Web-{0C1D5EBB-37D9-437D-B626-2D6DA1224DFD}" dt="2024-04-08T08:55:49.180" v="147" actId="20577"/>
          <ac:spMkLst>
            <pc:docMk/>
            <pc:sldMk cId="198490980" sldId="262"/>
            <ac:spMk id="3" creationId="{5188C4E5-4DC7-8458-EA39-E430093075BD}"/>
          </ac:spMkLst>
        </pc:spChg>
      </pc:sldChg>
      <pc:sldChg chg="modSp new">
        <pc:chgData name="Karunasagar Kaliyappan" userId="f9dcaf63eed1bdd3" providerId="Windows Live" clId="Web-{0C1D5EBB-37D9-437D-B626-2D6DA1224DFD}" dt="2024-04-08T08:56:21.055" v="167" actId="20577"/>
        <pc:sldMkLst>
          <pc:docMk/>
          <pc:sldMk cId="1006281313" sldId="263"/>
        </pc:sldMkLst>
        <pc:spChg chg="mod">
          <ac:chgData name="Karunasagar Kaliyappan" userId="f9dcaf63eed1bdd3" providerId="Windows Live" clId="Web-{0C1D5EBB-37D9-437D-B626-2D6DA1224DFD}" dt="2024-04-08T08:55:58.320" v="158" actId="20577"/>
          <ac:spMkLst>
            <pc:docMk/>
            <pc:sldMk cId="1006281313" sldId="263"/>
            <ac:spMk id="2" creationId="{84B928A3-8498-1446-E0B8-A9BE8D23B273}"/>
          </ac:spMkLst>
        </pc:spChg>
        <pc:spChg chg="mod">
          <ac:chgData name="Karunasagar Kaliyappan" userId="f9dcaf63eed1bdd3" providerId="Windows Live" clId="Web-{0C1D5EBB-37D9-437D-B626-2D6DA1224DFD}" dt="2024-04-08T08:56:21.055" v="167" actId="20577"/>
          <ac:spMkLst>
            <pc:docMk/>
            <pc:sldMk cId="1006281313" sldId="263"/>
            <ac:spMk id="3" creationId="{997FDACE-C443-9788-C3D3-4091E46CDFFB}"/>
          </ac:spMkLst>
        </pc:spChg>
      </pc:sldChg>
      <pc:sldChg chg="modSp new">
        <pc:chgData name="Karunasagar Kaliyappan" userId="f9dcaf63eed1bdd3" providerId="Windows Live" clId="Web-{0C1D5EBB-37D9-437D-B626-2D6DA1224DFD}" dt="2024-04-08T08:56:42.478" v="187" actId="20577"/>
        <pc:sldMkLst>
          <pc:docMk/>
          <pc:sldMk cId="896429448" sldId="264"/>
        </pc:sldMkLst>
        <pc:spChg chg="mod">
          <ac:chgData name="Karunasagar Kaliyappan" userId="f9dcaf63eed1bdd3" providerId="Windows Live" clId="Web-{0C1D5EBB-37D9-437D-B626-2D6DA1224DFD}" dt="2024-04-08T08:56:36.274" v="180" actId="20577"/>
          <ac:spMkLst>
            <pc:docMk/>
            <pc:sldMk cId="896429448" sldId="264"/>
            <ac:spMk id="2" creationId="{63421CB9-E41F-0C08-E582-9174D457C3B7}"/>
          </ac:spMkLst>
        </pc:spChg>
        <pc:spChg chg="mod">
          <ac:chgData name="Karunasagar Kaliyappan" userId="f9dcaf63eed1bdd3" providerId="Windows Live" clId="Web-{0C1D5EBB-37D9-437D-B626-2D6DA1224DFD}" dt="2024-04-08T08:56:42.478" v="187" actId="20577"/>
          <ac:spMkLst>
            <pc:docMk/>
            <pc:sldMk cId="896429448" sldId="264"/>
            <ac:spMk id="3" creationId="{80903701-C339-91D2-AF43-69E8160AA583}"/>
          </ac:spMkLst>
        </pc:spChg>
      </pc:sldChg>
      <pc:sldChg chg="modSp new">
        <pc:chgData name="Karunasagar Kaliyappan" userId="f9dcaf63eed1bdd3" providerId="Windows Live" clId="Web-{0C1D5EBB-37D9-437D-B626-2D6DA1224DFD}" dt="2024-04-08T08:57:08.603" v="221" actId="20577"/>
        <pc:sldMkLst>
          <pc:docMk/>
          <pc:sldMk cId="3361270659" sldId="265"/>
        </pc:sldMkLst>
        <pc:spChg chg="mod">
          <ac:chgData name="Karunasagar Kaliyappan" userId="f9dcaf63eed1bdd3" providerId="Windows Live" clId="Web-{0C1D5EBB-37D9-437D-B626-2D6DA1224DFD}" dt="2024-04-08T08:56:52.197" v="203" actId="20577"/>
          <ac:spMkLst>
            <pc:docMk/>
            <pc:sldMk cId="3361270659" sldId="265"/>
            <ac:spMk id="2" creationId="{49198F48-6ED6-D2C8-973F-70028CF97E25}"/>
          </ac:spMkLst>
        </pc:spChg>
        <pc:spChg chg="mod">
          <ac:chgData name="Karunasagar Kaliyappan" userId="f9dcaf63eed1bdd3" providerId="Windows Live" clId="Web-{0C1D5EBB-37D9-437D-B626-2D6DA1224DFD}" dt="2024-04-08T08:57:08.603" v="221" actId="20577"/>
          <ac:spMkLst>
            <pc:docMk/>
            <pc:sldMk cId="3361270659" sldId="265"/>
            <ac:spMk id="3" creationId="{E38C00E1-B0A8-AFA2-25A2-D81412A568A7}"/>
          </ac:spMkLst>
        </pc:spChg>
      </pc:sldChg>
    </pc:docChg>
  </pc:docChgLst>
  <pc:docChgLst>
    <pc:chgData name="Karunasagar Kaliyappan" userId="f9dcaf63eed1bdd3" providerId="Windows Live" clId="Web-{51DAE66E-9435-4726-B74C-743B627D89AD}"/>
    <pc:docChg chg="modSld">
      <pc:chgData name="Karunasagar Kaliyappan" userId="f9dcaf63eed1bdd3" providerId="Windows Live" clId="Web-{51DAE66E-9435-4726-B74C-743B627D89AD}" dt="2024-04-12T11:41:17.227" v="64" actId="20577"/>
      <pc:docMkLst>
        <pc:docMk/>
      </pc:docMkLst>
      <pc:sldChg chg="modSp">
        <pc:chgData name="Karunasagar Kaliyappan" userId="f9dcaf63eed1bdd3" providerId="Windows Live" clId="Web-{51DAE66E-9435-4726-B74C-743B627D89AD}" dt="2024-04-12T11:31:03.352" v="51" actId="20577"/>
        <pc:sldMkLst>
          <pc:docMk/>
          <pc:sldMk cId="109857222" sldId="256"/>
        </pc:sldMkLst>
        <pc:spChg chg="mod">
          <ac:chgData name="Karunasagar Kaliyappan" userId="f9dcaf63eed1bdd3" providerId="Windows Live" clId="Web-{51DAE66E-9435-4726-B74C-743B627D89AD}" dt="2024-04-12T11:30:56.071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unasagar Kaliyappan" userId="f9dcaf63eed1bdd3" providerId="Windows Live" clId="Web-{51DAE66E-9435-4726-B74C-743B627D89AD}" dt="2024-04-12T11:31:03.352" v="5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Karunasagar Kaliyappan" userId="f9dcaf63eed1bdd3" providerId="Windows Live" clId="Web-{51DAE66E-9435-4726-B74C-743B627D89AD}" dt="2024-04-12T11:35:56.375" v="55" actId="20577"/>
        <pc:sldMkLst>
          <pc:docMk/>
          <pc:sldMk cId="3780626458" sldId="257"/>
        </pc:sldMkLst>
        <pc:spChg chg="mod">
          <ac:chgData name="Karunasagar Kaliyappan" userId="f9dcaf63eed1bdd3" providerId="Windows Live" clId="Web-{51DAE66E-9435-4726-B74C-743B627D89AD}" dt="2024-04-12T11:35:56.375" v="55" actId="20577"/>
          <ac:spMkLst>
            <pc:docMk/>
            <pc:sldMk cId="3780626458" sldId="257"/>
            <ac:spMk id="3" creationId="{0AB99A2A-01BA-16B6-4D94-8D5D5B82D1FE}"/>
          </ac:spMkLst>
        </pc:spChg>
        <pc:picChg chg="add mod">
          <ac:chgData name="Karunasagar Kaliyappan" userId="f9dcaf63eed1bdd3" providerId="Windows Live" clId="Web-{51DAE66E-9435-4726-B74C-743B627D89AD}" dt="2024-04-12T11:35:41.031" v="52" actId="14100"/>
          <ac:picMkLst>
            <pc:docMk/>
            <pc:sldMk cId="3780626458" sldId="257"/>
            <ac:picMk id="4" creationId="{41ADCA43-E6EB-875A-555E-56F9E2034E96}"/>
          </ac:picMkLst>
        </pc:picChg>
      </pc:sldChg>
      <pc:sldChg chg="modSp">
        <pc:chgData name="Karunasagar Kaliyappan" userId="f9dcaf63eed1bdd3" providerId="Windows Live" clId="Web-{51DAE66E-9435-4726-B74C-743B627D89AD}" dt="2024-04-12T11:41:17.227" v="64" actId="20577"/>
        <pc:sldMkLst>
          <pc:docMk/>
          <pc:sldMk cId="982836287" sldId="258"/>
        </pc:sldMkLst>
        <pc:spChg chg="mod">
          <ac:chgData name="Karunasagar Kaliyappan" userId="f9dcaf63eed1bdd3" providerId="Windows Live" clId="Web-{51DAE66E-9435-4726-B74C-743B627D89AD}" dt="2024-04-12T11:41:17.227" v="64" actId="20577"/>
          <ac:spMkLst>
            <pc:docMk/>
            <pc:sldMk cId="982836287" sldId="258"/>
            <ac:spMk id="3" creationId="{10152D00-D0E0-D864-DD11-7B6F618BCCD1}"/>
          </ac:spMkLst>
        </pc:spChg>
      </pc:sldChg>
    </pc:docChg>
  </pc:docChgLst>
  <pc:docChgLst>
    <pc:chgData name="Karunasagar Kaliyappan" userId="f9dcaf63eed1bdd3" providerId="Windows Live" clId="Web-{B37B4FF8-36C7-4DE1-B2DB-0D52BE55B9C5}"/>
    <pc:docChg chg="modSld">
      <pc:chgData name="Karunasagar Kaliyappan" userId="f9dcaf63eed1bdd3" providerId="Windows Live" clId="Web-{B37B4FF8-36C7-4DE1-B2DB-0D52BE55B9C5}" dt="2024-04-13T18:38:36.118" v="1755" actId="1076"/>
      <pc:docMkLst>
        <pc:docMk/>
      </pc:docMkLst>
      <pc:sldChg chg="addSp delSp modSp mod setBg">
        <pc:chgData name="Karunasagar Kaliyappan" userId="f9dcaf63eed1bdd3" providerId="Windows Live" clId="Web-{B37B4FF8-36C7-4DE1-B2DB-0D52BE55B9C5}" dt="2024-04-13T18:37:03.365" v="1748" actId="20577"/>
        <pc:sldMkLst>
          <pc:docMk/>
          <pc:sldMk cId="109857222" sldId="256"/>
        </pc:sldMkLst>
        <pc:spChg chg="mo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unasagar Kaliyappan" userId="f9dcaf63eed1bdd3" providerId="Windows Live" clId="Web-{B37B4FF8-36C7-4DE1-B2DB-0D52BE55B9C5}" dt="2024-04-13T18:37:03.365" v="174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runasagar Kaliyappan" userId="f9dcaf63eed1bdd3" providerId="Windows Live" clId="Web-{B37B4FF8-36C7-4DE1-B2DB-0D52BE55B9C5}" dt="2024-04-13T18:35:40.174" v="1744"/>
          <ac:spMkLst>
            <pc:docMk/>
            <pc:sldMk cId="109857222" sldId="256"/>
            <ac:spMk id="8" creationId="{8C790BE2-4E4F-4AAF-81A2-4A6F4885EBE6}"/>
          </ac:spMkLst>
        </pc:spChg>
        <pc:spChg chg="add del">
          <ac:chgData name="Karunasagar Kaliyappan" userId="f9dcaf63eed1bdd3" providerId="Windows Live" clId="Web-{B37B4FF8-36C7-4DE1-B2DB-0D52BE55B9C5}" dt="2024-04-13T18:35:40.174" v="1744"/>
          <ac:spMkLst>
            <pc:docMk/>
            <pc:sldMk cId="109857222" sldId="256"/>
            <ac:spMk id="12" creationId="{7DB3C429-F8DA-49B9-AF84-21996FCF78B5}"/>
          </ac:spMkLst>
        </pc:spChg>
        <pc:spChg chg="add del">
          <ac:chgData name="Karunasagar Kaliyappan" userId="f9dcaf63eed1bdd3" providerId="Windows Live" clId="Web-{B37B4FF8-36C7-4DE1-B2DB-0D52BE55B9C5}" dt="2024-04-13T18:35:40.174" v="1744"/>
          <ac:spMkLst>
            <pc:docMk/>
            <pc:sldMk cId="109857222" sldId="256"/>
            <ac:spMk id="14" creationId="{E12088DD-B1AD-40E0-8B86-1D87A2CCD9BE}"/>
          </ac:spMkLst>
        </pc:spChg>
        <pc:spChg chg="add del">
          <ac:chgData name="Karunasagar Kaliyappan" userId="f9dcaf63eed1bdd3" providerId="Windows Live" clId="Web-{B37B4FF8-36C7-4DE1-B2DB-0D52BE55B9C5}" dt="2024-04-13T18:35:40.174" v="1744"/>
          <ac:spMkLst>
            <pc:docMk/>
            <pc:sldMk cId="109857222" sldId="256"/>
            <ac:spMk id="16" creationId="{C4C9F2B0-1044-46EB-8AEB-C3BFFDE6C2CC}"/>
          </ac:spMkLst>
        </pc:spChg>
        <pc:spChg chg="add del">
          <ac:chgData name="Karunasagar Kaliyappan" userId="f9dcaf63eed1bdd3" providerId="Windows Live" clId="Web-{B37B4FF8-36C7-4DE1-B2DB-0D52BE55B9C5}" dt="2024-04-13T18:35:40.174" v="1744"/>
          <ac:spMkLst>
            <pc:docMk/>
            <pc:sldMk cId="109857222" sldId="256"/>
            <ac:spMk id="17" creationId="{D28B54C3-B57B-472A-B96E-1FCB67093DC2}"/>
          </ac:spMkLst>
        </pc:spChg>
        <pc:spChg chg="add del">
          <ac:chgData name="Karunasagar Kaliyappan" userId="f9dcaf63eed1bdd3" providerId="Windows Live" clId="Web-{B37B4FF8-36C7-4DE1-B2DB-0D52BE55B9C5}" dt="2024-04-13T18:35:40.174" v="1744"/>
          <ac:spMkLst>
            <pc:docMk/>
            <pc:sldMk cId="109857222" sldId="256"/>
            <ac:spMk id="18" creationId="{0C395952-4E26-45A2-8756-2ADFD6E53C6E}"/>
          </ac:spMkLst>
        </pc:spChg>
        <pc:spChg chg="add del">
          <ac:chgData name="Karunasagar Kaliyappan" userId="f9dcaf63eed1bdd3" providerId="Windows Live" clId="Web-{B37B4FF8-36C7-4DE1-B2DB-0D52BE55B9C5}" dt="2024-04-13T18:35:40.174" v="1744"/>
          <ac:spMkLst>
            <pc:docMk/>
            <pc:sldMk cId="109857222" sldId="256"/>
            <ac:spMk id="20" creationId="{4734BADF-9461-4621-B112-2D7BABEA7DD0}"/>
          </ac:spMkLst>
        </pc:spChg>
        <pc:spChg chg="ad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23" creationId="{3677BAFB-3BD3-41BB-9107-FAE224AE21C4}"/>
          </ac:spMkLst>
        </pc:spChg>
        <pc:spChg chg="ad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24" creationId="{C10FB9CA-E7FA-462C-B537-F1224ED1ACF4}"/>
          </ac:spMkLst>
        </pc:spChg>
        <pc:spChg chg="ad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25" creationId="{E6823A9B-C188-42D4-847C-3AD928DB145C}"/>
          </ac:spMkLst>
        </pc:spChg>
        <pc:spChg chg="ad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26" creationId="{D8469AE7-A75B-4F37-850B-EF5974ABED2C}"/>
          </ac:spMkLst>
        </pc:spChg>
        <pc:spChg chg="ad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27" creationId="{34B557F3-1A0C-4749-A6DB-EAC082DF390B}"/>
          </ac:spMkLst>
        </pc:spChg>
        <pc:spChg chg="ad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198" creationId="{55D55AA6-3751-494F-868A-DCEDC5CE82BF}"/>
          </ac:spMkLst>
        </pc:spChg>
        <pc:spChg chg="ad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199" creationId="{4D4C00DC-4DC6-4CD2-9E31-F17E6CEBC5A6}"/>
          </ac:spMkLst>
        </pc:spChg>
        <pc:spChg chg="add">
          <ac:chgData name="Karunasagar Kaliyappan" userId="f9dcaf63eed1bdd3" providerId="Windows Live" clId="Web-{B37B4FF8-36C7-4DE1-B2DB-0D52BE55B9C5}" dt="2024-04-13T18:35:40.253" v="1745"/>
          <ac:spMkLst>
            <pc:docMk/>
            <pc:sldMk cId="109857222" sldId="256"/>
            <ac:spMk id="200" creationId="{D82AB1B2-7970-42CF-8BF5-567C69E9FFFB}"/>
          </ac:spMkLst>
        </pc:spChg>
        <pc:grpChg chg="add del">
          <ac:chgData name="Karunasagar Kaliyappan" userId="f9dcaf63eed1bdd3" providerId="Windows Live" clId="Web-{B37B4FF8-36C7-4DE1-B2DB-0D52BE55B9C5}" dt="2024-04-13T18:35:34.971" v="1742"/>
          <ac:grpSpMkLst>
            <pc:docMk/>
            <pc:sldMk cId="109857222" sldId="256"/>
            <ac:grpSpMk id="10" creationId="{03C6F4E6-30A1-4F63-C8CC-028750B5AACD}"/>
          </ac:grpSpMkLst>
        </pc:grpChg>
        <pc:grpChg chg="add">
          <ac:chgData name="Karunasagar Kaliyappan" userId="f9dcaf63eed1bdd3" providerId="Windows Live" clId="Web-{B37B4FF8-36C7-4DE1-B2DB-0D52BE55B9C5}" dt="2024-04-13T18:35:40.253" v="1745"/>
          <ac:grpSpMkLst>
            <pc:docMk/>
            <pc:sldMk cId="109857222" sldId="256"/>
            <ac:grpSpMk id="28" creationId="{63301095-70B2-49AA-8DA9-A35629AD621C}"/>
          </ac:grpSpMkLst>
        </pc:grpChg>
        <pc:grpChg chg="add">
          <ac:chgData name="Karunasagar Kaliyappan" userId="f9dcaf63eed1bdd3" providerId="Windows Live" clId="Web-{B37B4FF8-36C7-4DE1-B2DB-0D52BE55B9C5}" dt="2024-04-13T18:35:40.253" v="1745"/>
          <ac:grpSpMkLst>
            <pc:docMk/>
            <pc:sldMk cId="109857222" sldId="256"/>
            <ac:grpSpMk id="201" creationId="{66FB5A75-BDE2-4F12-A95B-C48788A7685C}"/>
          </ac:grpSpMkLst>
        </pc:grpChg>
        <pc:picChg chg="add del">
          <ac:chgData name="Karunasagar Kaliyappan" userId="f9dcaf63eed1bdd3" providerId="Windows Live" clId="Web-{B37B4FF8-36C7-4DE1-B2DB-0D52BE55B9C5}" dt="2024-04-13T18:35:34.971" v="1742"/>
          <ac:picMkLst>
            <pc:docMk/>
            <pc:sldMk cId="109857222" sldId="256"/>
            <ac:picMk id="7" creationId="{ADB6277F-525E-9F8B-4D0D-5B115181BE5B}"/>
          </ac:picMkLst>
        </pc:picChg>
      </pc:sldChg>
      <pc:sldChg chg="addSp delSp modSp mod setBg setClrOvrMap">
        <pc:chgData name="Karunasagar Kaliyappan" userId="f9dcaf63eed1bdd3" providerId="Windows Live" clId="Web-{B37B4FF8-36C7-4DE1-B2DB-0D52BE55B9C5}" dt="2024-04-13T18:38:36.118" v="1755" actId="1076"/>
        <pc:sldMkLst>
          <pc:docMk/>
          <pc:sldMk cId="3780626458" sldId="257"/>
        </pc:sldMkLst>
        <pc:spChg chg="mod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2" creationId="{4934C47F-6710-27D5-AF56-ADA349D29AC5}"/>
          </ac:spMkLst>
        </pc:spChg>
        <pc:spChg chg="mod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3" creationId="{0AB99A2A-01BA-16B6-4D94-8D5D5B82D1FE}"/>
          </ac:spMkLst>
        </pc:spChg>
        <pc:spChg chg="add del">
          <ac:chgData name="Karunasagar Kaliyappan" userId="f9dcaf63eed1bdd3" providerId="Windows Live" clId="Web-{B37B4FF8-36C7-4DE1-B2DB-0D52BE55B9C5}" dt="2024-04-13T18:28:57.222" v="1339"/>
          <ac:spMkLst>
            <pc:docMk/>
            <pc:sldMk cId="3780626458" sldId="257"/>
            <ac:spMk id="9" creationId="{F13C74B1-5B17-4795-BED0-7140497B445A}"/>
          </ac:spMkLst>
        </pc:spChg>
        <pc:spChg chg="add del">
          <ac:chgData name="Karunasagar Kaliyappan" userId="f9dcaf63eed1bdd3" providerId="Windows Live" clId="Web-{B37B4FF8-36C7-4DE1-B2DB-0D52BE55B9C5}" dt="2024-04-13T18:28:57.222" v="1339"/>
          <ac:spMkLst>
            <pc:docMk/>
            <pc:sldMk cId="3780626458" sldId="257"/>
            <ac:spMk id="11" creationId="{D4974D33-8DC5-464E-8C6D-BE58F0669C17}"/>
          </ac:spMkLst>
        </pc:spChg>
        <pc:spChg chg="add del">
          <ac:chgData name="Karunasagar Kaliyappan" userId="f9dcaf63eed1bdd3" providerId="Windows Live" clId="Web-{B37B4FF8-36C7-4DE1-B2DB-0D52BE55B9C5}" dt="2024-04-13T18:28:29.768" v="1328"/>
          <ac:spMkLst>
            <pc:docMk/>
            <pc:sldMk cId="3780626458" sldId="257"/>
            <ac:spMk id="16" creationId="{04812C46-200A-4DEB-A05E-3ED6C68C2387}"/>
          </ac:spMkLst>
        </pc:spChg>
        <pc:spChg chg="add del">
          <ac:chgData name="Karunasagar Kaliyappan" userId="f9dcaf63eed1bdd3" providerId="Windows Live" clId="Web-{B37B4FF8-36C7-4DE1-B2DB-0D52BE55B9C5}" dt="2024-04-13T18:28:29.768" v="1328"/>
          <ac:spMkLst>
            <pc:docMk/>
            <pc:sldMk cId="3780626458" sldId="257"/>
            <ac:spMk id="18" creationId="{D1EA859B-E555-4109-94F3-6700E046E008}"/>
          </ac:spMkLst>
        </pc:spChg>
        <pc:spChg chg="add del">
          <ac:chgData name="Karunasagar Kaliyappan" userId="f9dcaf63eed1bdd3" providerId="Windows Live" clId="Web-{B37B4FF8-36C7-4DE1-B2DB-0D52BE55B9C5}" dt="2024-04-13T18:28:48.800" v="1334"/>
          <ac:spMkLst>
            <pc:docMk/>
            <pc:sldMk cId="3780626458" sldId="257"/>
            <ac:spMk id="22" creationId="{7A5F0580-5EE9-419F-96EE-B6529EF6E7D0}"/>
          </ac:spMkLst>
        </pc:spChg>
        <pc:spChg chg="add del">
          <ac:chgData name="Karunasagar Kaliyappan" userId="f9dcaf63eed1bdd3" providerId="Windows Live" clId="Web-{B37B4FF8-36C7-4DE1-B2DB-0D52BE55B9C5}" dt="2024-04-13T18:28:36.831" v="1330"/>
          <ac:spMkLst>
            <pc:docMk/>
            <pc:sldMk cId="3780626458" sldId="257"/>
            <ac:spMk id="27" creationId="{D7A453D2-15D8-4403-815F-291FA16340D9}"/>
          </ac:spMkLst>
        </pc:spChg>
        <pc:spChg chg="add del">
          <ac:chgData name="Karunasagar Kaliyappan" userId="f9dcaf63eed1bdd3" providerId="Windows Live" clId="Web-{B37B4FF8-36C7-4DE1-B2DB-0D52BE55B9C5}" dt="2024-04-13T18:28:36.831" v="1330"/>
          <ac:spMkLst>
            <pc:docMk/>
            <pc:sldMk cId="3780626458" sldId="257"/>
            <ac:spMk id="28" creationId="{B8114C98-A349-4111-A123-E8EAB86ABE30}"/>
          </ac:spMkLst>
        </pc:spChg>
        <pc:spChg chg="add del">
          <ac:chgData name="Karunasagar Kaliyappan" userId="f9dcaf63eed1bdd3" providerId="Windows Live" clId="Web-{B37B4FF8-36C7-4DE1-B2DB-0D52BE55B9C5}" dt="2024-04-13T18:28:36.831" v="1330"/>
          <ac:spMkLst>
            <pc:docMk/>
            <pc:sldMk cId="3780626458" sldId="257"/>
            <ac:spMk id="29" creationId="{8161EA6B-09CA-445B-AB0D-8DF76FA92DEF}"/>
          </ac:spMkLst>
        </pc:spChg>
        <pc:spChg chg="add del">
          <ac:chgData name="Karunasagar Kaliyappan" userId="f9dcaf63eed1bdd3" providerId="Windows Live" clId="Web-{B37B4FF8-36C7-4DE1-B2DB-0D52BE55B9C5}" dt="2024-04-13T18:28:36.831" v="1330"/>
          <ac:spMkLst>
            <pc:docMk/>
            <pc:sldMk cId="3780626458" sldId="257"/>
            <ac:spMk id="42" creationId="{E2D3D3F2-ABBB-4453-B1C5-1BEBF7E4DD56}"/>
          </ac:spMkLst>
        </pc:spChg>
        <pc:spChg chg="add del">
          <ac:chgData name="Karunasagar Kaliyappan" userId="f9dcaf63eed1bdd3" providerId="Windows Live" clId="Web-{B37B4FF8-36C7-4DE1-B2DB-0D52BE55B9C5}" dt="2024-04-13T18:28:44.237" v="1332"/>
          <ac:spMkLst>
            <pc:docMk/>
            <pc:sldMk cId="3780626458" sldId="257"/>
            <ac:spMk id="50" creationId="{B250C39F-3F6C-4D53-86D2-7BC6B2FF609C}"/>
          </ac:spMkLst>
        </pc:spChg>
        <pc:spChg chg="add del">
          <ac:chgData name="Karunasagar Kaliyappan" userId="f9dcaf63eed1bdd3" providerId="Windows Live" clId="Web-{B37B4FF8-36C7-4DE1-B2DB-0D52BE55B9C5}" dt="2024-04-13T18:28:44.237" v="1332"/>
          <ac:spMkLst>
            <pc:docMk/>
            <pc:sldMk cId="3780626458" sldId="257"/>
            <ac:spMk id="51" creationId="{70A48D59-8581-41F7-B529-F4617FE07A9A}"/>
          </ac:spMkLst>
        </pc:spChg>
        <pc:spChg chg="add del">
          <ac:chgData name="Karunasagar Kaliyappan" userId="f9dcaf63eed1bdd3" providerId="Windows Live" clId="Web-{B37B4FF8-36C7-4DE1-B2DB-0D52BE55B9C5}" dt="2024-04-13T18:28:44.237" v="1332"/>
          <ac:spMkLst>
            <pc:docMk/>
            <pc:sldMk cId="3780626458" sldId="257"/>
            <ac:spMk id="52" creationId="{9DD005C1-8C51-42D6-9BEE-B9B83849743D}"/>
          </ac:spMkLst>
        </pc:spChg>
        <pc:spChg chg="add del">
          <ac:chgData name="Karunasagar Kaliyappan" userId="f9dcaf63eed1bdd3" providerId="Windows Live" clId="Web-{B37B4FF8-36C7-4DE1-B2DB-0D52BE55B9C5}" dt="2024-04-13T18:28:48.800" v="1334"/>
          <ac:spMkLst>
            <pc:docMk/>
            <pc:sldMk cId="3780626458" sldId="257"/>
            <ac:spMk id="54" creationId="{9AA72BD9-2C5A-4EDC-931F-5AA08EACA0F3}"/>
          </ac:spMkLst>
        </pc:spChg>
        <pc:spChg chg="add del">
          <ac:chgData name="Karunasagar Kaliyappan" userId="f9dcaf63eed1bdd3" providerId="Windows Live" clId="Web-{B37B4FF8-36C7-4DE1-B2DB-0D52BE55B9C5}" dt="2024-04-13T18:28:48.800" v="1334"/>
          <ac:spMkLst>
            <pc:docMk/>
            <pc:sldMk cId="3780626458" sldId="257"/>
            <ac:spMk id="55" creationId="{DD3981AC-7B61-4947-BCF3-F7AA7FA385B9}"/>
          </ac:spMkLst>
        </pc:spChg>
        <pc:spChg chg="add del">
          <ac:chgData name="Karunasagar Kaliyappan" userId="f9dcaf63eed1bdd3" providerId="Windows Live" clId="Web-{B37B4FF8-36C7-4DE1-B2DB-0D52BE55B9C5}" dt="2024-04-13T18:28:48.800" v="1334"/>
          <ac:spMkLst>
            <pc:docMk/>
            <pc:sldMk cId="3780626458" sldId="257"/>
            <ac:spMk id="56" creationId="{55D4142C-5077-457F-A6AD-3FECFDB39685}"/>
          </ac:spMkLst>
        </pc:spChg>
        <pc:spChg chg="add del">
          <ac:chgData name="Karunasagar Kaliyappan" userId="f9dcaf63eed1bdd3" providerId="Windows Live" clId="Web-{B37B4FF8-36C7-4DE1-B2DB-0D52BE55B9C5}" dt="2024-04-13T18:28:54.425" v="1336"/>
          <ac:spMkLst>
            <pc:docMk/>
            <pc:sldMk cId="3780626458" sldId="257"/>
            <ac:spMk id="58" creationId="{C5E6CFF1-2F42-4E10-9A97-F116F46F53FE}"/>
          </ac:spMkLst>
        </pc:spChg>
        <pc:spChg chg="add del">
          <ac:chgData name="Karunasagar Kaliyappan" userId="f9dcaf63eed1bdd3" providerId="Windows Live" clId="Web-{B37B4FF8-36C7-4DE1-B2DB-0D52BE55B9C5}" dt="2024-04-13T18:28:57.222" v="1338"/>
          <ac:spMkLst>
            <pc:docMk/>
            <pc:sldMk cId="3780626458" sldId="257"/>
            <ac:spMk id="61" creationId="{E8A8EAB8-D2FF-444D-B34B-7D32F106AD0E}"/>
          </ac:spMkLst>
        </pc:spChg>
        <pc:spChg chg="add del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65" creationId="{E8A8EAB8-D2FF-444D-B34B-7D32F106AD0E}"/>
          </ac:spMkLst>
        </pc:spChg>
        <pc:spChg chg="add del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66" creationId="{9DD005C1-8C51-42D6-9BEE-B9B83849743D}"/>
          </ac:spMkLst>
        </pc:spChg>
        <pc:spChg chg="add del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67" creationId="{C61F2F60-14E3-4196-B7CE-175E46F04481}"/>
          </ac:spMkLst>
        </pc:spChg>
        <pc:spChg chg="add del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72" creationId="{058A14AF-9FB5-4CC7-BA35-E8E85D3EDF0E}"/>
          </ac:spMkLst>
        </pc:spChg>
        <pc:spChg chg="add del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74" creationId="{3A9A4357-BD1D-4622-A4FE-766E6AB8DE84}"/>
          </ac:spMkLst>
        </pc:spChg>
        <pc:spChg chg="add del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76" creationId="{E659831F-0D9A-4C63-9EBB-8435B85A440F}"/>
          </ac:spMkLst>
        </pc:spChg>
        <pc:spChg chg="add del">
          <ac:chgData name="Karunasagar Kaliyappan" userId="f9dcaf63eed1bdd3" providerId="Windows Live" clId="Web-{B37B4FF8-36C7-4DE1-B2DB-0D52BE55B9C5}" dt="2024-04-13T18:37:42.179" v="1752"/>
          <ac:spMkLst>
            <pc:docMk/>
            <pc:sldMk cId="3780626458" sldId="257"/>
            <ac:spMk id="78" creationId="{E6995CE5-F890-4ABA-82A2-26507CE8D2A3}"/>
          </ac:spMkLst>
        </pc:spChg>
        <pc:grpChg chg="add del">
          <ac:chgData name="Karunasagar Kaliyappan" userId="f9dcaf63eed1bdd3" providerId="Windows Live" clId="Web-{B37B4FF8-36C7-4DE1-B2DB-0D52BE55B9C5}" dt="2024-04-13T18:28:36.831" v="1330"/>
          <ac:grpSpMkLst>
            <pc:docMk/>
            <pc:sldMk cId="3780626458" sldId="257"/>
            <ac:grpSpMk id="20" creationId="{1EA1DAFF-CECA-492F-BFA1-22C64956B8D9}"/>
          </ac:grpSpMkLst>
        </pc:grpChg>
        <pc:grpChg chg="add del">
          <ac:chgData name="Karunasagar Kaliyappan" userId="f9dcaf63eed1bdd3" providerId="Windows Live" clId="Web-{B37B4FF8-36C7-4DE1-B2DB-0D52BE55B9C5}" dt="2024-04-13T18:28:36.831" v="1330"/>
          <ac:grpSpMkLst>
            <pc:docMk/>
            <pc:sldMk cId="3780626458" sldId="257"/>
            <ac:grpSpMk id="30" creationId="{670FB431-AE18-414D-92F4-1D12D1991152}"/>
          </ac:grpSpMkLst>
        </pc:grpChg>
        <pc:grpChg chg="add del">
          <ac:chgData name="Karunasagar Kaliyappan" userId="f9dcaf63eed1bdd3" providerId="Windows Live" clId="Web-{B37B4FF8-36C7-4DE1-B2DB-0D52BE55B9C5}" dt="2024-04-13T18:28:36.831" v="1330"/>
          <ac:grpSpMkLst>
            <pc:docMk/>
            <pc:sldMk cId="3780626458" sldId="257"/>
            <ac:grpSpMk id="36" creationId="{AF19A774-30A5-488B-9BAF-629C6440294E}"/>
          </ac:grpSpMkLst>
        </pc:grpChg>
        <pc:grpChg chg="add del">
          <ac:chgData name="Karunasagar Kaliyappan" userId="f9dcaf63eed1bdd3" providerId="Windows Live" clId="Web-{B37B4FF8-36C7-4DE1-B2DB-0D52BE55B9C5}" dt="2024-04-13T18:28:36.831" v="1330"/>
          <ac:grpSpMkLst>
            <pc:docMk/>
            <pc:sldMk cId="3780626458" sldId="257"/>
            <ac:grpSpMk id="44" creationId="{8214E4A5-A0D2-42C4-8D14-D2A7E495F041}"/>
          </ac:grpSpMkLst>
        </pc:grpChg>
        <pc:picChg chg="mod ord">
          <ac:chgData name="Karunasagar Kaliyappan" userId="f9dcaf63eed1bdd3" providerId="Windows Live" clId="Web-{B37B4FF8-36C7-4DE1-B2DB-0D52BE55B9C5}" dt="2024-04-13T18:38:36.118" v="1755" actId="1076"/>
          <ac:picMkLst>
            <pc:docMk/>
            <pc:sldMk cId="3780626458" sldId="257"/>
            <ac:picMk id="4" creationId="{41ADCA43-E6EB-875A-555E-56F9E2034E96}"/>
          </ac:picMkLst>
        </pc:picChg>
        <pc:cxnChg chg="add del">
          <ac:chgData name="Karunasagar Kaliyappan" userId="f9dcaf63eed1bdd3" providerId="Windows Live" clId="Web-{B37B4FF8-36C7-4DE1-B2DB-0D52BE55B9C5}" dt="2024-04-13T18:28:54.425" v="1336"/>
          <ac:cxnSpMkLst>
            <pc:docMk/>
            <pc:sldMk cId="3780626458" sldId="257"/>
            <ac:cxnSpMk id="59" creationId="{96A8629B-8289-498B-939B-1CA0C106182C}"/>
          </ac:cxnSpMkLst>
        </pc:cxnChg>
        <pc:cxnChg chg="add del">
          <ac:chgData name="Karunasagar Kaliyappan" userId="f9dcaf63eed1bdd3" providerId="Windows Live" clId="Web-{B37B4FF8-36C7-4DE1-B2DB-0D52BE55B9C5}" dt="2024-04-13T18:28:57.222" v="1338"/>
          <ac:cxnSpMkLst>
            <pc:docMk/>
            <pc:sldMk cId="3780626458" sldId="257"/>
            <ac:cxnSpMk id="62" creationId="{EEA38897-7BA3-4408-8083-3235339C4A60}"/>
          </ac:cxnSpMkLst>
        </pc:cxnChg>
        <pc:cxnChg chg="add del">
          <ac:chgData name="Karunasagar Kaliyappan" userId="f9dcaf63eed1bdd3" providerId="Windows Live" clId="Web-{B37B4FF8-36C7-4DE1-B2DB-0D52BE55B9C5}" dt="2024-04-13T18:28:57.222" v="1338"/>
          <ac:cxnSpMkLst>
            <pc:docMk/>
            <pc:sldMk cId="3780626458" sldId="257"/>
            <ac:cxnSpMk id="63" creationId="{F11AD06B-AB20-4097-8606-5DA00DBACE88}"/>
          </ac:cxnSpMkLst>
        </pc:cxnChg>
      </pc:sldChg>
      <pc:sldChg chg="addSp delSp modSp mod setBg setClrOvrMap">
        <pc:chgData name="Karunasagar Kaliyappan" userId="f9dcaf63eed1bdd3" providerId="Windows Live" clId="Web-{B37B4FF8-36C7-4DE1-B2DB-0D52BE55B9C5}" dt="2024-04-13T18:34:16.921" v="1740"/>
        <pc:sldMkLst>
          <pc:docMk/>
          <pc:sldMk cId="982836287" sldId="258"/>
        </pc:sldMkLst>
        <pc:spChg chg="mod">
          <ac:chgData name="Karunasagar Kaliyappan" userId="f9dcaf63eed1bdd3" providerId="Windows Live" clId="Web-{B37B4FF8-36C7-4DE1-B2DB-0D52BE55B9C5}" dt="2024-04-13T18:34:16.921" v="1740"/>
          <ac:spMkLst>
            <pc:docMk/>
            <pc:sldMk cId="982836287" sldId="258"/>
            <ac:spMk id="2" creationId="{86460E60-91DE-527F-BE7F-50D23D014447}"/>
          </ac:spMkLst>
        </pc:spChg>
        <pc:spChg chg="del mod">
          <ac:chgData name="Karunasagar Kaliyappan" userId="f9dcaf63eed1bdd3" providerId="Windows Live" clId="Web-{B37B4FF8-36C7-4DE1-B2DB-0D52BE55B9C5}" dt="2024-04-13T17:46:54.299" v="952"/>
          <ac:spMkLst>
            <pc:docMk/>
            <pc:sldMk cId="982836287" sldId="258"/>
            <ac:spMk id="3" creationId="{10152D00-D0E0-D864-DD11-7B6F618BCCD1}"/>
          </ac:spMkLst>
        </pc:spChg>
        <pc:spChg chg="add del">
          <ac:chgData name="Karunasagar Kaliyappan" userId="f9dcaf63eed1bdd3" providerId="Windows Live" clId="Web-{B37B4FF8-36C7-4DE1-B2DB-0D52BE55B9C5}" dt="2024-04-13T18:34:16.921" v="1740"/>
          <ac:spMkLst>
            <pc:docMk/>
            <pc:sldMk cId="982836287" sldId="258"/>
            <ac:spMk id="6" creationId="{53B021B3-DE93-4AB7-8A18-CF5F1CED88B8}"/>
          </ac:spMkLst>
        </pc:spChg>
        <pc:spChg chg="add del">
          <ac:chgData name="Karunasagar Kaliyappan" userId="f9dcaf63eed1bdd3" providerId="Windows Live" clId="Web-{B37B4FF8-36C7-4DE1-B2DB-0D52BE55B9C5}" dt="2024-04-13T18:34:16.921" v="1740"/>
          <ac:spMkLst>
            <pc:docMk/>
            <pc:sldMk cId="982836287" sldId="258"/>
            <ac:spMk id="7" creationId="{52D502E5-F6B4-4D58-B4AE-FC466FF15EE8}"/>
          </ac:spMkLst>
        </pc:spChg>
        <pc:spChg chg="add del">
          <ac:chgData name="Karunasagar Kaliyappan" userId="f9dcaf63eed1bdd3" providerId="Windows Live" clId="Web-{B37B4FF8-36C7-4DE1-B2DB-0D52BE55B9C5}" dt="2024-04-13T18:34:16.921" v="1740"/>
          <ac:spMkLst>
            <pc:docMk/>
            <pc:sldMk cId="982836287" sldId="258"/>
            <ac:spMk id="8" creationId="{9DECDBF4-02B6-4BB4-B65B-B8107AD6A9E8}"/>
          </ac:spMkLst>
        </pc:spChg>
        <pc:spChg chg="add del">
          <ac:chgData name="Karunasagar Kaliyappan" userId="f9dcaf63eed1bdd3" providerId="Windows Live" clId="Web-{B37B4FF8-36C7-4DE1-B2DB-0D52BE55B9C5}" dt="2024-04-13T17:22:12.143" v="346"/>
          <ac:spMkLst>
            <pc:docMk/>
            <pc:sldMk cId="982836287" sldId="258"/>
            <ac:spMk id="9" creationId="{C0763A76-9F1C-4FC5-82B7-DD475DA461B2}"/>
          </ac:spMkLst>
        </pc:spChg>
        <pc:spChg chg="add del">
          <ac:chgData name="Karunasagar Kaliyappan" userId="f9dcaf63eed1bdd3" providerId="Windows Live" clId="Web-{B37B4FF8-36C7-4DE1-B2DB-0D52BE55B9C5}" dt="2024-04-13T17:22:12.143" v="346"/>
          <ac:spMkLst>
            <pc:docMk/>
            <pc:sldMk cId="982836287" sldId="258"/>
            <ac:spMk id="11" creationId="{E81BF4F6-F2CF-4984-9D14-D6966D92F99F}"/>
          </ac:spMkLst>
        </pc:spChg>
        <pc:spChg chg="add del">
          <ac:chgData name="Karunasagar Kaliyappan" userId="f9dcaf63eed1bdd3" providerId="Windows Live" clId="Web-{B37B4FF8-36C7-4DE1-B2DB-0D52BE55B9C5}" dt="2024-04-13T17:23:01.615" v="360"/>
          <ac:spMkLst>
            <pc:docMk/>
            <pc:sldMk cId="982836287" sldId="258"/>
            <ac:spMk id="13" creationId="{9F7D5CDA-D291-4307-BF55-1381FED29634}"/>
          </ac:spMkLst>
        </pc:spChg>
        <pc:spChg chg="add del">
          <ac:chgData name="Karunasagar Kaliyappan" userId="f9dcaf63eed1bdd3" providerId="Windows Live" clId="Web-{B37B4FF8-36C7-4DE1-B2DB-0D52BE55B9C5}" dt="2024-04-13T18:34:11.484" v="1735"/>
          <ac:spMkLst>
            <pc:docMk/>
            <pc:sldMk cId="982836287" sldId="258"/>
            <ac:spMk id="15" creationId="{1A9F7B4E-B03D-4F64-BE33-00D074458D45}"/>
          </ac:spMkLst>
        </pc:spChg>
        <pc:spChg chg="add del">
          <ac:chgData name="Karunasagar Kaliyappan" userId="f9dcaf63eed1bdd3" providerId="Windows Live" clId="Web-{B37B4FF8-36C7-4DE1-B2DB-0D52BE55B9C5}" dt="2024-04-13T18:34:06.827" v="1733"/>
          <ac:spMkLst>
            <pc:docMk/>
            <pc:sldMk cId="982836287" sldId="258"/>
            <ac:spMk id="16" creationId="{9228552E-C8B1-4A80-8448-0787CE0FC704}"/>
          </ac:spMkLst>
        </pc:spChg>
        <pc:spChg chg="add del">
          <ac:chgData name="Karunasagar Kaliyappan" userId="f9dcaf63eed1bdd3" providerId="Windows Live" clId="Web-{B37B4FF8-36C7-4DE1-B2DB-0D52BE55B9C5}" dt="2024-04-13T18:34:11.484" v="1735"/>
          <ac:spMkLst>
            <pc:docMk/>
            <pc:sldMk cId="982836287" sldId="258"/>
            <ac:spMk id="17" creationId="{7E2BE7F7-CA89-4002-ACCE-A478AEA24F5E}"/>
          </ac:spMkLst>
        </pc:spChg>
        <pc:spChg chg="add del">
          <ac:chgData name="Karunasagar Kaliyappan" userId="f9dcaf63eed1bdd3" providerId="Windows Live" clId="Web-{B37B4FF8-36C7-4DE1-B2DB-0D52BE55B9C5}" dt="2024-04-13T18:34:14.187" v="1737"/>
          <ac:spMkLst>
            <pc:docMk/>
            <pc:sldMk cId="982836287" sldId="258"/>
            <ac:spMk id="19" creationId="{A9D2268A-D939-4E78-91B6-6C7E46406788}"/>
          </ac:spMkLst>
        </pc:spChg>
        <pc:spChg chg="add del">
          <ac:chgData name="Karunasagar Kaliyappan" userId="f9dcaf63eed1bdd3" providerId="Windows Live" clId="Web-{B37B4FF8-36C7-4DE1-B2DB-0D52BE55B9C5}" dt="2024-04-13T18:34:14.187" v="1737"/>
          <ac:spMkLst>
            <pc:docMk/>
            <pc:sldMk cId="982836287" sldId="258"/>
            <ac:spMk id="20" creationId="{E0C43A58-225D-452D-8185-0D89D1EED861}"/>
          </ac:spMkLst>
        </pc:spChg>
        <pc:spChg chg="add del">
          <ac:chgData name="Karunasagar Kaliyappan" userId="f9dcaf63eed1bdd3" providerId="Windows Live" clId="Web-{B37B4FF8-36C7-4DE1-B2DB-0D52BE55B9C5}" dt="2024-04-13T18:34:16.874" v="1739"/>
          <ac:spMkLst>
            <pc:docMk/>
            <pc:sldMk cId="982836287" sldId="258"/>
            <ac:spMk id="21" creationId="{9DECDBF4-02B6-4BB4-B65B-B8107AD6A9E8}"/>
          </ac:spMkLst>
        </pc:spChg>
        <pc:spChg chg="add del">
          <ac:chgData name="Karunasagar Kaliyappan" userId="f9dcaf63eed1bdd3" providerId="Windows Live" clId="Web-{B37B4FF8-36C7-4DE1-B2DB-0D52BE55B9C5}" dt="2024-04-13T18:34:16.874" v="1739"/>
          <ac:spMkLst>
            <pc:docMk/>
            <pc:sldMk cId="982836287" sldId="258"/>
            <ac:spMk id="22" creationId="{675FFAD0-2409-47F2-980A-2CF4FFC69BE2}"/>
          </ac:spMkLst>
        </pc:spChg>
        <pc:spChg chg="add del">
          <ac:chgData name="Karunasagar Kaliyappan" userId="f9dcaf63eed1bdd3" providerId="Windows Live" clId="Web-{B37B4FF8-36C7-4DE1-B2DB-0D52BE55B9C5}" dt="2024-04-13T18:34:16.874" v="1739"/>
          <ac:spMkLst>
            <pc:docMk/>
            <pc:sldMk cId="982836287" sldId="258"/>
            <ac:spMk id="23" creationId="{CBB2B1F0-0DD6-4744-9A46-7A344FB48E40}"/>
          </ac:spMkLst>
        </pc:spChg>
        <pc:spChg chg="add del">
          <ac:chgData name="Karunasagar Kaliyappan" userId="f9dcaf63eed1bdd3" providerId="Windows Live" clId="Web-{B37B4FF8-36C7-4DE1-B2DB-0D52BE55B9C5}" dt="2024-04-13T18:34:16.874" v="1739"/>
          <ac:spMkLst>
            <pc:docMk/>
            <pc:sldMk cId="982836287" sldId="258"/>
            <ac:spMk id="24" creationId="{52D502E5-F6B4-4D58-B4AE-FC466FF15EE8}"/>
          </ac:spMkLst>
        </pc:spChg>
        <pc:spChg chg="add">
          <ac:chgData name="Karunasagar Kaliyappan" userId="f9dcaf63eed1bdd3" providerId="Windows Live" clId="Web-{B37B4FF8-36C7-4DE1-B2DB-0D52BE55B9C5}" dt="2024-04-13T18:34:16.921" v="1740"/>
          <ac:spMkLst>
            <pc:docMk/>
            <pc:sldMk cId="982836287" sldId="258"/>
            <ac:spMk id="26" creationId="{1A9F7B4E-B03D-4F64-BE33-00D074458D45}"/>
          </ac:spMkLst>
        </pc:spChg>
        <pc:spChg chg="add">
          <ac:chgData name="Karunasagar Kaliyappan" userId="f9dcaf63eed1bdd3" providerId="Windows Live" clId="Web-{B37B4FF8-36C7-4DE1-B2DB-0D52BE55B9C5}" dt="2024-04-13T18:34:16.921" v="1740"/>
          <ac:spMkLst>
            <pc:docMk/>
            <pc:sldMk cId="982836287" sldId="258"/>
            <ac:spMk id="27" creationId="{7E2BE7F7-CA89-4002-ACCE-A478AEA24F5E}"/>
          </ac:spMkLst>
        </pc:spChg>
        <pc:graphicFrameChg chg="add mod modGraphic">
          <ac:chgData name="Karunasagar Kaliyappan" userId="f9dcaf63eed1bdd3" providerId="Windows Live" clId="Web-{B37B4FF8-36C7-4DE1-B2DB-0D52BE55B9C5}" dt="2024-04-13T18:34:16.921" v="1740"/>
          <ac:graphicFrameMkLst>
            <pc:docMk/>
            <pc:sldMk cId="982836287" sldId="258"/>
            <ac:graphicFrameMk id="10" creationId="{6B1AFE80-79B7-38E9-D278-081F72CF450B}"/>
          </ac:graphicFrameMkLst>
        </pc:graphicFrameChg>
        <pc:picChg chg="add del">
          <ac:chgData name="Karunasagar Kaliyappan" userId="f9dcaf63eed1bdd3" providerId="Windows Live" clId="Web-{B37B4FF8-36C7-4DE1-B2DB-0D52BE55B9C5}" dt="2024-04-13T17:22:12.143" v="346"/>
          <ac:picMkLst>
            <pc:docMk/>
            <pc:sldMk cId="982836287" sldId="258"/>
            <ac:picMk id="5" creationId="{C4AFD312-3C42-16E4-E273-97EEA3AE9175}"/>
          </ac:picMkLst>
        </pc:picChg>
        <pc:picChg chg="add del">
          <ac:chgData name="Karunasagar Kaliyappan" userId="f9dcaf63eed1bdd3" providerId="Windows Live" clId="Web-{B37B4FF8-36C7-4DE1-B2DB-0D52BE55B9C5}" dt="2024-04-13T18:34:06.827" v="1733"/>
          <ac:picMkLst>
            <pc:docMk/>
            <pc:sldMk cId="982836287" sldId="258"/>
            <ac:picMk id="12" creationId="{72DEA4DE-EEB3-05FE-8DFC-F3E1AF849ECE}"/>
          </ac:picMkLst>
        </pc:picChg>
        <pc:picChg chg="add del">
          <ac:chgData name="Karunasagar Kaliyappan" userId="f9dcaf63eed1bdd3" providerId="Windows Live" clId="Web-{B37B4FF8-36C7-4DE1-B2DB-0D52BE55B9C5}" dt="2024-04-13T17:23:01.615" v="360"/>
          <ac:picMkLst>
            <pc:docMk/>
            <pc:sldMk cId="982836287" sldId="258"/>
            <ac:picMk id="14" creationId="{7AE922D0-91C8-0E17-F629-132A27390240}"/>
          </ac:picMkLst>
        </pc:picChg>
      </pc:sldChg>
      <pc:sldChg chg="addSp delSp modSp mod setBg">
        <pc:chgData name="Karunasagar Kaliyappan" userId="f9dcaf63eed1bdd3" providerId="Windows Live" clId="Web-{B37B4FF8-36C7-4DE1-B2DB-0D52BE55B9C5}" dt="2024-04-13T17:46:43.799" v="951"/>
        <pc:sldMkLst>
          <pc:docMk/>
          <pc:sldMk cId="951330897" sldId="259"/>
        </pc:sldMkLst>
        <pc:spChg chg="mod">
          <ac:chgData name="Karunasagar Kaliyappan" userId="f9dcaf63eed1bdd3" providerId="Windows Live" clId="Web-{B37B4FF8-36C7-4DE1-B2DB-0D52BE55B9C5}" dt="2024-04-13T17:46:43.799" v="951"/>
          <ac:spMkLst>
            <pc:docMk/>
            <pc:sldMk cId="951330897" sldId="259"/>
            <ac:spMk id="2" creationId="{5CE0AD79-680F-FA06-A207-063D71E9D00F}"/>
          </ac:spMkLst>
        </pc:spChg>
        <pc:spChg chg="del mod">
          <ac:chgData name="Karunasagar Kaliyappan" userId="f9dcaf63eed1bdd3" providerId="Windows Live" clId="Web-{B37B4FF8-36C7-4DE1-B2DB-0D52BE55B9C5}" dt="2024-04-13T17:46:43.799" v="951"/>
          <ac:spMkLst>
            <pc:docMk/>
            <pc:sldMk cId="951330897" sldId="259"/>
            <ac:spMk id="3" creationId="{671B35D7-A025-EC8B-026E-78A58B7E3FD4}"/>
          </ac:spMkLst>
        </pc:spChg>
        <pc:spChg chg="add">
          <ac:chgData name="Karunasagar Kaliyappan" userId="f9dcaf63eed1bdd3" providerId="Windows Live" clId="Web-{B37B4FF8-36C7-4DE1-B2DB-0D52BE55B9C5}" dt="2024-04-13T17:46:43.799" v="951"/>
          <ac:spMkLst>
            <pc:docMk/>
            <pc:sldMk cId="951330897" sldId="259"/>
            <ac:spMk id="9" creationId="{53B021B3-DE93-4AB7-8A18-CF5F1CED88B8}"/>
          </ac:spMkLst>
        </pc:spChg>
        <pc:spChg chg="add">
          <ac:chgData name="Karunasagar Kaliyappan" userId="f9dcaf63eed1bdd3" providerId="Windows Live" clId="Web-{B37B4FF8-36C7-4DE1-B2DB-0D52BE55B9C5}" dt="2024-04-13T17:46:43.799" v="951"/>
          <ac:spMkLst>
            <pc:docMk/>
            <pc:sldMk cId="951330897" sldId="259"/>
            <ac:spMk id="11" creationId="{52D502E5-F6B4-4D58-B4AE-FC466FF15EE8}"/>
          </ac:spMkLst>
        </pc:spChg>
        <pc:spChg chg="add">
          <ac:chgData name="Karunasagar Kaliyappan" userId="f9dcaf63eed1bdd3" providerId="Windows Live" clId="Web-{B37B4FF8-36C7-4DE1-B2DB-0D52BE55B9C5}" dt="2024-04-13T17:46:43.799" v="951"/>
          <ac:spMkLst>
            <pc:docMk/>
            <pc:sldMk cId="951330897" sldId="259"/>
            <ac:spMk id="13" creationId="{9DECDBF4-02B6-4BB4-B65B-B8107AD6A9E8}"/>
          </ac:spMkLst>
        </pc:spChg>
        <pc:graphicFrameChg chg="add">
          <ac:chgData name="Karunasagar Kaliyappan" userId="f9dcaf63eed1bdd3" providerId="Windows Live" clId="Web-{B37B4FF8-36C7-4DE1-B2DB-0D52BE55B9C5}" dt="2024-04-13T17:46:43.799" v="951"/>
          <ac:graphicFrameMkLst>
            <pc:docMk/>
            <pc:sldMk cId="951330897" sldId="259"/>
            <ac:graphicFrameMk id="5" creationId="{016885AE-05AD-2883-E65F-A08155029A5D}"/>
          </ac:graphicFrameMkLst>
        </pc:graphicFrameChg>
      </pc:sldChg>
      <pc:sldChg chg="addSp delSp modSp mod setBg">
        <pc:chgData name="Karunasagar Kaliyappan" userId="f9dcaf63eed1bdd3" providerId="Windows Live" clId="Web-{B37B4FF8-36C7-4DE1-B2DB-0D52BE55B9C5}" dt="2024-04-13T17:48:03.835" v="955" actId="20577"/>
        <pc:sldMkLst>
          <pc:docMk/>
          <pc:sldMk cId="70402795" sldId="260"/>
        </pc:sldMkLst>
        <pc:spChg chg="mod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2" creationId="{AE3E665E-3AE7-CC87-B9C0-0B3CA8022BD1}"/>
          </ac:spMkLst>
        </pc:spChg>
        <pc:spChg chg="del mod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3" creationId="{9A630FC7-4C48-AA2D-BD06-BCA7EAE16789}"/>
          </ac:spMkLst>
        </pc:spChg>
        <pc:spChg chg="add del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8" creationId="{5A0118C5-4F8D-4CF4-BADD-53FEACC6C42A}"/>
          </ac:spMkLst>
        </pc:spChg>
        <pc:spChg chg="add del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10" creationId="{A99050EE-26AF-4253-BD50-F0FCD965A8F6}"/>
          </ac:spMkLst>
        </pc:spChg>
        <pc:spChg chg="add del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16" creationId="{D0C78466-EB6E-45A0-99A6-A00789ACD90A}"/>
          </ac:spMkLst>
        </pc:spChg>
        <pc:spChg chg="add del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18" creationId="{E99F76E4-5DFD-4DBE-B042-66FBCD1182C9}"/>
          </ac:spMkLst>
        </pc:spChg>
        <pc:spChg chg="add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366" creationId="{53B021B3-DE93-4AB7-8A18-CF5F1CED88B8}"/>
          </ac:spMkLst>
        </pc:spChg>
        <pc:spChg chg="add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368" creationId="{52D502E5-F6B4-4D58-B4AE-FC466FF15EE8}"/>
          </ac:spMkLst>
        </pc:spChg>
        <pc:spChg chg="add">
          <ac:chgData name="Karunasagar Kaliyappan" userId="f9dcaf63eed1bdd3" providerId="Windows Live" clId="Web-{B37B4FF8-36C7-4DE1-B2DB-0D52BE55B9C5}" dt="2024-04-13T17:47:03.659" v="953"/>
          <ac:spMkLst>
            <pc:docMk/>
            <pc:sldMk cId="70402795" sldId="260"/>
            <ac:spMk id="370" creationId="{9DECDBF4-02B6-4BB4-B65B-B8107AD6A9E8}"/>
          </ac:spMkLst>
        </pc:spChg>
        <pc:grpChg chg="add del">
          <ac:chgData name="Karunasagar Kaliyappan" userId="f9dcaf63eed1bdd3" providerId="Windows Live" clId="Web-{B37B4FF8-36C7-4DE1-B2DB-0D52BE55B9C5}" dt="2024-04-13T17:47:03.659" v="953"/>
          <ac:grpSpMkLst>
            <pc:docMk/>
            <pc:sldMk cId="70402795" sldId="260"/>
            <ac:grpSpMk id="12" creationId="{00E015F5-1A99-4E40-BC3D-7707802996B5}"/>
          </ac:grpSpMkLst>
        </pc:grpChg>
        <pc:grpChg chg="add del">
          <ac:chgData name="Karunasagar Kaliyappan" userId="f9dcaf63eed1bdd3" providerId="Windows Live" clId="Web-{B37B4FF8-36C7-4DE1-B2DB-0D52BE55B9C5}" dt="2024-04-13T17:47:03.659" v="953"/>
          <ac:grpSpMkLst>
            <pc:docMk/>
            <pc:sldMk cId="70402795" sldId="260"/>
            <ac:grpSpMk id="20" creationId="{5468B3A9-705E-43C3-A742-0619B0D8F2EE}"/>
          </ac:grpSpMkLst>
        </pc:grpChg>
        <pc:grpChg chg="add del">
          <ac:chgData name="Karunasagar Kaliyappan" userId="f9dcaf63eed1bdd3" providerId="Windows Live" clId="Web-{B37B4FF8-36C7-4DE1-B2DB-0D52BE55B9C5}" dt="2024-04-13T17:47:03.659" v="953"/>
          <ac:grpSpMkLst>
            <pc:docMk/>
            <pc:sldMk cId="70402795" sldId="260"/>
            <ac:grpSpMk id="191" creationId="{773717CC-ECEE-4ABF-BA61-C59F46801775}"/>
          </ac:grpSpMkLst>
        </pc:grpChg>
        <pc:graphicFrameChg chg="add modGraphic">
          <ac:chgData name="Karunasagar Kaliyappan" userId="f9dcaf63eed1bdd3" providerId="Windows Live" clId="Web-{B37B4FF8-36C7-4DE1-B2DB-0D52BE55B9C5}" dt="2024-04-13T17:48:03.835" v="955" actId="20577"/>
          <ac:graphicFrameMkLst>
            <pc:docMk/>
            <pc:sldMk cId="70402795" sldId="260"/>
            <ac:graphicFrameMk id="362" creationId="{904849FA-CFE8-80A2-2F3E-1A0620CADF9A}"/>
          </ac:graphicFrameMkLst>
        </pc:graphicFrameChg>
      </pc:sldChg>
      <pc:sldChg chg="addSp delSp modSp mod setBg">
        <pc:chgData name="Karunasagar Kaliyappan" userId="f9dcaf63eed1bdd3" providerId="Windows Live" clId="Web-{B37B4FF8-36C7-4DE1-B2DB-0D52BE55B9C5}" dt="2024-04-13T17:48:53.183" v="957"/>
        <pc:sldMkLst>
          <pc:docMk/>
          <pc:sldMk cId="3335830771" sldId="261"/>
        </pc:sldMkLst>
        <pc:spChg chg="mod ord">
          <ac:chgData name="Karunasagar Kaliyappan" userId="f9dcaf63eed1bdd3" providerId="Windows Live" clId="Web-{B37B4FF8-36C7-4DE1-B2DB-0D52BE55B9C5}" dt="2024-04-13T17:48:53.183" v="957"/>
          <ac:spMkLst>
            <pc:docMk/>
            <pc:sldMk cId="3335830771" sldId="261"/>
            <ac:spMk id="2" creationId="{C4A27EF6-2713-532C-EAC1-B6EC6DB7DFBC}"/>
          </ac:spMkLst>
        </pc:spChg>
        <pc:spChg chg="mod ord">
          <ac:chgData name="Karunasagar Kaliyappan" userId="f9dcaf63eed1bdd3" providerId="Windows Live" clId="Web-{B37B4FF8-36C7-4DE1-B2DB-0D52BE55B9C5}" dt="2024-04-13T17:48:53.183" v="957"/>
          <ac:spMkLst>
            <pc:docMk/>
            <pc:sldMk cId="3335830771" sldId="261"/>
            <ac:spMk id="3" creationId="{B63A8373-5245-6B15-A697-9024758E37F5}"/>
          </ac:spMkLst>
        </pc:spChg>
        <pc:spChg chg="add del">
          <ac:chgData name="Karunasagar Kaliyappan" userId="f9dcaf63eed1bdd3" providerId="Windows Live" clId="Web-{B37B4FF8-36C7-4DE1-B2DB-0D52BE55B9C5}" dt="2024-04-13T17:27:18.368" v="539"/>
          <ac:spMkLst>
            <pc:docMk/>
            <pc:sldMk cId="3335830771" sldId="261"/>
            <ac:spMk id="9" creationId="{A2679492-7988-4050-9056-542444452411}"/>
          </ac:spMkLst>
        </pc:spChg>
        <pc:spChg chg="add del">
          <ac:chgData name="Karunasagar Kaliyappan" userId="f9dcaf63eed1bdd3" providerId="Windows Live" clId="Web-{B37B4FF8-36C7-4DE1-B2DB-0D52BE55B9C5}" dt="2024-04-13T17:27:18.368" v="539"/>
          <ac:spMkLst>
            <pc:docMk/>
            <pc:sldMk cId="3335830771" sldId="261"/>
            <ac:spMk id="11" creationId="{B091B163-7D61-4891-ABCF-5C13D9C418D0}"/>
          </ac:spMkLst>
        </pc:spChg>
        <pc:spChg chg="add del">
          <ac:chgData name="Karunasagar Kaliyappan" userId="f9dcaf63eed1bdd3" providerId="Windows Live" clId="Web-{B37B4FF8-36C7-4DE1-B2DB-0D52BE55B9C5}" dt="2024-04-13T17:27:18.243" v="538"/>
          <ac:spMkLst>
            <pc:docMk/>
            <pc:sldMk cId="3335830771" sldId="261"/>
            <ac:spMk id="18" creationId="{743AA782-23D1-4521-8CAD-47662984AA08}"/>
          </ac:spMkLst>
        </pc:spChg>
        <pc:spChg chg="add del">
          <ac:chgData name="Karunasagar Kaliyappan" userId="f9dcaf63eed1bdd3" providerId="Windows Live" clId="Web-{B37B4FF8-36C7-4DE1-B2DB-0D52BE55B9C5}" dt="2024-04-13T17:27:18.243" v="538"/>
          <ac:spMkLst>
            <pc:docMk/>
            <pc:sldMk cId="3335830771" sldId="261"/>
            <ac:spMk id="20" creationId="{650D18FE-0824-4A46-B22C-A86B52E5780A}"/>
          </ac:spMkLst>
        </pc:spChg>
        <pc:spChg chg="add del">
          <ac:chgData name="Karunasagar Kaliyappan" userId="f9dcaf63eed1bdd3" providerId="Windows Live" clId="Web-{B37B4FF8-36C7-4DE1-B2DB-0D52BE55B9C5}" dt="2024-04-13T17:27:48.635" v="542"/>
          <ac:spMkLst>
            <pc:docMk/>
            <pc:sldMk cId="3335830771" sldId="261"/>
            <ac:spMk id="25" creationId="{C3420C89-0B09-4632-A4AF-3971D08BF7A8}"/>
          </ac:spMkLst>
        </pc:spChg>
        <pc:spChg chg="add del">
          <ac:chgData name="Karunasagar Kaliyappan" userId="f9dcaf63eed1bdd3" providerId="Windows Live" clId="Web-{B37B4FF8-36C7-4DE1-B2DB-0D52BE55B9C5}" dt="2024-04-13T17:27:48.635" v="542"/>
          <ac:spMkLst>
            <pc:docMk/>
            <pc:sldMk cId="3335830771" sldId="261"/>
            <ac:spMk id="34" creationId="{4E5CBA61-BF74-40B4-A3A8-366BBA626CCF}"/>
          </ac:spMkLst>
        </pc:spChg>
        <pc:spChg chg="add del">
          <ac:chgData name="Karunasagar Kaliyappan" userId="f9dcaf63eed1bdd3" providerId="Windows Live" clId="Web-{B37B4FF8-36C7-4DE1-B2DB-0D52BE55B9C5}" dt="2024-04-13T17:48:53.183" v="957"/>
          <ac:spMkLst>
            <pc:docMk/>
            <pc:sldMk cId="3335830771" sldId="261"/>
            <ac:spMk id="39" creationId="{E8A8EAB8-D2FF-444D-B34B-7D32F106AD0E}"/>
          </ac:spMkLst>
        </pc:spChg>
        <pc:spChg chg="add del">
          <ac:chgData name="Karunasagar Kaliyappan" userId="f9dcaf63eed1bdd3" providerId="Windows Live" clId="Web-{B37B4FF8-36C7-4DE1-B2DB-0D52BE55B9C5}" dt="2024-04-13T17:48:53.183" v="957"/>
          <ac:spMkLst>
            <pc:docMk/>
            <pc:sldMk cId="3335830771" sldId="261"/>
            <ac:spMk id="48" creationId="{3346177D-ADC4-4968-B747-5CFCD390B5B9}"/>
          </ac:spMkLst>
        </pc:spChg>
        <pc:spChg chg="add del">
          <ac:chgData name="Karunasagar Kaliyappan" userId="f9dcaf63eed1bdd3" providerId="Windows Live" clId="Web-{B37B4FF8-36C7-4DE1-B2DB-0D52BE55B9C5}" dt="2024-04-13T17:48:53.183" v="957"/>
          <ac:spMkLst>
            <pc:docMk/>
            <pc:sldMk cId="3335830771" sldId="261"/>
            <ac:spMk id="50" creationId="{0844A943-BF79-4FEA-ABB1-3BD54D236606}"/>
          </ac:spMkLst>
        </pc:spChg>
        <pc:spChg chg="add del">
          <ac:chgData name="Karunasagar Kaliyappan" userId="f9dcaf63eed1bdd3" providerId="Windows Live" clId="Web-{B37B4FF8-36C7-4DE1-B2DB-0D52BE55B9C5}" dt="2024-04-13T17:48:53.183" v="957"/>
          <ac:spMkLst>
            <pc:docMk/>
            <pc:sldMk cId="3335830771" sldId="261"/>
            <ac:spMk id="52" creationId="{6437CC72-F4A8-4DC3-AFAB-D22C482C8100}"/>
          </ac:spMkLst>
        </pc:spChg>
        <pc:grpChg chg="add del">
          <ac:chgData name="Karunasagar Kaliyappan" userId="f9dcaf63eed1bdd3" providerId="Windows Live" clId="Web-{B37B4FF8-36C7-4DE1-B2DB-0D52BE55B9C5}" dt="2024-04-13T17:27:48.635" v="542"/>
          <ac:grpSpMkLst>
            <pc:docMk/>
            <pc:sldMk cId="3335830771" sldId="261"/>
            <ac:grpSpMk id="22" creationId="{AC27E70C-5470-4262-B9CE-AE52C51CF4C1}"/>
          </ac:grpSpMkLst>
        </pc:grpChg>
        <pc:grpChg chg="add del">
          <ac:chgData name="Karunasagar Kaliyappan" userId="f9dcaf63eed1bdd3" providerId="Windows Live" clId="Web-{B37B4FF8-36C7-4DE1-B2DB-0D52BE55B9C5}" dt="2024-04-13T17:27:48.635" v="542"/>
          <ac:grpSpMkLst>
            <pc:docMk/>
            <pc:sldMk cId="3335830771" sldId="261"/>
            <ac:grpSpMk id="26" creationId="{E27AF472-EAE3-4572-AB69-B92BD10DBC6D}"/>
          </ac:grpSpMkLst>
        </pc:grpChg>
        <pc:picChg chg="add mod ord">
          <ac:chgData name="Karunasagar Kaliyappan" userId="f9dcaf63eed1bdd3" providerId="Windows Live" clId="Web-{B37B4FF8-36C7-4DE1-B2DB-0D52BE55B9C5}" dt="2024-04-13T17:48:53.183" v="957"/>
          <ac:picMkLst>
            <pc:docMk/>
            <pc:sldMk cId="3335830771" sldId="261"/>
            <ac:picMk id="4" creationId="{D5D6A2A3-64B1-BD19-3F97-07D75980281A}"/>
          </ac:picMkLst>
        </pc:picChg>
        <pc:cxnChg chg="add del">
          <ac:chgData name="Karunasagar Kaliyappan" userId="f9dcaf63eed1bdd3" providerId="Windows Live" clId="Web-{B37B4FF8-36C7-4DE1-B2DB-0D52BE55B9C5}" dt="2024-04-13T17:27:18.368" v="539"/>
          <ac:cxnSpMkLst>
            <pc:docMk/>
            <pc:sldMk cId="3335830771" sldId="261"/>
            <ac:cxnSpMk id="13" creationId="{C49DA8F6-BCC1-4447-B54C-57856834B94B}"/>
          </ac:cxnSpMkLst>
        </pc:cxnChg>
        <pc:cxnChg chg="add del">
          <ac:chgData name="Karunasagar Kaliyappan" userId="f9dcaf63eed1bdd3" providerId="Windows Live" clId="Web-{B37B4FF8-36C7-4DE1-B2DB-0D52BE55B9C5}" dt="2024-04-13T17:48:53.183" v="957"/>
          <ac:cxnSpMkLst>
            <pc:docMk/>
            <pc:sldMk cId="3335830771" sldId="261"/>
            <ac:cxnSpMk id="41" creationId="{EEA38897-7BA3-4408-8083-3235339C4A60}"/>
          </ac:cxnSpMkLst>
        </pc:cxnChg>
        <pc:cxnChg chg="add del">
          <ac:chgData name="Karunasagar Kaliyappan" userId="f9dcaf63eed1bdd3" providerId="Windows Live" clId="Web-{B37B4FF8-36C7-4DE1-B2DB-0D52BE55B9C5}" dt="2024-04-13T17:48:53.183" v="957"/>
          <ac:cxnSpMkLst>
            <pc:docMk/>
            <pc:sldMk cId="3335830771" sldId="261"/>
            <ac:cxnSpMk id="43" creationId="{F11AD06B-AB20-4097-8606-5DA00DBACE88}"/>
          </ac:cxnSpMkLst>
        </pc:cxnChg>
      </pc:sldChg>
      <pc:sldChg chg="addSp delSp modSp mod setBg">
        <pc:chgData name="Karunasagar Kaliyappan" userId="f9dcaf63eed1bdd3" providerId="Windows Live" clId="Web-{B37B4FF8-36C7-4DE1-B2DB-0D52BE55B9C5}" dt="2024-04-13T17:43:37.958" v="942" actId="20577"/>
        <pc:sldMkLst>
          <pc:docMk/>
          <pc:sldMk cId="198490980" sldId="262"/>
        </pc:sldMkLst>
        <pc:spChg chg="mod">
          <ac:chgData name="Karunasagar Kaliyappan" userId="f9dcaf63eed1bdd3" providerId="Windows Live" clId="Web-{B37B4FF8-36C7-4DE1-B2DB-0D52BE55B9C5}" dt="2024-04-13T17:42:22.093" v="909"/>
          <ac:spMkLst>
            <pc:docMk/>
            <pc:sldMk cId="198490980" sldId="262"/>
            <ac:spMk id="2" creationId="{F3EAEEEE-D18D-867E-7087-A7A177B26A4C}"/>
          </ac:spMkLst>
        </pc:spChg>
        <pc:spChg chg="mod">
          <ac:chgData name="Karunasagar Kaliyappan" userId="f9dcaf63eed1bdd3" providerId="Windows Live" clId="Web-{B37B4FF8-36C7-4DE1-B2DB-0D52BE55B9C5}" dt="2024-04-13T17:43:37.958" v="942" actId="20577"/>
          <ac:spMkLst>
            <pc:docMk/>
            <pc:sldMk cId="198490980" sldId="262"/>
            <ac:spMk id="3" creationId="{5188C4E5-4DC7-8458-EA39-E430093075BD}"/>
          </ac:spMkLst>
        </pc:spChg>
        <pc:spChg chg="add del">
          <ac:chgData name="Karunasagar Kaliyappan" userId="f9dcaf63eed1bdd3" providerId="Windows Live" clId="Web-{B37B4FF8-36C7-4DE1-B2DB-0D52BE55B9C5}" dt="2024-04-13T17:37:35.025" v="766"/>
          <ac:spMkLst>
            <pc:docMk/>
            <pc:sldMk cId="198490980" sldId="262"/>
            <ac:spMk id="9" creationId="{B9D7E975-9161-4F2D-AC53-69E1912F6B5D}"/>
          </ac:spMkLst>
        </pc:spChg>
        <pc:spChg chg="add del">
          <ac:chgData name="Karunasagar Kaliyappan" userId="f9dcaf63eed1bdd3" providerId="Windows Live" clId="Web-{B37B4FF8-36C7-4DE1-B2DB-0D52BE55B9C5}" dt="2024-04-13T17:37:35.025" v="766"/>
          <ac:spMkLst>
            <pc:docMk/>
            <pc:sldMk cId="198490980" sldId="262"/>
            <ac:spMk id="11" creationId="{827DC2C4-B485-428A-BF4A-472D2967F47F}"/>
          </ac:spMkLst>
        </pc:spChg>
        <pc:spChg chg="add del">
          <ac:chgData name="Karunasagar Kaliyappan" userId="f9dcaf63eed1bdd3" providerId="Windows Live" clId="Web-{B37B4FF8-36C7-4DE1-B2DB-0D52BE55B9C5}" dt="2024-04-13T17:37:35.025" v="766"/>
          <ac:spMkLst>
            <pc:docMk/>
            <pc:sldMk cId="198490980" sldId="262"/>
            <ac:spMk id="13" creationId="{463E6235-1649-4B47-9862-4026FC473B6F}"/>
          </ac:spMkLst>
        </pc:spChg>
        <pc:spChg chg="add del">
          <ac:chgData name="Karunasagar Kaliyappan" userId="f9dcaf63eed1bdd3" providerId="Windows Live" clId="Web-{B37B4FF8-36C7-4DE1-B2DB-0D52BE55B9C5}" dt="2024-04-13T17:42:22.093" v="909"/>
          <ac:spMkLst>
            <pc:docMk/>
            <pc:sldMk cId="198490980" sldId="262"/>
            <ac:spMk id="18" creationId="{B95B9BA8-1D69-4796-85F5-B6D0BD52354B}"/>
          </ac:spMkLst>
        </pc:spChg>
        <pc:spChg chg="add">
          <ac:chgData name="Karunasagar Kaliyappan" userId="f9dcaf63eed1bdd3" providerId="Windows Live" clId="Web-{B37B4FF8-36C7-4DE1-B2DB-0D52BE55B9C5}" dt="2024-04-13T17:42:22.093" v="909"/>
          <ac:spMkLst>
            <pc:docMk/>
            <pc:sldMk cId="198490980" sldId="262"/>
            <ac:spMk id="23" creationId="{E8A8EAB8-D2FF-444D-B34B-7D32F106AD0E}"/>
          </ac:spMkLst>
        </pc:spChg>
        <pc:picChg chg="add mod ord">
          <ac:chgData name="Karunasagar Kaliyappan" userId="f9dcaf63eed1bdd3" providerId="Windows Live" clId="Web-{B37B4FF8-36C7-4DE1-B2DB-0D52BE55B9C5}" dt="2024-04-13T17:42:27.609" v="910" actId="1076"/>
          <ac:picMkLst>
            <pc:docMk/>
            <pc:sldMk cId="198490980" sldId="262"/>
            <ac:picMk id="4" creationId="{0041FA74-91C9-76EF-3EA7-667B79ECD1C5}"/>
          </ac:picMkLst>
        </pc:picChg>
        <pc:cxnChg chg="add">
          <ac:chgData name="Karunasagar Kaliyappan" userId="f9dcaf63eed1bdd3" providerId="Windows Live" clId="Web-{B37B4FF8-36C7-4DE1-B2DB-0D52BE55B9C5}" dt="2024-04-13T17:42:22.093" v="909"/>
          <ac:cxnSpMkLst>
            <pc:docMk/>
            <pc:sldMk cId="198490980" sldId="262"/>
            <ac:cxnSpMk id="25" creationId="{EEA38897-7BA3-4408-8083-3235339C4A60}"/>
          </ac:cxnSpMkLst>
        </pc:cxnChg>
        <pc:cxnChg chg="add">
          <ac:chgData name="Karunasagar Kaliyappan" userId="f9dcaf63eed1bdd3" providerId="Windows Live" clId="Web-{B37B4FF8-36C7-4DE1-B2DB-0D52BE55B9C5}" dt="2024-04-13T17:42:22.093" v="909"/>
          <ac:cxnSpMkLst>
            <pc:docMk/>
            <pc:sldMk cId="198490980" sldId="262"/>
            <ac:cxnSpMk id="27" creationId="{F11AD06B-AB20-4097-8606-5DA00DBACE88}"/>
          </ac:cxnSpMkLst>
        </pc:cxnChg>
      </pc:sldChg>
      <pc:sldChg chg="addSp delSp modSp mod setBg">
        <pc:chgData name="Karunasagar Kaliyappan" userId="f9dcaf63eed1bdd3" providerId="Windows Live" clId="Web-{B37B4FF8-36C7-4DE1-B2DB-0D52BE55B9C5}" dt="2024-04-13T18:01:55.082" v="1222"/>
        <pc:sldMkLst>
          <pc:docMk/>
          <pc:sldMk cId="1006281313" sldId="263"/>
        </pc:sldMkLst>
        <pc:spChg chg="mod">
          <ac:chgData name="Karunasagar Kaliyappan" userId="f9dcaf63eed1bdd3" providerId="Windows Live" clId="Web-{B37B4FF8-36C7-4DE1-B2DB-0D52BE55B9C5}" dt="2024-04-13T18:01:55.082" v="1222"/>
          <ac:spMkLst>
            <pc:docMk/>
            <pc:sldMk cId="1006281313" sldId="263"/>
            <ac:spMk id="2" creationId="{84B928A3-8498-1446-E0B8-A9BE8D23B273}"/>
          </ac:spMkLst>
        </pc:spChg>
        <pc:spChg chg="mod ord">
          <ac:chgData name="Karunasagar Kaliyappan" userId="f9dcaf63eed1bdd3" providerId="Windows Live" clId="Web-{B37B4FF8-36C7-4DE1-B2DB-0D52BE55B9C5}" dt="2024-04-13T18:01:55.082" v="1222"/>
          <ac:spMkLst>
            <pc:docMk/>
            <pc:sldMk cId="1006281313" sldId="263"/>
            <ac:spMk id="3" creationId="{997FDACE-C443-9788-C3D3-4091E46CDFFB}"/>
          </ac:spMkLst>
        </pc:spChg>
        <pc:spChg chg="add del">
          <ac:chgData name="Karunasagar Kaliyappan" userId="f9dcaf63eed1bdd3" providerId="Windows Live" clId="Web-{B37B4FF8-36C7-4DE1-B2DB-0D52BE55B9C5}" dt="2024-04-13T18:01:14.282" v="1213"/>
          <ac:spMkLst>
            <pc:docMk/>
            <pc:sldMk cId="1006281313" sldId="263"/>
            <ac:spMk id="6" creationId="{C4285719-470E-454C-AF62-8323075F1F5B}"/>
          </ac:spMkLst>
        </pc:spChg>
        <pc:spChg chg="add del">
          <ac:chgData name="Karunasagar Kaliyappan" userId="f9dcaf63eed1bdd3" providerId="Windows Live" clId="Web-{B37B4FF8-36C7-4DE1-B2DB-0D52BE55B9C5}" dt="2024-04-13T18:01:14.282" v="1213"/>
          <ac:spMkLst>
            <pc:docMk/>
            <pc:sldMk cId="1006281313" sldId="263"/>
            <ac:spMk id="7" creationId="{CD9FE4EF-C4D8-49A0-B2FF-81D8DB7D8A24}"/>
          </ac:spMkLst>
        </pc:spChg>
        <pc:spChg chg="add del">
          <ac:chgData name="Karunasagar Kaliyappan" userId="f9dcaf63eed1bdd3" providerId="Windows Live" clId="Web-{B37B4FF8-36C7-4DE1-B2DB-0D52BE55B9C5}" dt="2024-04-13T18:01:14.282" v="1213"/>
          <ac:spMkLst>
            <pc:docMk/>
            <pc:sldMk cId="1006281313" sldId="263"/>
            <ac:spMk id="8" creationId="{4300840D-0A0B-4512-BACA-B439D5B9C57C}"/>
          </ac:spMkLst>
        </pc:spChg>
        <pc:spChg chg="add del">
          <ac:chgData name="Karunasagar Kaliyappan" userId="f9dcaf63eed1bdd3" providerId="Windows Live" clId="Web-{B37B4FF8-36C7-4DE1-B2DB-0D52BE55B9C5}" dt="2024-04-13T17:50:00.969" v="966"/>
          <ac:spMkLst>
            <pc:docMk/>
            <pc:sldMk cId="1006281313" sldId="263"/>
            <ac:spMk id="9" creationId="{47942995-B07F-4636-9A06-C6A104B260A8}"/>
          </ac:spMkLst>
        </pc:spChg>
        <pc:spChg chg="add del">
          <ac:chgData name="Karunasagar Kaliyappan" userId="f9dcaf63eed1bdd3" providerId="Windows Live" clId="Web-{B37B4FF8-36C7-4DE1-B2DB-0D52BE55B9C5}" dt="2024-04-13T18:01:14.282" v="1213"/>
          <ac:spMkLst>
            <pc:docMk/>
            <pc:sldMk cId="1006281313" sldId="263"/>
            <ac:spMk id="10" creationId="{D2B78728-A580-49A7-84F9-6EF6F583ADE0}"/>
          </ac:spMkLst>
        </pc:spChg>
        <pc:spChg chg="add del">
          <ac:chgData name="Karunasagar Kaliyappan" userId="f9dcaf63eed1bdd3" providerId="Windows Live" clId="Web-{B37B4FF8-36C7-4DE1-B2DB-0D52BE55B9C5}" dt="2024-04-13T18:01:14.282" v="1213"/>
          <ac:spMkLst>
            <pc:docMk/>
            <pc:sldMk cId="1006281313" sldId="263"/>
            <ac:spMk id="12" creationId="{38FAA1A1-D861-433F-88FA-1E9D6FD31D11}"/>
          </ac:spMkLst>
        </pc:spChg>
        <pc:spChg chg="add del">
          <ac:chgData name="Karunasagar Kaliyappan" userId="f9dcaf63eed1bdd3" providerId="Windows Live" clId="Web-{B37B4FF8-36C7-4DE1-B2DB-0D52BE55B9C5}" dt="2024-04-13T17:51:48.054" v="984"/>
          <ac:spMkLst>
            <pc:docMk/>
            <pc:sldMk cId="1006281313" sldId="263"/>
            <ac:spMk id="13" creationId="{D07DD2DE-F619-49DD-B5E7-03A290FF4ED1}"/>
          </ac:spMkLst>
        </pc:spChg>
        <pc:spChg chg="add del">
          <ac:chgData name="Karunasagar Kaliyappan" userId="f9dcaf63eed1bdd3" providerId="Windows Live" clId="Web-{B37B4FF8-36C7-4DE1-B2DB-0D52BE55B9C5}" dt="2024-04-13T17:51:48.054" v="984"/>
          <ac:spMkLst>
            <pc:docMk/>
            <pc:sldMk cId="1006281313" sldId="263"/>
            <ac:spMk id="15" creationId="{85149191-5F60-4A28-AAFF-039F96B0F3EC}"/>
          </ac:spMkLst>
        </pc:spChg>
        <pc:spChg chg="add del">
          <ac:chgData name="Karunasagar Kaliyappan" userId="f9dcaf63eed1bdd3" providerId="Windows Live" clId="Web-{B37B4FF8-36C7-4DE1-B2DB-0D52BE55B9C5}" dt="2024-04-13T17:50:00.969" v="966"/>
          <ac:spMkLst>
            <pc:docMk/>
            <pc:sldMk cId="1006281313" sldId="263"/>
            <ac:spMk id="16" creationId="{B81933D1-5615-42C7-9C0B-4EB7105CCE2D}"/>
          </ac:spMkLst>
        </pc:spChg>
        <pc:spChg chg="add del">
          <ac:chgData name="Karunasagar Kaliyappan" userId="f9dcaf63eed1bdd3" providerId="Windows Live" clId="Web-{B37B4FF8-36C7-4DE1-B2DB-0D52BE55B9C5}" dt="2024-04-13T17:51:48.054" v="984"/>
          <ac:spMkLst>
            <pc:docMk/>
            <pc:sldMk cId="1006281313" sldId="263"/>
            <ac:spMk id="17" creationId="{F8260ED5-17F7-4158-B241-D51DD4CF1B7E}"/>
          </ac:spMkLst>
        </pc:spChg>
        <pc:spChg chg="add del">
          <ac:chgData name="Karunasagar Kaliyappan" userId="f9dcaf63eed1bdd3" providerId="Windows Live" clId="Web-{B37B4FF8-36C7-4DE1-B2DB-0D52BE55B9C5}" dt="2024-04-13T17:50:00.969" v="966"/>
          <ac:spMkLst>
            <pc:docMk/>
            <pc:sldMk cId="1006281313" sldId="263"/>
            <ac:spMk id="18" creationId="{19C9EAEA-39D0-4B0E-A0EB-51E7B26740B1}"/>
          </ac:spMkLst>
        </pc:spChg>
        <pc:spChg chg="add del">
          <ac:chgData name="Karunasagar Kaliyappan" userId="f9dcaf63eed1bdd3" providerId="Windows Live" clId="Web-{B37B4FF8-36C7-4DE1-B2DB-0D52BE55B9C5}" dt="2024-04-13T18:01:14.282" v="1213"/>
          <ac:spMkLst>
            <pc:docMk/>
            <pc:sldMk cId="1006281313" sldId="263"/>
            <ac:spMk id="19" creationId="{8D71EDA1-87BF-4D5D-AB79-F346FD19278A}"/>
          </ac:spMkLst>
        </pc:spChg>
        <pc:spChg chg="add del">
          <ac:chgData name="Karunasagar Kaliyappan" userId="f9dcaf63eed1bdd3" providerId="Windows Live" clId="Web-{B37B4FF8-36C7-4DE1-B2DB-0D52BE55B9C5}" dt="2024-04-13T17:51:48.054" v="984"/>
          <ac:spMkLst>
            <pc:docMk/>
            <pc:sldMk cId="1006281313" sldId="263"/>
            <ac:spMk id="20" creationId="{A8384FB5-9ADC-4DDC-881B-597D56F5B15D}"/>
          </ac:spMkLst>
        </pc:spChg>
        <pc:spChg chg="add del">
          <ac:chgData name="Karunasagar Kaliyappan" userId="f9dcaf63eed1bdd3" providerId="Windows Live" clId="Web-{B37B4FF8-36C7-4DE1-B2DB-0D52BE55B9C5}" dt="2024-04-13T17:51:48.054" v="984"/>
          <ac:spMkLst>
            <pc:docMk/>
            <pc:sldMk cId="1006281313" sldId="263"/>
            <ac:spMk id="21" creationId="{91E5A9A7-95C6-4F4F-B00E-C82E07FE62EF}"/>
          </ac:spMkLst>
        </pc:spChg>
        <pc:spChg chg="add del">
          <ac:chgData name="Karunasagar Kaliyappan" userId="f9dcaf63eed1bdd3" providerId="Windows Live" clId="Web-{B37B4FF8-36C7-4DE1-B2DB-0D52BE55B9C5}" dt="2024-04-13T18:01:26.643" v="1215"/>
          <ac:spMkLst>
            <pc:docMk/>
            <pc:sldMk cId="1006281313" sldId="263"/>
            <ac:spMk id="22" creationId="{A2679492-7988-4050-9056-542444452411}"/>
          </ac:spMkLst>
        </pc:spChg>
        <pc:spChg chg="add del">
          <ac:chgData name="Karunasagar Kaliyappan" userId="f9dcaf63eed1bdd3" providerId="Windows Live" clId="Web-{B37B4FF8-36C7-4DE1-B2DB-0D52BE55B9C5}" dt="2024-04-13T18:01:26.643" v="1215"/>
          <ac:spMkLst>
            <pc:docMk/>
            <pc:sldMk cId="1006281313" sldId="263"/>
            <ac:spMk id="23" creationId="{B091B163-7D61-4891-ABCF-5C13D9C418D0}"/>
          </ac:spMkLst>
        </pc:spChg>
        <pc:spChg chg="add del">
          <ac:chgData name="Karunasagar Kaliyappan" userId="f9dcaf63eed1bdd3" providerId="Windows Live" clId="Web-{B37B4FF8-36C7-4DE1-B2DB-0D52BE55B9C5}" dt="2024-04-13T18:01:55.082" v="1222"/>
          <ac:spMkLst>
            <pc:docMk/>
            <pc:sldMk cId="1006281313" sldId="263"/>
            <ac:spMk id="26" creationId="{C3896A03-3945-419A-B66B-4EE266EDD152}"/>
          </ac:spMkLst>
        </pc:spChg>
        <pc:spChg chg="add del">
          <ac:chgData name="Karunasagar Kaliyappan" userId="f9dcaf63eed1bdd3" providerId="Windows Live" clId="Web-{B37B4FF8-36C7-4DE1-B2DB-0D52BE55B9C5}" dt="2024-04-13T18:01:55.082" v="1222"/>
          <ac:spMkLst>
            <pc:docMk/>
            <pc:sldMk cId="1006281313" sldId="263"/>
            <ac:spMk id="27" creationId="{B34F5AD2-EDBD-4BBD-A55C-EAFFD0C7097A}"/>
          </ac:spMkLst>
        </pc:spChg>
        <pc:spChg chg="add del">
          <ac:chgData name="Karunasagar Kaliyappan" userId="f9dcaf63eed1bdd3" providerId="Windows Live" clId="Web-{B37B4FF8-36C7-4DE1-B2DB-0D52BE55B9C5}" dt="2024-04-13T18:01:55.082" v="1222"/>
          <ac:spMkLst>
            <pc:docMk/>
            <pc:sldMk cId="1006281313" sldId="263"/>
            <ac:spMk id="28" creationId="{450D3AD2-FA80-415F-A9CE-54D884561CD7}"/>
          </ac:spMkLst>
        </pc:spChg>
        <pc:spChg chg="add del">
          <ac:chgData name="Karunasagar Kaliyappan" userId="f9dcaf63eed1bdd3" providerId="Windows Live" clId="Web-{B37B4FF8-36C7-4DE1-B2DB-0D52BE55B9C5}" dt="2024-04-13T18:01:55.082" v="1221"/>
          <ac:spMkLst>
            <pc:docMk/>
            <pc:sldMk cId="1006281313" sldId="263"/>
            <ac:spMk id="33" creationId="{6EA86598-DA2C-41D5-BC0C-E877F8818EEB}"/>
          </ac:spMkLst>
        </pc:spChg>
        <pc:spChg chg="add del">
          <ac:chgData name="Karunasagar Kaliyappan" userId="f9dcaf63eed1bdd3" providerId="Windows Live" clId="Web-{B37B4FF8-36C7-4DE1-B2DB-0D52BE55B9C5}" dt="2024-04-13T18:01:55.082" v="1221"/>
          <ac:spMkLst>
            <pc:docMk/>
            <pc:sldMk cId="1006281313" sldId="263"/>
            <ac:spMk id="35" creationId="{450D3AD2-FA80-415F-A9CE-54D884561CD7}"/>
          </ac:spMkLst>
        </pc:spChg>
        <pc:spChg chg="add del">
          <ac:chgData name="Karunasagar Kaliyappan" userId="f9dcaf63eed1bdd3" providerId="Windows Live" clId="Web-{B37B4FF8-36C7-4DE1-B2DB-0D52BE55B9C5}" dt="2024-04-13T18:01:55.082" v="1221"/>
          <ac:spMkLst>
            <pc:docMk/>
            <pc:sldMk cId="1006281313" sldId="263"/>
            <ac:spMk id="37" creationId="{87F16C5A-0D41-47A9-B0A2-9C2AD7A8CF32}"/>
          </ac:spMkLst>
        </pc:spChg>
        <pc:spChg chg="add">
          <ac:chgData name="Karunasagar Kaliyappan" userId="f9dcaf63eed1bdd3" providerId="Windows Live" clId="Web-{B37B4FF8-36C7-4DE1-B2DB-0D52BE55B9C5}" dt="2024-04-13T18:01:55.082" v="1222"/>
          <ac:spMkLst>
            <pc:docMk/>
            <pc:sldMk cId="1006281313" sldId="263"/>
            <ac:spMk id="39" creationId="{E8A8EAB8-D2FF-444D-B34B-7D32F106AD0E}"/>
          </ac:spMkLst>
        </pc:spChg>
        <pc:grpChg chg="add del">
          <ac:chgData name="Karunasagar Kaliyappan" userId="f9dcaf63eed1bdd3" providerId="Windows Live" clId="Web-{B37B4FF8-36C7-4DE1-B2DB-0D52BE55B9C5}" dt="2024-04-13T17:50:00.969" v="966"/>
          <ac:grpSpMkLst>
            <pc:docMk/>
            <pc:sldMk cId="1006281313" sldId="263"/>
            <ac:grpSpMk id="11" creationId="{032D8612-31EB-44CF-A1D0-14FD4C705424}"/>
          </ac:grpSpMkLst>
        </pc:grpChg>
        <pc:picChg chg="add mod ord">
          <ac:chgData name="Karunasagar Kaliyappan" userId="f9dcaf63eed1bdd3" providerId="Windows Live" clId="Web-{B37B4FF8-36C7-4DE1-B2DB-0D52BE55B9C5}" dt="2024-04-13T18:01:55.082" v="1222"/>
          <ac:picMkLst>
            <pc:docMk/>
            <pc:sldMk cId="1006281313" sldId="263"/>
            <ac:picMk id="4" creationId="{EABEB617-298D-C4B3-610A-6BC3CB7950AB}"/>
          </ac:picMkLst>
        </pc:picChg>
        <pc:cxnChg chg="add del">
          <ac:chgData name="Karunasagar Kaliyappan" userId="f9dcaf63eed1bdd3" providerId="Windows Live" clId="Web-{B37B4FF8-36C7-4DE1-B2DB-0D52BE55B9C5}" dt="2024-04-13T18:01:26.643" v="1215"/>
          <ac:cxnSpMkLst>
            <pc:docMk/>
            <pc:sldMk cId="1006281313" sldId="263"/>
            <ac:cxnSpMk id="24" creationId="{C49DA8F6-BCC1-4447-B54C-57856834B94B}"/>
          </ac:cxnSpMkLst>
        </pc:cxnChg>
        <pc:cxnChg chg="add">
          <ac:chgData name="Karunasagar Kaliyappan" userId="f9dcaf63eed1bdd3" providerId="Windows Live" clId="Web-{B37B4FF8-36C7-4DE1-B2DB-0D52BE55B9C5}" dt="2024-04-13T18:01:55.082" v="1222"/>
          <ac:cxnSpMkLst>
            <pc:docMk/>
            <pc:sldMk cId="1006281313" sldId="263"/>
            <ac:cxnSpMk id="40" creationId="{EEA38897-7BA3-4408-8083-3235339C4A60}"/>
          </ac:cxnSpMkLst>
        </pc:cxnChg>
        <pc:cxnChg chg="add">
          <ac:chgData name="Karunasagar Kaliyappan" userId="f9dcaf63eed1bdd3" providerId="Windows Live" clId="Web-{B37B4FF8-36C7-4DE1-B2DB-0D52BE55B9C5}" dt="2024-04-13T18:01:55.082" v="1222"/>
          <ac:cxnSpMkLst>
            <pc:docMk/>
            <pc:sldMk cId="1006281313" sldId="263"/>
            <ac:cxnSpMk id="41" creationId="{F11AD06B-AB20-4097-8606-5DA00DBACE88}"/>
          </ac:cxnSpMkLst>
        </pc:cxnChg>
      </pc:sldChg>
      <pc:sldChg chg="addSp delSp modSp mod setBg">
        <pc:chgData name="Karunasagar Kaliyappan" userId="f9dcaf63eed1bdd3" providerId="Windows Live" clId="Web-{B37B4FF8-36C7-4DE1-B2DB-0D52BE55B9C5}" dt="2024-04-13T18:24:22.446" v="1285" actId="20577"/>
        <pc:sldMkLst>
          <pc:docMk/>
          <pc:sldMk cId="896429448" sldId="264"/>
        </pc:sldMkLst>
        <pc:spChg chg="mod">
          <ac:chgData name="Karunasagar Kaliyappan" userId="f9dcaf63eed1bdd3" providerId="Windows Live" clId="Web-{B37B4FF8-36C7-4DE1-B2DB-0D52BE55B9C5}" dt="2024-04-13T18:24:06.820" v="1280"/>
          <ac:spMkLst>
            <pc:docMk/>
            <pc:sldMk cId="896429448" sldId="264"/>
            <ac:spMk id="2" creationId="{63421CB9-E41F-0C08-E582-9174D457C3B7}"/>
          </ac:spMkLst>
        </pc:spChg>
        <pc:spChg chg="mod ord">
          <ac:chgData name="Karunasagar Kaliyappan" userId="f9dcaf63eed1bdd3" providerId="Windows Live" clId="Web-{B37B4FF8-36C7-4DE1-B2DB-0D52BE55B9C5}" dt="2024-04-13T18:24:22.446" v="1285" actId="20577"/>
          <ac:spMkLst>
            <pc:docMk/>
            <pc:sldMk cId="896429448" sldId="264"/>
            <ac:spMk id="3" creationId="{80903701-C339-91D2-AF43-69E8160AA583}"/>
          </ac:spMkLst>
        </pc:spChg>
        <pc:spChg chg="add del">
          <ac:chgData name="Karunasagar Kaliyappan" userId="f9dcaf63eed1bdd3" providerId="Windows Live" clId="Web-{B37B4FF8-36C7-4DE1-B2DB-0D52BE55B9C5}" dt="2024-04-13T18:24:02.648" v="1277"/>
          <ac:spMkLst>
            <pc:docMk/>
            <pc:sldMk cId="896429448" sldId="264"/>
            <ac:spMk id="9" creationId="{D7A453D2-15D8-4403-815F-291FA16340D9}"/>
          </ac:spMkLst>
        </pc:spChg>
        <pc:spChg chg="add del">
          <ac:chgData name="Karunasagar Kaliyappan" userId="f9dcaf63eed1bdd3" providerId="Windows Live" clId="Web-{B37B4FF8-36C7-4DE1-B2DB-0D52BE55B9C5}" dt="2024-04-13T18:24:02.648" v="1277"/>
          <ac:spMkLst>
            <pc:docMk/>
            <pc:sldMk cId="896429448" sldId="264"/>
            <ac:spMk id="11" creationId="{8161EA6B-09CA-445B-AB0D-8DF76FA92DEF}"/>
          </ac:spMkLst>
        </pc:spChg>
        <pc:spChg chg="add del">
          <ac:chgData name="Karunasagar Kaliyappan" userId="f9dcaf63eed1bdd3" providerId="Windows Live" clId="Web-{B37B4FF8-36C7-4DE1-B2DB-0D52BE55B9C5}" dt="2024-04-13T18:24:06.789" v="1279"/>
          <ac:spMkLst>
            <pc:docMk/>
            <pc:sldMk cId="896429448" sldId="264"/>
            <ac:spMk id="15" creationId="{0570A85B-3810-4F95-97B0-CBF4CCDB381C}"/>
          </ac:spMkLst>
        </pc:spChg>
        <pc:spChg chg="add del">
          <ac:chgData name="Karunasagar Kaliyappan" userId="f9dcaf63eed1bdd3" providerId="Windows Live" clId="Web-{B37B4FF8-36C7-4DE1-B2DB-0D52BE55B9C5}" dt="2024-04-13T18:24:02.648" v="1277"/>
          <ac:spMkLst>
            <pc:docMk/>
            <pc:sldMk cId="896429448" sldId="264"/>
            <ac:spMk id="21" creationId="{B8114C98-A349-4111-A123-E8EAB86ABE30}"/>
          </ac:spMkLst>
        </pc:spChg>
        <pc:spChg chg="add del">
          <ac:chgData name="Karunasagar Kaliyappan" userId="f9dcaf63eed1bdd3" providerId="Windows Live" clId="Web-{B37B4FF8-36C7-4DE1-B2DB-0D52BE55B9C5}" dt="2024-04-13T18:24:02.648" v="1277"/>
          <ac:spMkLst>
            <pc:docMk/>
            <pc:sldMk cId="896429448" sldId="264"/>
            <ac:spMk id="35" creationId="{E2D3D3F2-ABBB-4453-B1C5-1BEBF7E4DD56}"/>
          </ac:spMkLst>
        </pc:spChg>
        <pc:spChg chg="add del">
          <ac:chgData name="Karunasagar Kaliyappan" userId="f9dcaf63eed1bdd3" providerId="Windows Live" clId="Web-{B37B4FF8-36C7-4DE1-B2DB-0D52BE55B9C5}" dt="2024-04-13T18:24:06.789" v="1279"/>
          <ac:spMkLst>
            <pc:docMk/>
            <pc:sldMk cId="896429448" sldId="264"/>
            <ac:spMk id="43" creationId="{2550BE34-C2B8-49B8-8519-67A8CAD51AE9}"/>
          </ac:spMkLst>
        </pc:spChg>
        <pc:spChg chg="add del">
          <ac:chgData name="Karunasagar Kaliyappan" userId="f9dcaf63eed1bdd3" providerId="Windows Live" clId="Web-{B37B4FF8-36C7-4DE1-B2DB-0D52BE55B9C5}" dt="2024-04-13T18:24:06.789" v="1279"/>
          <ac:spMkLst>
            <pc:docMk/>
            <pc:sldMk cId="896429448" sldId="264"/>
            <ac:spMk id="44" creationId="{A7457DD9-5A45-400A-AB4B-4B4EDECA25F1}"/>
          </ac:spMkLst>
        </pc:spChg>
        <pc:spChg chg="add del">
          <ac:chgData name="Karunasagar Kaliyappan" userId="f9dcaf63eed1bdd3" providerId="Windows Live" clId="Web-{B37B4FF8-36C7-4DE1-B2DB-0D52BE55B9C5}" dt="2024-04-13T18:24:06.789" v="1279"/>
          <ac:spMkLst>
            <pc:docMk/>
            <pc:sldMk cId="896429448" sldId="264"/>
            <ac:spMk id="45" creationId="{441CF7D6-A660-431A-B0BB-140A0D5556B6}"/>
          </ac:spMkLst>
        </pc:spChg>
        <pc:spChg chg="add">
          <ac:chgData name="Karunasagar Kaliyappan" userId="f9dcaf63eed1bdd3" providerId="Windows Live" clId="Web-{B37B4FF8-36C7-4DE1-B2DB-0D52BE55B9C5}" dt="2024-04-13T18:24:06.820" v="1280"/>
          <ac:spMkLst>
            <pc:docMk/>
            <pc:sldMk cId="896429448" sldId="264"/>
            <ac:spMk id="47" creationId="{73AD41DB-DF9F-49BC-85AE-6AB1840AD517}"/>
          </ac:spMkLst>
        </pc:spChg>
        <pc:grpChg chg="add del">
          <ac:chgData name="Karunasagar Kaliyappan" userId="f9dcaf63eed1bdd3" providerId="Windows Live" clId="Web-{B37B4FF8-36C7-4DE1-B2DB-0D52BE55B9C5}" dt="2024-04-13T18:24:02.648" v="1277"/>
          <ac:grpSpMkLst>
            <pc:docMk/>
            <pc:sldMk cId="896429448" sldId="264"/>
            <ac:grpSpMk id="13" creationId="{1EA1DAFF-CECA-492F-BFA1-22C64956B8D9}"/>
          </ac:grpSpMkLst>
        </pc:grpChg>
        <pc:grpChg chg="add del">
          <ac:chgData name="Karunasagar Kaliyappan" userId="f9dcaf63eed1bdd3" providerId="Windows Live" clId="Web-{B37B4FF8-36C7-4DE1-B2DB-0D52BE55B9C5}" dt="2024-04-13T18:24:02.648" v="1277"/>
          <ac:grpSpMkLst>
            <pc:docMk/>
            <pc:sldMk cId="896429448" sldId="264"/>
            <ac:grpSpMk id="23" creationId="{670FB431-AE18-414D-92F4-1D12D1991152}"/>
          </ac:grpSpMkLst>
        </pc:grpChg>
        <pc:grpChg chg="add del">
          <ac:chgData name="Karunasagar Kaliyappan" userId="f9dcaf63eed1bdd3" providerId="Windows Live" clId="Web-{B37B4FF8-36C7-4DE1-B2DB-0D52BE55B9C5}" dt="2024-04-13T18:24:02.648" v="1277"/>
          <ac:grpSpMkLst>
            <pc:docMk/>
            <pc:sldMk cId="896429448" sldId="264"/>
            <ac:grpSpMk id="29" creationId="{AF19A774-30A5-488B-9BAF-629C6440294E}"/>
          </ac:grpSpMkLst>
        </pc:grpChg>
        <pc:grpChg chg="add del">
          <ac:chgData name="Karunasagar Kaliyappan" userId="f9dcaf63eed1bdd3" providerId="Windows Live" clId="Web-{B37B4FF8-36C7-4DE1-B2DB-0D52BE55B9C5}" dt="2024-04-13T18:24:02.648" v="1277"/>
          <ac:grpSpMkLst>
            <pc:docMk/>
            <pc:sldMk cId="896429448" sldId="264"/>
            <ac:grpSpMk id="37" creationId="{8214E4A5-A0D2-42C4-8D14-D2A7E495F041}"/>
          </ac:grpSpMkLst>
        </pc:grpChg>
        <pc:grpChg chg="add">
          <ac:chgData name="Karunasagar Kaliyappan" userId="f9dcaf63eed1bdd3" providerId="Windows Live" clId="Web-{B37B4FF8-36C7-4DE1-B2DB-0D52BE55B9C5}" dt="2024-04-13T18:24:06.820" v="1280"/>
          <ac:grpSpMkLst>
            <pc:docMk/>
            <pc:sldMk cId="896429448" sldId="264"/>
            <ac:grpSpMk id="48" creationId="{A4AE1828-51FD-4AD7-BCF6-9AF5C696CE5D}"/>
          </ac:grpSpMkLst>
        </pc:grpChg>
        <pc:picChg chg="add mod ord">
          <ac:chgData name="Karunasagar Kaliyappan" userId="f9dcaf63eed1bdd3" providerId="Windows Live" clId="Web-{B37B4FF8-36C7-4DE1-B2DB-0D52BE55B9C5}" dt="2024-04-13T18:24:06.820" v="1280"/>
          <ac:picMkLst>
            <pc:docMk/>
            <pc:sldMk cId="896429448" sldId="264"/>
            <ac:picMk id="4" creationId="{E2B48318-9D59-6040-1EB5-87CBC4891E05}"/>
          </ac:picMkLst>
        </pc:picChg>
      </pc:sldChg>
      <pc:sldChg chg="addSp delSp modSp mod setBg">
        <pc:chgData name="Karunasagar Kaliyappan" userId="f9dcaf63eed1bdd3" providerId="Windows Live" clId="Web-{B37B4FF8-36C7-4DE1-B2DB-0D52BE55B9C5}" dt="2024-04-13T18:33:47.045" v="1731"/>
        <pc:sldMkLst>
          <pc:docMk/>
          <pc:sldMk cId="3361270659" sldId="265"/>
        </pc:sldMkLst>
        <pc:spChg chg="mod">
          <ac:chgData name="Karunasagar Kaliyappan" userId="f9dcaf63eed1bdd3" providerId="Windows Live" clId="Web-{B37B4FF8-36C7-4DE1-B2DB-0D52BE55B9C5}" dt="2024-04-13T18:33:47.045" v="1731"/>
          <ac:spMkLst>
            <pc:docMk/>
            <pc:sldMk cId="3361270659" sldId="265"/>
            <ac:spMk id="2" creationId="{49198F48-6ED6-D2C8-973F-70028CF97E25}"/>
          </ac:spMkLst>
        </pc:spChg>
        <pc:spChg chg="add del mod">
          <ac:chgData name="Karunasagar Kaliyappan" userId="f9dcaf63eed1bdd3" providerId="Windows Live" clId="Web-{B37B4FF8-36C7-4DE1-B2DB-0D52BE55B9C5}" dt="2024-04-13T18:33:47.045" v="1731"/>
          <ac:spMkLst>
            <pc:docMk/>
            <pc:sldMk cId="3361270659" sldId="265"/>
            <ac:spMk id="3" creationId="{E38C00E1-B0A8-AFA2-25A2-D81412A568A7}"/>
          </ac:spMkLst>
        </pc:spChg>
        <pc:spChg chg="add del">
          <ac:chgData name="Karunasagar Kaliyappan" userId="f9dcaf63eed1bdd3" providerId="Windows Live" clId="Web-{B37B4FF8-36C7-4DE1-B2DB-0D52BE55B9C5}" dt="2024-04-13T18:33:10.981" v="1724"/>
          <ac:spMkLst>
            <pc:docMk/>
            <pc:sldMk cId="3361270659" sldId="265"/>
            <ac:spMk id="8" creationId="{E8A8EAB8-D2FF-444D-B34B-7D32F106AD0E}"/>
          </ac:spMkLst>
        </pc:spChg>
        <pc:spChg chg="add del">
          <ac:chgData name="Karunasagar Kaliyappan" userId="f9dcaf63eed1bdd3" providerId="Windows Live" clId="Web-{B37B4FF8-36C7-4DE1-B2DB-0D52BE55B9C5}" dt="2024-04-13T18:33:34.326" v="1728"/>
          <ac:spMkLst>
            <pc:docMk/>
            <pc:sldMk cId="3361270659" sldId="265"/>
            <ac:spMk id="9" creationId="{AE2B703B-46F9-481A-A605-82E2A828C4FA}"/>
          </ac:spMkLst>
        </pc:spChg>
        <pc:spChg chg="add del">
          <ac:chgData name="Karunasagar Kaliyappan" userId="f9dcaf63eed1bdd3" providerId="Windows Live" clId="Web-{B37B4FF8-36C7-4DE1-B2DB-0D52BE55B9C5}" dt="2024-04-13T18:33:34.326" v="1728"/>
          <ac:spMkLst>
            <pc:docMk/>
            <pc:sldMk cId="3361270659" sldId="265"/>
            <ac:spMk id="11" creationId="{F13BE4D7-0C3D-4906-B230-A1C5B4665CCF}"/>
          </ac:spMkLst>
        </pc:spChg>
        <pc:spChg chg="add del">
          <ac:chgData name="Karunasagar Kaliyappan" userId="f9dcaf63eed1bdd3" providerId="Windows Live" clId="Web-{B37B4FF8-36C7-4DE1-B2DB-0D52BE55B9C5}" dt="2024-04-13T18:33:47.045" v="1730"/>
          <ac:spMkLst>
            <pc:docMk/>
            <pc:sldMk cId="3361270659" sldId="265"/>
            <ac:spMk id="13" creationId="{5A0118C5-4F8D-4CF4-BADD-53FEACC6C42A}"/>
          </ac:spMkLst>
        </pc:spChg>
        <pc:spChg chg="add del">
          <ac:chgData name="Karunasagar Kaliyappan" userId="f9dcaf63eed1bdd3" providerId="Windows Live" clId="Web-{B37B4FF8-36C7-4DE1-B2DB-0D52BE55B9C5}" dt="2024-04-13T18:33:29.763" v="1726"/>
          <ac:spMkLst>
            <pc:docMk/>
            <pc:sldMk cId="3361270659" sldId="265"/>
            <ac:spMk id="14" creationId="{A7AE9375-4664-4DB2-922D-2782A6E439AC}"/>
          </ac:spMkLst>
        </pc:spChg>
        <pc:spChg chg="add del">
          <ac:chgData name="Karunasagar Kaliyappan" userId="f9dcaf63eed1bdd3" providerId="Windows Live" clId="Web-{B37B4FF8-36C7-4DE1-B2DB-0D52BE55B9C5}" dt="2024-04-13T18:33:29.763" v="1726"/>
          <ac:spMkLst>
            <pc:docMk/>
            <pc:sldMk cId="3361270659" sldId="265"/>
            <ac:spMk id="16" creationId="{9DD005C1-8C51-42D6-9BEE-B9B83849743D}"/>
          </ac:spMkLst>
        </pc:spChg>
        <pc:spChg chg="add del">
          <ac:chgData name="Karunasagar Kaliyappan" userId="f9dcaf63eed1bdd3" providerId="Windows Live" clId="Web-{B37B4FF8-36C7-4DE1-B2DB-0D52BE55B9C5}" dt="2024-04-13T18:33:47.045" v="1730"/>
          <ac:spMkLst>
            <pc:docMk/>
            <pc:sldMk cId="3361270659" sldId="265"/>
            <ac:spMk id="29" creationId="{EC11F68A-CC71-4196-BBF3-20CDCD75D4E6}"/>
          </ac:spMkLst>
        </pc:spChg>
        <pc:spChg chg="add del">
          <ac:chgData name="Karunasagar Kaliyappan" userId="f9dcaf63eed1bdd3" providerId="Windows Live" clId="Web-{B37B4FF8-36C7-4DE1-B2DB-0D52BE55B9C5}" dt="2024-04-13T18:33:47.045" v="1730"/>
          <ac:spMkLst>
            <pc:docMk/>
            <pc:sldMk cId="3361270659" sldId="265"/>
            <ac:spMk id="31" creationId="{085F9950-F10E-4E64-962B-F70345789875}"/>
          </ac:spMkLst>
        </pc:spChg>
        <pc:spChg chg="add del">
          <ac:chgData name="Karunasagar Kaliyappan" userId="f9dcaf63eed1bdd3" providerId="Windows Live" clId="Web-{B37B4FF8-36C7-4DE1-B2DB-0D52BE55B9C5}" dt="2024-04-13T18:33:47.045" v="1730"/>
          <ac:spMkLst>
            <pc:docMk/>
            <pc:sldMk cId="3361270659" sldId="265"/>
            <ac:spMk id="36" creationId="{E38C00E1-B0A8-AFA2-25A2-D81412A568A7}"/>
          </ac:spMkLst>
        </pc:spChg>
        <pc:spChg chg="add">
          <ac:chgData name="Karunasagar Kaliyappan" userId="f9dcaf63eed1bdd3" providerId="Windows Live" clId="Web-{B37B4FF8-36C7-4DE1-B2DB-0D52BE55B9C5}" dt="2024-04-13T18:33:47.045" v="1731"/>
          <ac:spMkLst>
            <pc:docMk/>
            <pc:sldMk cId="3361270659" sldId="265"/>
            <ac:spMk id="38" creationId="{A7AE9375-4664-4DB2-922D-2782A6E439AC}"/>
          </ac:spMkLst>
        </pc:spChg>
        <pc:spChg chg="add">
          <ac:chgData name="Karunasagar Kaliyappan" userId="f9dcaf63eed1bdd3" providerId="Windows Live" clId="Web-{B37B4FF8-36C7-4DE1-B2DB-0D52BE55B9C5}" dt="2024-04-13T18:33:47.045" v="1731"/>
          <ac:spMkLst>
            <pc:docMk/>
            <pc:sldMk cId="3361270659" sldId="265"/>
            <ac:spMk id="39" creationId="{C2C57604-0CFD-4023-B9BD-107166A25317}"/>
          </ac:spMkLst>
        </pc:spChg>
        <pc:spChg chg="add">
          <ac:chgData name="Karunasagar Kaliyappan" userId="f9dcaf63eed1bdd3" providerId="Windows Live" clId="Web-{B37B4FF8-36C7-4DE1-B2DB-0D52BE55B9C5}" dt="2024-04-13T18:33:47.045" v="1731"/>
          <ac:spMkLst>
            <pc:docMk/>
            <pc:sldMk cId="3361270659" sldId="265"/>
            <ac:spMk id="40" creationId="{E38C00E1-B0A8-AFA2-25A2-D81412A568A7}"/>
          </ac:spMkLst>
        </pc:spChg>
        <pc:grpChg chg="add del">
          <ac:chgData name="Karunasagar Kaliyappan" userId="f9dcaf63eed1bdd3" providerId="Windows Live" clId="Web-{B37B4FF8-36C7-4DE1-B2DB-0D52BE55B9C5}" dt="2024-04-13T18:33:47.045" v="1730"/>
          <ac:grpSpMkLst>
            <pc:docMk/>
            <pc:sldMk cId="3361270659" sldId="265"/>
            <ac:grpSpMk id="28" creationId="{1E8369D0-2C3B-4E27-AC6C-A246AC28CDA1}"/>
          </ac:grpSpMkLst>
        </pc:grpChg>
        <pc:grpChg chg="add del">
          <ac:chgData name="Karunasagar Kaliyappan" userId="f9dcaf63eed1bdd3" providerId="Windows Live" clId="Web-{B37B4FF8-36C7-4DE1-B2DB-0D52BE55B9C5}" dt="2024-04-13T18:33:47.045" v="1730"/>
          <ac:grpSpMkLst>
            <pc:docMk/>
            <pc:sldMk cId="3361270659" sldId="265"/>
            <ac:grpSpMk id="33" creationId="{C6F74901-2A71-43C3-837C-27CCD6B6D636}"/>
          </ac:grpSpMkLst>
        </pc:grpChg>
        <pc:graphicFrameChg chg="add del">
          <ac:chgData name="Karunasagar Kaliyappan" userId="f9dcaf63eed1bdd3" providerId="Windows Live" clId="Web-{B37B4FF8-36C7-4DE1-B2DB-0D52BE55B9C5}" dt="2024-04-13T18:33:34.326" v="1728"/>
          <ac:graphicFrameMkLst>
            <pc:docMk/>
            <pc:sldMk cId="3361270659" sldId="265"/>
            <ac:graphicFrameMk id="5" creationId="{7BE9E41C-2547-C7C2-B4B3-F44881AD5C14}"/>
          </ac:graphicFrameMkLst>
        </pc:graphicFrameChg>
        <pc:cxnChg chg="add del">
          <ac:chgData name="Karunasagar Kaliyappan" userId="f9dcaf63eed1bdd3" providerId="Windows Live" clId="Web-{B37B4FF8-36C7-4DE1-B2DB-0D52BE55B9C5}" dt="2024-04-13T18:33:10.981" v="1724"/>
          <ac:cxnSpMkLst>
            <pc:docMk/>
            <pc:sldMk cId="3361270659" sldId="265"/>
            <ac:cxnSpMk id="10" creationId="{067633D1-6EE6-4118-B9F0-B363477BEE7A}"/>
          </ac:cxnSpMkLst>
        </pc:cxnChg>
        <pc:cxnChg chg="add del">
          <ac:chgData name="Karunasagar Kaliyappan" userId="f9dcaf63eed1bdd3" providerId="Windows Live" clId="Web-{B37B4FF8-36C7-4DE1-B2DB-0D52BE55B9C5}" dt="2024-04-13T18:33:10.981" v="1724"/>
          <ac:cxnSpMkLst>
            <pc:docMk/>
            <pc:sldMk cId="3361270659" sldId="265"/>
            <ac:cxnSpMk id="12" creationId="{4AD7FFC6-42A9-49CB-B5E9-B3F6B038331B}"/>
          </ac:cxnSpMkLst>
        </pc:cxnChg>
        <pc:cxnChg chg="add del">
          <ac:chgData name="Karunasagar Kaliyappan" userId="f9dcaf63eed1bdd3" providerId="Windows Live" clId="Web-{B37B4FF8-36C7-4DE1-B2DB-0D52BE55B9C5}" dt="2024-04-13T18:33:29.763" v="1726"/>
          <ac:cxnSpMkLst>
            <pc:docMk/>
            <pc:sldMk cId="3361270659" sldId="265"/>
            <ac:cxnSpMk id="15" creationId="{EE504C98-6397-41C1-A8D8-2D9C4ED307E0}"/>
          </ac:cxnSpMkLst>
        </pc:cxnChg>
      </pc:sldChg>
    </pc:docChg>
  </pc:docChgLst>
  <pc:docChgLst>
    <pc:chgData name="Karunasagar Kaliyappan" userId="f9dcaf63eed1bdd3" providerId="Windows Live" clId="Web-{8585703F-1F14-44F9-9B70-43714FFA329C}"/>
    <pc:docChg chg="modSld">
      <pc:chgData name="Karunasagar Kaliyappan" userId="f9dcaf63eed1bdd3" providerId="Windows Live" clId="Web-{8585703F-1F14-44F9-9B70-43714FFA329C}" dt="2024-04-09T16:56:45.431" v="2" actId="20577"/>
      <pc:docMkLst>
        <pc:docMk/>
      </pc:docMkLst>
      <pc:sldChg chg="modSp">
        <pc:chgData name="Karunasagar Kaliyappan" userId="f9dcaf63eed1bdd3" providerId="Windows Live" clId="Web-{8585703F-1F14-44F9-9B70-43714FFA329C}" dt="2024-04-09T16:56:45.431" v="2" actId="20577"/>
        <pc:sldMkLst>
          <pc:docMk/>
          <pc:sldMk cId="109857222" sldId="256"/>
        </pc:sldMkLst>
        <pc:spChg chg="mod">
          <ac:chgData name="Karunasagar Kaliyappan" userId="f9dcaf63eed1bdd3" providerId="Windows Live" clId="Web-{8585703F-1F14-44F9-9B70-43714FFA329C}" dt="2024-04-09T16:56:45.431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F39FE-5DF4-452D-84EA-FA2411E0FC2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D07ABA9-BBCD-46A9-A433-99AB46FA60DC}">
      <dgm:prSet/>
      <dgm:spPr/>
      <dgm:t>
        <a:bodyPr/>
        <a:lstStyle/>
        <a:p>
          <a:r>
            <a:rPr lang="en-GB"/>
            <a:t>To create a machine learning  pipeline to predict the feasiblity of newspaper circulations.</a:t>
          </a:r>
          <a:endParaRPr lang="en-US"/>
        </a:p>
      </dgm:t>
    </dgm:pt>
    <dgm:pt modelId="{7069DF7E-9AEF-4B33-914F-881D46824C06}" type="parTrans" cxnId="{BF892743-A7E8-487A-A6D4-06F2E9CC4240}">
      <dgm:prSet/>
      <dgm:spPr/>
      <dgm:t>
        <a:bodyPr/>
        <a:lstStyle/>
        <a:p>
          <a:endParaRPr lang="en-US"/>
        </a:p>
      </dgm:t>
    </dgm:pt>
    <dgm:pt modelId="{1EDE595B-AE9F-410E-BA9B-1C913EA42788}" type="sibTrans" cxnId="{BF892743-A7E8-487A-A6D4-06F2E9CC4240}">
      <dgm:prSet/>
      <dgm:spPr/>
      <dgm:t>
        <a:bodyPr/>
        <a:lstStyle/>
        <a:p>
          <a:endParaRPr lang="en-US"/>
        </a:p>
      </dgm:t>
    </dgm:pt>
    <dgm:pt modelId="{BBF6973E-B0F5-460C-B5DE-6E451666ACF3}">
      <dgm:prSet/>
      <dgm:spPr/>
      <dgm:t>
        <a:bodyPr/>
        <a:lstStyle/>
        <a:p>
          <a:r>
            <a:rPr lang="en-GB"/>
            <a:t>Daily Circulations refers to the number of copies of a newspaper distributed on an average day, typically from Monday to Saturday.</a:t>
          </a:r>
          <a:endParaRPr lang="en-US"/>
        </a:p>
      </dgm:t>
    </dgm:pt>
    <dgm:pt modelId="{434DD20C-DDCF-4D4D-810C-0B0FA56D1332}" type="parTrans" cxnId="{E14E4FC3-15E7-4373-A42C-8FC4D8013128}">
      <dgm:prSet/>
      <dgm:spPr/>
      <dgm:t>
        <a:bodyPr/>
        <a:lstStyle/>
        <a:p>
          <a:endParaRPr lang="en-US"/>
        </a:p>
      </dgm:t>
    </dgm:pt>
    <dgm:pt modelId="{30D646B7-3718-4AF2-8875-2A1883801068}" type="sibTrans" cxnId="{E14E4FC3-15E7-4373-A42C-8FC4D8013128}">
      <dgm:prSet/>
      <dgm:spPr/>
      <dgm:t>
        <a:bodyPr/>
        <a:lstStyle/>
        <a:p>
          <a:endParaRPr lang="en-US"/>
        </a:p>
      </dgm:t>
    </dgm:pt>
    <dgm:pt modelId="{4E9D8D22-8F71-4159-831D-3670FF407751}">
      <dgm:prSet/>
      <dgm:spPr/>
      <dgm:t>
        <a:bodyPr/>
        <a:lstStyle/>
        <a:p>
          <a:r>
            <a:rPr lang="en-GB"/>
            <a:t>Sunday circulation, on the other hand, specifically refers to the number of copies distributed on Sundays</a:t>
          </a:r>
          <a:endParaRPr lang="en-US"/>
        </a:p>
      </dgm:t>
    </dgm:pt>
    <dgm:pt modelId="{2C3ABCC1-5ACA-4B2F-94F6-5ACFFB427345}" type="parTrans" cxnId="{72F79C67-8C69-4A8B-ABA6-8416BD0A8B19}">
      <dgm:prSet/>
      <dgm:spPr/>
      <dgm:t>
        <a:bodyPr/>
        <a:lstStyle/>
        <a:p>
          <a:endParaRPr lang="en-US"/>
        </a:p>
      </dgm:t>
    </dgm:pt>
    <dgm:pt modelId="{3804653B-F32A-452E-8BBD-D91CF139168B}" type="sibTrans" cxnId="{72F79C67-8C69-4A8B-ABA6-8416BD0A8B19}">
      <dgm:prSet/>
      <dgm:spPr/>
      <dgm:t>
        <a:bodyPr/>
        <a:lstStyle/>
        <a:p>
          <a:endParaRPr lang="en-US"/>
        </a:p>
      </dgm:t>
    </dgm:pt>
    <dgm:pt modelId="{C89257E0-FC10-4628-A6AE-5FE167F3553A}">
      <dgm:prSet/>
      <dgm:spPr/>
      <dgm:t>
        <a:bodyPr/>
        <a:lstStyle/>
        <a:p>
          <a:r>
            <a:rPr lang="en-GB"/>
            <a:t>Newspapers often have different circulation numbers for Sundays because readership patterns can vary significantly between weekdays and weekends.</a:t>
          </a:r>
          <a:endParaRPr lang="en-US"/>
        </a:p>
      </dgm:t>
    </dgm:pt>
    <dgm:pt modelId="{9AFE5F9C-7EA1-4160-866A-BC5CA0D192F5}" type="parTrans" cxnId="{B8A13B17-A258-4F96-B792-B93B1181A90A}">
      <dgm:prSet/>
      <dgm:spPr/>
      <dgm:t>
        <a:bodyPr/>
        <a:lstStyle/>
        <a:p>
          <a:endParaRPr lang="en-US"/>
        </a:p>
      </dgm:t>
    </dgm:pt>
    <dgm:pt modelId="{E6D96A1A-FEEF-4CA6-9227-E6CF14480DD7}" type="sibTrans" cxnId="{B8A13B17-A258-4F96-B792-B93B1181A90A}">
      <dgm:prSet/>
      <dgm:spPr/>
      <dgm:t>
        <a:bodyPr/>
        <a:lstStyle/>
        <a:p>
          <a:endParaRPr lang="en-US"/>
        </a:p>
      </dgm:t>
    </dgm:pt>
    <dgm:pt modelId="{E088BCAE-5F68-43FD-990A-A6AE70A1E9AE}" type="pres">
      <dgm:prSet presAssocID="{8CDF39FE-5DF4-452D-84EA-FA2411E0FC2D}" presName="linear" presStyleCnt="0">
        <dgm:presLayoutVars>
          <dgm:animLvl val="lvl"/>
          <dgm:resizeHandles val="exact"/>
        </dgm:presLayoutVars>
      </dgm:prSet>
      <dgm:spPr/>
    </dgm:pt>
    <dgm:pt modelId="{A679C46C-1966-4087-867F-E13BAB91FA4E}" type="pres">
      <dgm:prSet presAssocID="{DD07ABA9-BBCD-46A9-A433-99AB46FA60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82B0A7-B889-4CDF-A352-691A065278CA}" type="pres">
      <dgm:prSet presAssocID="{1EDE595B-AE9F-410E-BA9B-1C913EA42788}" presName="spacer" presStyleCnt="0"/>
      <dgm:spPr/>
    </dgm:pt>
    <dgm:pt modelId="{1A6F893D-6951-4440-B2DD-B71E8C9DD013}" type="pres">
      <dgm:prSet presAssocID="{BBF6973E-B0F5-460C-B5DE-6E451666AC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147508-F786-4648-A451-2B1B7EF88B9B}" type="pres">
      <dgm:prSet presAssocID="{30D646B7-3718-4AF2-8875-2A1883801068}" presName="spacer" presStyleCnt="0"/>
      <dgm:spPr/>
    </dgm:pt>
    <dgm:pt modelId="{D4AF41A9-7A44-4CF5-A461-44CFDA77BF81}" type="pres">
      <dgm:prSet presAssocID="{4E9D8D22-8F71-4159-831D-3670FF4077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A52504-7E3C-4D57-B6A6-CD88EB0839A3}" type="pres">
      <dgm:prSet presAssocID="{3804653B-F32A-452E-8BBD-D91CF139168B}" presName="spacer" presStyleCnt="0"/>
      <dgm:spPr/>
    </dgm:pt>
    <dgm:pt modelId="{0472F592-E278-46D7-88E7-CA65C23D5531}" type="pres">
      <dgm:prSet presAssocID="{C89257E0-FC10-4628-A6AE-5FE167F3553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A13B17-A258-4F96-B792-B93B1181A90A}" srcId="{8CDF39FE-5DF4-452D-84EA-FA2411E0FC2D}" destId="{C89257E0-FC10-4628-A6AE-5FE167F3553A}" srcOrd="3" destOrd="0" parTransId="{9AFE5F9C-7EA1-4160-866A-BC5CA0D192F5}" sibTransId="{E6D96A1A-FEEF-4CA6-9227-E6CF14480DD7}"/>
    <dgm:cxn modelId="{BF892743-A7E8-487A-A6D4-06F2E9CC4240}" srcId="{8CDF39FE-5DF4-452D-84EA-FA2411E0FC2D}" destId="{DD07ABA9-BBCD-46A9-A433-99AB46FA60DC}" srcOrd="0" destOrd="0" parTransId="{7069DF7E-9AEF-4B33-914F-881D46824C06}" sibTransId="{1EDE595B-AE9F-410E-BA9B-1C913EA42788}"/>
    <dgm:cxn modelId="{72F79C67-8C69-4A8B-ABA6-8416BD0A8B19}" srcId="{8CDF39FE-5DF4-452D-84EA-FA2411E0FC2D}" destId="{4E9D8D22-8F71-4159-831D-3670FF407751}" srcOrd="2" destOrd="0" parTransId="{2C3ABCC1-5ACA-4B2F-94F6-5ACFFB427345}" sibTransId="{3804653B-F32A-452E-8BBD-D91CF139168B}"/>
    <dgm:cxn modelId="{68BD6558-AD3B-4462-A25D-D948391B437A}" type="presOf" srcId="{4E9D8D22-8F71-4159-831D-3670FF407751}" destId="{D4AF41A9-7A44-4CF5-A461-44CFDA77BF81}" srcOrd="0" destOrd="0" presId="urn:microsoft.com/office/officeart/2005/8/layout/vList2"/>
    <dgm:cxn modelId="{77702C8A-3D68-474B-8A74-A2999357CCC9}" type="presOf" srcId="{BBF6973E-B0F5-460C-B5DE-6E451666ACF3}" destId="{1A6F893D-6951-4440-B2DD-B71E8C9DD013}" srcOrd="0" destOrd="0" presId="urn:microsoft.com/office/officeart/2005/8/layout/vList2"/>
    <dgm:cxn modelId="{35F3F093-DB4C-4A42-8F91-7357AADBE97C}" type="presOf" srcId="{DD07ABA9-BBCD-46A9-A433-99AB46FA60DC}" destId="{A679C46C-1966-4087-867F-E13BAB91FA4E}" srcOrd="0" destOrd="0" presId="urn:microsoft.com/office/officeart/2005/8/layout/vList2"/>
    <dgm:cxn modelId="{E14E4FC3-15E7-4373-A42C-8FC4D8013128}" srcId="{8CDF39FE-5DF4-452D-84EA-FA2411E0FC2D}" destId="{BBF6973E-B0F5-460C-B5DE-6E451666ACF3}" srcOrd="1" destOrd="0" parTransId="{434DD20C-DDCF-4D4D-810C-0B0FA56D1332}" sibTransId="{30D646B7-3718-4AF2-8875-2A1883801068}"/>
    <dgm:cxn modelId="{53BE8BD5-A625-49CD-ADAD-E02B0E6ABC24}" type="presOf" srcId="{C89257E0-FC10-4628-A6AE-5FE167F3553A}" destId="{0472F592-E278-46D7-88E7-CA65C23D5531}" srcOrd="0" destOrd="0" presId="urn:microsoft.com/office/officeart/2005/8/layout/vList2"/>
    <dgm:cxn modelId="{A997D4F5-3613-4EF6-93CF-B9A9A36E232C}" type="presOf" srcId="{8CDF39FE-5DF4-452D-84EA-FA2411E0FC2D}" destId="{E088BCAE-5F68-43FD-990A-A6AE70A1E9AE}" srcOrd="0" destOrd="0" presId="urn:microsoft.com/office/officeart/2005/8/layout/vList2"/>
    <dgm:cxn modelId="{FC34302B-C597-4849-BE54-2C3F9EA38FC4}" type="presParOf" srcId="{E088BCAE-5F68-43FD-990A-A6AE70A1E9AE}" destId="{A679C46C-1966-4087-867F-E13BAB91FA4E}" srcOrd="0" destOrd="0" presId="urn:microsoft.com/office/officeart/2005/8/layout/vList2"/>
    <dgm:cxn modelId="{5D24FB45-A429-4B5F-BC3D-AC3F704CE14E}" type="presParOf" srcId="{E088BCAE-5F68-43FD-990A-A6AE70A1E9AE}" destId="{DD82B0A7-B889-4CDF-A352-691A065278CA}" srcOrd="1" destOrd="0" presId="urn:microsoft.com/office/officeart/2005/8/layout/vList2"/>
    <dgm:cxn modelId="{FD02F240-0CE8-4F16-8EB8-29C6EF7A3D54}" type="presParOf" srcId="{E088BCAE-5F68-43FD-990A-A6AE70A1E9AE}" destId="{1A6F893D-6951-4440-B2DD-B71E8C9DD013}" srcOrd="2" destOrd="0" presId="urn:microsoft.com/office/officeart/2005/8/layout/vList2"/>
    <dgm:cxn modelId="{120517B7-96D6-4677-B3DA-E43690A9B1B3}" type="presParOf" srcId="{E088BCAE-5F68-43FD-990A-A6AE70A1E9AE}" destId="{51147508-F786-4648-A451-2B1B7EF88B9B}" srcOrd="3" destOrd="0" presId="urn:microsoft.com/office/officeart/2005/8/layout/vList2"/>
    <dgm:cxn modelId="{D6D7EE03-48B2-452F-B47E-8CE8E7A6B34C}" type="presParOf" srcId="{E088BCAE-5F68-43FD-990A-A6AE70A1E9AE}" destId="{D4AF41A9-7A44-4CF5-A461-44CFDA77BF81}" srcOrd="4" destOrd="0" presId="urn:microsoft.com/office/officeart/2005/8/layout/vList2"/>
    <dgm:cxn modelId="{CE4BEA66-3035-4E9A-A348-9C19068A947A}" type="presParOf" srcId="{E088BCAE-5F68-43FD-990A-A6AE70A1E9AE}" destId="{99A52504-7E3C-4D57-B6A6-CD88EB0839A3}" srcOrd="5" destOrd="0" presId="urn:microsoft.com/office/officeart/2005/8/layout/vList2"/>
    <dgm:cxn modelId="{F40A1C26-695F-4B6F-9163-4FB3629D55D5}" type="presParOf" srcId="{E088BCAE-5F68-43FD-990A-A6AE70A1E9AE}" destId="{0472F592-E278-46D7-88E7-CA65C23D55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97870-8BA3-4F59-8144-C1182FA4ED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317259-1DD6-4A5B-AEAC-90C2B5E8500C}">
      <dgm:prSet/>
      <dgm:spPr/>
      <dgm:t>
        <a:bodyPr/>
        <a:lstStyle/>
        <a:p>
          <a:r>
            <a:rPr lang="en-GB"/>
            <a:t>To investigate the sunday circulation with accuracy above 80%</a:t>
          </a:r>
          <a:endParaRPr lang="en-US"/>
        </a:p>
      </dgm:t>
    </dgm:pt>
    <dgm:pt modelId="{FE0210B4-0228-447E-8885-3AD937BE36DE}" type="parTrans" cxnId="{B759991C-B633-4770-A097-481C312F093B}">
      <dgm:prSet/>
      <dgm:spPr/>
      <dgm:t>
        <a:bodyPr/>
        <a:lstStyle/>
        <a:p>
          <a:endParaRPr lang="en-US"/>
        </a:p>
      </dgm:t>
    </dgm:pt>
    <dgm:pt modelId="{6B90249F-531B-492A-BE40-996252117A9E}" type="sibTrans" cxnId="{B759991C-B633-4770-A097-481C312F093B}">
      <dgm:prSet/>
      <dgm:spPr/>
      <dgm:t>
        <a:bodyPr/>
        <a:lstStyle/>
        <a:p>
          <a:endParaRPr lang="en-US"/>
        </a:p>
      </dgm:t>
    </dgm:pt>
    <dgm:pt modelId="{3F394D25-EA43-4BE0-B0BE-EE184E2492A4}">
      <dgm:prSet/>
      <dgm:spPr/>
      <dgm:t>
        <a:bodyPr/>
        <a:lstStyle/>
        <a:p>
          <a:r>
            <a:rPr lang="en-GB"/>
            <a:t>To analyze circulation trends, evaluate market demand, and make informed decisions about launching the new edition.</a:t>
          </a:r>
          <a:endParaRPr lang="en-US"/>
        </a:p>
      </dgm:t>
    </dgm:pt>
    <dgm:pt modelId="{36B32E25-6495-41AF-9DE9-3B9692ACF3C1}" type="parTrans" cxnId="{15BB2110-92F7-40CF-95BA-F4A21E7994FE}">
      <dgm:prSet/>
      <dgm:spPr/>
      <dgm:t>
        <a:bodyPr/>
        <a:lstStyle/>
        <a:p>
          <a:endParaRPr lang="en-US"/>
        </a:p>
      </dgm:t>
    </dgm:pt>
    <dgm:pt modelId="{587ACE09-7C4D-4B34-BBAD-8EB82E0FE910}" type="sibTrans" cxnId="{15BB2110-92F7-40CF-95BA-F4A21E7994FE}">
      <dgm:prSet/>
      <dgm:spPr/>
      <dgm:t>
        <a:bodyPr/>
        <a:lstStyle/>
        <a:p>
          <a:endParaRPr lang="en-US"/>
        </a:p>
      </dgm:t>
    </dgm:pt>
    <dgm:pt modelId="{A7975A72-AE51-456A-B2CD-A065005F9627}">
      <dgm:prSet/>
      <dgm:spPr/>
      <dgm:t>
        <a:bodyPr/>
        <a:lstStyle/>
        <a:p>
          <a:r>
            <a:rPr lang="en-GB"/>
            <a:t>To Identify the trends in daily and Sunday circulation across the sample newspapers over time. Identify any patterns or fluctuations in circulation numbers.</a:t>
          </a:r>
          <a:endParaRPr lang="en-US"/>
        </a:p>
      </dgm:t>
    </dgm:pt>
    <dgm:pt modelId="{4007EDF1-CA77-41FC-8C9F-77EB62ADA487}" type="parTrans" cxnId="{0226C9D9-5F40-4CBE-8241-3C77F12B259B}">
      <dgm:prSet/>
      <dgm:spPr/>
      <dgm:t>
        <a:bodyPr/>
        <a:lstStyle/>
        <a:p>
          <a:endParaRPr lang="en-US"/>
        </a:p>
      </dgm:t>
    </dgm:pt>
    <dgm:pt modelId="{FF52D645-BAEE-4DF4-91EB-3CDFE6FE1DE0}" type="sibTrans" cxnId="{0226C9D9-5F40-4CBE-8241-3C77F12B259B}">
      <dgm:prSet/>
      <dgm:spPr/>
      <dgm:t>
        <a:bodyPr/>
        <a:lstStyle/>
        <a:p>
          <a:endParaRPr lang="en-US"/>
        </a:p>
      </dgm:t>
    </dgm:pt>
    <dgm:pt modelId="{DD00026E-C723-4A7E-92AD-1EDAA506709E}" type="pres">
      <dgm:prSet presAssocID="{5FC97870-8BA3-4F59-8144-C1182FA4ED45}" presName="root" presStyleCnt="0">
        <dgm:presLayoutVars>
          <dgm:dir/>
          <dgm:resizeHandles val="exact"/>
        </dgm:presLayoutVars>
      </dgm:prSet>
      <dgm:spPr/>
    </dgm:pt>
    <dgm:pt modelId="{A45D5E12-BDAC-42EA-95E8-C4F6F2B172F3}" type="pres">
      <dgm:prSet presAssocID="{D6317259-1DD6-4A5B-AEAC-90C2B5E8500C}" presName="compNode" presStyleCnt="0"/>
      <dgm:spPr/>
    </dgm:pt>
    <dgm:pt modelId="{FF4D3B4B-349F-4C23-85E9-4A2EFA023F41}" type="pres">
      <dgm:prSet presAssocID="{D6317259-1DD6-4A5B-AEAC-90C2B5E8500C}" presName="bgRect" presStyleLbl="bgShp" presStyleIdx="0" presStyleCnt="3"/>
      <dgm:spPr/>
    </dgm:pt>
    <dgm:pt modelId="{4BB207EC-9AB5-4BD2-8D21-DE15BBF75A75}" type="pres">
      <dgm:prSet presAssocID="{D6317259-1DD6-4A5B-AEAC-90C2B5E850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2E4A142-4A5D-4049-9C2F-FD8292448EAA}" type="pres">
      <dgm:prSet presAssocID="{D6317259-1DD6-4A5B-AEAC-90C2B5E8500C}" presName="spaceRect" presStyleCnt="0"/>
      <dgm:spPr/>
    </dgm:pt>
    <dgm:pt modelId="{6755283F-05A8-4BC8-A5EE-108132809286}" type="pres">
      <dgm:prSet presAssocID="{D6317259-1DD6-4A5B-AEAC-90C2B5E8500C}" presName="parTx" presStyleLbl="revTx" presStyleIdx="0" presStyleCnt="3">
        <dgm:presLayoutVars>
          <dgm:chMax val="0"/>
          <dgm:chPref val="0"/>
        </dgm:presLayoutVars>
      </dgm:prSet>
      <dgm:spPr/>
    </dgm:pt>
    <dgm:pt modelId="{B807C34C-02E9-4B66-99C6-220C0F9A5EE9}" type="pres">
      <dgm:prSet presAssocID="{6B90249F-531B-492A-BE40-996252117A9E}" presName="sibTrans" presStyleCnt="0"/>
      <dgm:spPr/>
    </dgm:pt>
    <dgm:pt modelId="{ECFA0D85-6309-4EB0-9F79-A5A19DCCBA6F}" type="pres">
      <dgm:prSet presAssocID="{3F394D25-EA43-4BE0-B0BE-EE184E2492A4}" presName="compNode" presStyleCnt="0"/>
      <dgm:spPr/>
    </dgm:pt>
    <dgm:pt modelId="{B5161591-4672-4A6A-AD72-A3F34F80329F}" type="pres">
      <dgm:prSet presAssocID="{3F394D25-EA43-4BE0-B0BE-EE184E2492A4}" presName="bgRect" presStyleLbl="bgShp" presStyleIdx="1" presStyleCnt="3"/>
      <dgm:spPr/>
    </dgm:pt>
    <dgm:pt modelId="{AFCC283E-4413-436A-9483-7191D9E27C95}" type="pres">
      <dgm:prSet presAssocID="{3F394D25-EA43-4BE0-B0BE-EE184E249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E31B61C-BBAE-462B-AE95-443B9F97642D}" type="pres">
      <dgm:prSet presAssocID="{3F394D25-EA43-4BE0-B0BE-EE184E2492A4}" presName="spaceRect" presStyleCnt="0"/>
      <dgm:spPr/>
    </dgm:pt>
    <dgm:pt modelId="{D35DE5ED-50EC-4189-8548-6740ED63ACBD}" type="pres">
      <dgm:prSet presAssocID="{3F394D25-EA43-4BE0-B0BE-EE184E2492A4}" presName="parTx" presStyleLbl="revTx" presStyleIdx="1" presStyleCnt="3">
        <dgm:presLayoutVars>
          <dgm:chMax val="0"/>
          <dgm:chPref val="0"/>
        </dgm:presLayoutVars>
      </dgm:prSet>
      <dgm:spPr/>
    </dgm:pt>
    <dgm:pt modelId="{9F86FA74-A052-4422-8383-1924D6FB1F47}" type="pres">
      <dgm:prSet presAssocID="{587ACE09-7C4D-4B34-BBAD-8EB82E0FE910}" presName="sibTrans" presStyleCnt="0"/>
      <dgm:spPr/>
    </dgm:pt>
    <dgm:pt modelId="{F77E4337-9CD1-4486-BFAE-AF629463B5F9}" type="pres">
      <dgm:prSet presAssocID="{A7975A72-AE51-456A-B2CD-A065005F9627}" presName="compNode" presStyleCnt="0"/>
      <dgm:spPr/>
    </dgm:pt>
    <dgm:pt modelId="{45C0D570-D979-497C-8045-1C5663BD4FE4}" type="pres">
      <dgm:prSet presAssocID="{A7975A72-AE51-456A-B2CD-A065005F9627}" presName="bgRect" presStyleLbl="bgShp" presStyleIdx="2" presStyleCnt="3"/>
      <dgm:spPr/>
    </dgm:pt>
    <dgm:pt modelId="{9A5D15F6-0E49-4601-B475-4F3659545012}" type="pres">
      <dgm:prSet presAssocID="{A7975A72-AE51-456A-B2CD-A065005F96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825309-6E71-43A1-B820-3D17A10E0DA7}" type="pres">
      <dgm:prSet presAssocID="{A7975A72-AE51-456A-B2CD-A065005F9627}" presName="spaceRect" presStyleCnt="0"/>
      <dgm:spPr/>
    </dgm:pt>
    <dgm:pt modelId="{6861187F-CAE7-41A7-B804-A9DED78D9ED9}" type="pres">
      <dgm:prSet presAssocID="{A7975A72-AE51-456A-B2CD-A065005F96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BB2110-92F7-40CF-95BA-F4A21E7994FE}" srcId="{5FC97870-8BA3-4F59-8144-C1182FA4ED45}" destId="{3F394D25-EA43-4BE0-B0BE-EE184E2492A4}" srcOrd="1" destOrd="0" parTransId="{36B32E25-6495-41AF-9DE9-3B9692ACF3C1}" sibTransId="{587ACE09-7C4D-4B34-BBAD-8EB82E0FE910}"/>
    <dgm:cxn modelId="{41218E1A-8CD2-4C48-B182-6A7761B0B821}" type="presOf" srcId="{D6317259-1DD6-4A5B-AEAC-90C2B5E8500C}" destId="{6755283F-05A8-4BC8-A5EE-108132809286}" srcOrd="0" destOrd="0" presId="urn:microsoft.com/office/officeart/2018/2/layout/IconVerticalSolidList"/>
    <dgm:cxn modelId="{B759991C-B633-4770-A097-481C312F093B}" srcId="{5FC97870-8BA3-4F59-8144-C1182FA4ED45}" destId="{D6317259-1DD6-4A5B-AEAC-90C2B5E8500C}" srcOrd="0" destOrd="0" parTransId="{FE0210B4-0228-447E-8885-3AD937BE36DE}" sibTransId="{6B90249F-531B-492A-BE40-996252117A9E}"/>
    <dgm:cxn modelId="{20071921-9B8F-483C-B4B0-04D508AECB18}" type="presOf" srcId="{A7975A72-AE51-456A-B2CD-A065005F9627}" destId="{6861187F-CAE7-41A7-B804-A9DED78D9ED9}" srcOrd="0" destOrd="0" presId="urn:microsoft.com/office/officeart/2018/2/layout/IconVerticalSolidList"/>
    <dgm:cxn modelId="{EE743773-E625-465A-934B-035D25635F76}" type="presOf" srcId="{5FC97870-8BA3-4F59-8144-C1182FA4ED45}" destId="{DD00026E-C723-4A7E-92AD-1EDAA506709E}" srcOrd="0" destOrd="0" presId="urn:microsoft.com/office/officeart/2018/2/layout/IconVerticalSolidList"/>
    <dgm:cxn modelId="{AA279A97-6B05-462C-BE36-535A4E14BB82}" type="presOf" srcId="{3F394D25-EA43-4BE0-B0BE-EE184E2492A4}" destId="{D35DE5ED-50EC-4189-8548-6740ED63ACBD}" srcOrd="0" destOrd="0" presId="urn:microsoft.com/office/officeart/2018/2/layout/IconVerticalSolidList"/>
    <dgm:cxn modelId="{0226C9D9-5F40-4CBE-8241-3C77F12B259B}" srcId="{5FC97870-8BA3-4F59-8144-C1182FA4ED45}" destId="{A7975A72-AE51-456A-B2CD-A065005F9627}" srcOrd="2" destOrd="0" parTransId="{4007EDF1-CA77-41FC-8C9F-77EB62ADA487}" sibTransId="{FF52D645-BAEE-4DF4-91EB-3CDFE6FE1DE0}"/>
    <dgm:cxn modelId="{1B647178-978A-4949-8720-CB045B21A037}" type="presParOf" srcId="{DD00026E-C723-4A7E-92AD-1EDAA506709E}" destId="{A45D5E12-BDAC-42EA-95E8-C4F6F2B172F3}" srcOrd="0" destOrd="0" presId="urn:microsoft.com/office/officeart/2018/2/layout/IconVerticalSolidList"/>
    <dgm:cxn modelId="{07721A72-1FDB-4DB1-89B9-B0B66ABE1977}" type="presParOf" srcId="{A45D5E12-BDAC-42EA-95E8-C4F6F2B172F3}" destId="{FF4D3B4B-349F-4C23-85E9-4A2EFA023F41}" srcOrd="0" destOrd="0" presId="urn:microsoft.com/office/officeart/2018/2/layout/IconVerticalSolidList"/>
    <dgm:cxn modelId="{95D594F3-6AC3-4111-B506-558A587E4841}" type="presParOf" srcId="{A45D5E12-BDAC-42EA-95E8-C4F6F2B172F3}" destId="{4BB207EC-9AB5-4BD2-8D21-DE15BBF75A75}" srcOrd="1" destOrd="0" presId="urn:microsoft.com/office/officeart/2018/2/layout/IconVerticalSolidList"/>
    <dgm:cxn modelId="{EA8E8B5F-91EB-4B9F-BDAD-3015DCBEE5EB}" type="presParOf" srcId="{A45D5E12-BDAC-42EA-95E8-C4F6F2B172F3}" destId="{D2E4A142-4A5D-4049-9C2F-FD8292448EAA}" srcOrd="2" destOrd="0" presId="urn:microsoft.com/office/officeart/2018/2/layout/IconVerticalSolidList"/>
    <dgm:cxn modelId="{C15013B0-B508-4742-A33C-31E6B1597E2A}" type="presParOf" srcId="{A45D5E12-BDAC-42EA-95E8-C4F6F2B172F3}" destId="{6755283F-05A8-4BC8-A5EE-108132809286}" srcOrd="3" destOrd="0" presId="urn:microsoft.com/office/officeart/2018/2/layout/IconVerticalSolidList"/>
    <dgm:cxn modelId="{4267D173-5224-4876-A663-558707E32A20}" type="presParOf" srcId="{DD00026E-C723-4A7E-92AD-1EDAA506709E}" destId="{B807C34C-02E9-4B66-99C6-220C0F9A5EE9}" srcOrd="1" destOrd="0" presId="urn:microsoft.com/office/officeart/2018/2/layout/IconVerticalSolidList"/>
    <dgm:cxn modelId="{C62F6063-CC46-455B-B062-E00E589492D8}" type="presParOf" srcId="{DD00026E-C723-4A7E-92AD-1EDAA506709E}" destId="{ECFA0D85-6309-4EB0-9F79-A5A19DCCBA6F}" srcOrd="2" destOrd="0" presId="urn:microsoft.com/office/officeart/2018/2/layout/IconVerticalSolidList"/>
    <dgm:cxn modelId="{6E76D7B9-7A9D-4D24-A7A8-2347F7A38CD8}" type="presParOf" srcId="{ECFA0D85-6309-4EB0-9F79-A5A19DCCBA6F}" destId="{B5161591-4672-4A6A-AD72-A3F34F80329F}" srcOrd="0" destOrd="0" presId="urn:microsoft.com/office/officeart/2018/2/layout/IconVerticalSolidList"/>
    <dgm:cxn modelId="{6F2E32DF-5B37-4FDA-9DE8-A12F70A7A4BA}" type="presParOf" srcId="{ECFA0D85-6309-4EB0-9F79-A5A19DCCBA6F}" destId="{AFCC283E-4413-436A-9483-7191D9E27C95}" srcOrd="1" destOrd="0" presId="urn:microsoft.com/office/officeart/2018/2/layout/IconVerticalSolidList"/>
    <dgm:cxn modelId="{F627EBA0-0A53-4AFA-BC11-19C9A9948348}" type="presParOf" srcId="{ECFA0D85-6309-4EB0-9F79-A5A19DCCBA6F}" destId="{0E31B61C-BBAE-462B-AE95-443B9F97642D}" srcOrd="2" destOrd="0" presId="urn:microsoft.com/office/officeart/2018/2/layout/IconVerticalSolidList"/>
    <dgm:cxn modelId="{6033CD28-04F4-4987-A57C-07CAB539FDF6}" type="presParOf" srcId="{ECFA0D85-6309-4EB0-9F79-A5A19DCCBA6F}" destId="{D35DE5ED-50EC-4189-8548-6740ED63ACBD}" srcOrd="3" destOrd="0" presId="urn:microsoft.com/office/officeart/2018/2/layout/IconVerticalSolidList"/>
    <dgm:cxn modelId="{9BFCAA4D-6EE1-4AC5-95ED-80315E89BC10}" type="presParOf" srcId="{DD00026E-C723-4A7E-92AD-1EDAA506709E}" destId="{9F86FA74-A052-4422-8383-1924D6FB1F47}" srcOrd="3" destOrd="0" presId="urn:microsoft.com/office/officeart/2018/2/layout/IconVerticalSolidList"/>
    <dgm:cxn modelId="{8205E9AF-8A9B-4AA5-97A5-826378EE38FB}" type="presParOf" srcId="{DD00026E-C723-4A7E-92AD-1EDAA506709E}" destId="{F77E4337-9CD1-4486-BFAE-AF629463B5F9}" srcOrd="4" destOrd="0" presId="urn:microsoft.com/office/officeart/2018/2/layout/IconVerticalSolidList"/>
    <dgm:cxn modelId="{DAB66905-ABC4-4F49-86C1-003A9E978EF4}" type="presParOf" srcId="{F77E4337-9CD1-4486-BFAE-AF629463B5F9}" destId="{45C0D570-D979-497C-8045-1C5663BD4FE4}" srcOrd="0" destOrd="0" presId="urn:microsoft.com/office/officeart/2018/2/layout/IconVerticalSolidList"/>
    <dgm:cxn modelId="{43D30054-2539-4746-9F22-2D42EDABDBEC}" type="presParOf" srcId="{F77E4337-9CD1-4486-BFAE-AF629463B5F9}" destId="{9A5D15F6-0E49-4601-B475-4F3659545012}" srcOrd="1" destOrd="0" presId="urn:microsoft.com/office/officeart/2018/2/layout/IconVerticalSolidList"/>
    <dgm:cxn modelId="{6265E981-C731-4D08-9735-40B8D38A1DD7}" type="presParOf" srcId="{F77E4337-9CD1-4486-BFAE-AF629463B5F9}" destId="{BD825309-6E71-43A1-B820-3D17A10E0DA7}" srcOrd="2" destOrd="0" presId="urn:microsoft.com/office/officeart/2018/2/layout/IconVerticalSolidList"/>
    <dgm:cxn modelId="{69093C2E-7E80-4869-B445-09B6105168C3}" type="presParOf" srcId="{F77E4337-9CD1-4486-BFAE-AF629463B5F9}" destId="{6861187F-CAE7-41A7-B804-A9DED78D9E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46907-91B6-458B-A624-E3952E9226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DA5105-F1C9-49D8-A1D0-F40D3414CFA1}">
      <dgm:prSet/>
      <dgm:spPr/>
      <dgm:t>
        <a:bodyPr/>
        <a:lstStyle/>
        <a:p>
          <a:r>
            <a:rPr lang="en-GB" dirty="0"/>
            <a:t>Forecasting provides valuable insights for long-term strategic planning. Newspapers can use circulation forecasts to make informed decisions about expansion, investment, and market positioning.</a:t>
          </a:r>
          <a:endParaRPr lang="en-US" dirty="0"/>
        </a:p>
      </dgm:t>
    </dgm:pt>
    <dgm:pt modelId="{276B22D2-F596-405E-86F8-05123681FBD3}" type="parTrans" cxnId="{FACCBE3F-82E7-4012-BDD4-15A400850CAD}">
      <dgm:prSet/>
      <dgm:spPr/>
      <dgm:t>
        <a:bodyPr/>
        <a:lstStyle/>
        <a:p>
          <a:endParaRPr lang="en-US"/>
        </a:p>
      </dgm:t>
    </dgm:pt>
    <dgm:pt modelId="{4F0E9B20-517B-43AB-8A8A-CA9E2EE80840}" type="sibTrans" cxnId="{FACCBE3F-82E7-4012-BDD4-15A400850CAD}">
      <dgm:prSet/>
      <dgm:spPr/>
      <dgm:t>
        <a:bodyPr/>
        <a:lstStyle/>
        <a:p>
          <a:endParaRPr lang="en-US"/>
        </a:p>
      </dgm:t>
    </dgm:pt>
    <dgm:pt modelId="{8E6B7B05-7437-48B8-907D-3B495CDC5DF3}">
      <dgm:prSet/>
      <dgm:spPr/>
      <dgm:t>
        <a:bodyPr/>
        <a:lstStyle/>
        <a:p>
          <a:r>
            <a:rPr lang="en-GB" dirty="0"/>
            <a:t>Data-driven insights from the analysis can inform strategic decisions regarding content development, distribution channels, pricing strategies, and marketing efforts for the new edition. </a:t>
          </a:r>
          <a:endParaRPr lang="en-US" dirty="0"/>
        </a:p>
      </dgm:t>
    </dgm:pt>
    <dgm:pt modelId="{D55636C1-A2F7-4320-A79D-F37D84D7D502}" type="parTrans" cxnId="{174D42D9-67DB-4889-A6E9-8C99CE994652}">
      <dgm:prSet/>
      <dgm:spPr/>
      <dgm:t>
        <a:bodyPr/>
        <a:lstStyle/>
        <a:p>
          <a:endParaRPr lang="en-US"/>
        </a:p>
      </dgm:t>
    </dgm:pt>
    <dgm:pt modelId="{FA6A64CA-037F-4FB0-A974-32E9F92B6959}" type="sibTrans" cxnId="{174D42D9-67DB-4889-A6E9-8C99CE994652}">
      <dgm:prSet/>
      <dgm:spPr/>
      <dgm:t>
        <a:bodyPr/>
        <a:lstStyle/>
        <a:p>
          <a:endParaRPr lang="en-US"/>
        </a:p>
      </dgm:t>
    </dgm:pt>
    <dgm:pt modelId="{AD088812-0AA9-4CAF-9C1F-FB9C073034A5}">
      <dgm:prSet/>
      <dgm:spPr/>
      <dgm:t>
        <a:bodyPr/>
        <a:lstStyle/>
        <a:p>
          <a:pPr rtl="0"/>
          <a:r>
            <a:rPr lang="en-GB" dirty="0"/>
            <a:t>Forecasting helps newspapers allocate resources more efficiently. By anticipating demand, they can adjust staffing levels, printing schedules, and production quantities to meet circulation requirements without overcommitting resources</a:t>
          </a:r>
          <a:r>
            <a:rPr lang="en-GB" dirty="0">
              <a:latin typeface="Aptos Display" panose="020F0302020204030204"/>
            </a:rPr>
            <a:t>..</a:t>
          </a:r>
          <a:endParaRPr lang="en-US" dirty="0"/>
        </a:p>
      </dgm:t>
    </dgm:pt>
    <dgm:pt modelId="{38580E74-CDEA-459E-8011-8CD8A5A78918}" type="parTrans" cxnId="{C2C0521C-BF95-4EA7-966A-8F61D686C172}">
      <dgm:prSet/>
      <dgm:spPr/>
      <dgm:t>
        <a:bodyPr/>
        <a:lstStyle/>
        <a:p>
          <a:endParaRPr lang="en-US"/>
        </a:p>
      </dgm:t>
    </dgm:pt>
    <dgm:pt modelId="{9C1BD2C8-2B10-4A71-943C-15686CE344DC}" type="sibTrans" cxnId="{C2C0521C-BF95-4EA7-966A-8F61D686C172}">
      <dgm:prSet/>
      <dgm:spPr/>
      <dgm:t>
        <a:bodyPr/>
        <a:lstStyle/>
        <a:p>
          <a:endParaRPr lang="en-US"/>
        </a:p>
      </dgm:t>
    </dgm:pt>
    <dgm:pt modelId="{C7DEFF54-040D-4A79-801B-F93525EAF497}" type="pres">
      <dgm:prSet presAssocID="{6F746907-91B6-458B-A624-E3952E9226DB}" presName="root" presStyleCnt="0">
        <dgm:presLayoutVars>
          <dgm:dir/>
          <dgm:resizeHandles val="exact"/>
        </dgm:presLayoutVars>
      </dgm:prSet>
      <dgm:spPr/>
    </dgm:pt>
    <dgm:pt modelId="{0AFFA263-1C53-4163-B7D4-260B4D90E045}" type="pres">
      <dgm:prSet presAssocID="{88DA5105-F1C9-49D8-A1D0-F40D3414CFA1}" presName="compNode" presStyleCnt="0"/>
      <dgm:spPr/>
    </dgm:pt>
    <dgm:pt modelId="{CA7D52EC-6750-416D-8EEF-E5E8944958EC}" type="pres">
      <dgm:prSet presAssocID="{88DA5105-F1C9-49D8-A1D0-F40D3414CFA1}" presName="bgRect" presStyleLbl="bgShp" presStyleIdx="0" presStyleCnt="3"/>
      <dgm:spPr/>
    </dgm:pt>
    <dgm:pt modelId="{379D9948-1569-48CB-91C9-EF03CA637F68}" type="pres">
      <dgm:prSet presAssocID="{88DA5105-F1C9-49D8-A1D0-F40D3414CF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5CB7682E-0E67-46E4-A0BC-BABDCA23E863}" type="pres">
      <dgm:prSet presAssocID="{88DA5105-F1C9-49D8-A1D0-F40D3414CFA1}" presName="spaceRect" presStyleCnt="0"/>
      <dgm:spPr/>
    </dgm:pt>
    <dgm:pt modelId="{80E6E002-465F-44E1-A0BC-AFC7D0F26F4C}" type="pres">
      <dgm:prSet presAssocID="{88DA5105-F1C9-49D8-A1D0-F40D3414CFA1}" presName="parTx" presStyleLbl="revTx" presStyleIdx="0" presStyleCnt="3">
        <dgm:presLayoutVars>
          <dgm:chMax val="0"/>
          <dgm:chPref val="0"/>
        </dgm:presLayoutVars>
      </dgm:prSet>
      <dgm:spPr/>
    </dgm:pt>
    <dgm:pt modelId="{349ACCDE-44CC-4CCB-A5CC-DADDD38B324F}" type="pres">
      <dgm:prSet presAssocID="{4F0E9B20-517B-43AB-8A8A-CA9E2EE80840}" presName="sibTrans" presStyleCnt="0"/>
      <dgm:spPr/>
    </dgm:pt>
    <dgm:pt modelId="{DF80D6D1-20D5-4295-BD9B-64AFA600E1FA}" type="pres">
      <dgm:prSet presAssocID="{8E6B7B05-7437-48B8-907D-3B495CDC5DF3}" presName="compNode" presStyleCnt="0"/>
      <dgm:spPr/>
    </dgm:pt>
    <dgm:pt modelId="{21735871-A151-4898-A0C7-2B8C63D45871}" type="pres">
      <dgm:prSet presAssocID="{8E6B7B05-7437-48B8-907D-3B495CDC5DF3}" presName="bgRect" presStyleLbl="bgShp" presStyleIdx="1" presStyleCnt="3"/>
      <dgm:spPr/>
    </dgm:pt>
    <dgm:pt modelId="{A3B9C30A-CB11-4E11-B4DA-4143234935CB}" type="pres">
      <dgm:prSet presAssocID="{8E6B7B05-7437-48B8-907D-3B495CDC5D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E6F64B97-6396-4281-9123-66BC6675A43D}" type="pres">
      <dgm:prSet presAssocID="{8E6B7B05-7437-48B8-907D-3B495CDC5DF3}" presName="spaceRect" presStyleCnt="0"/>
      <dgm:spPr/>
    </dgm:pt>
    <dgm:pt modelId="{97D54B8B-BD70-41C8-988A-E888055449C1}" type="pres">
      <dgm:prSet presAssocID="{8E6B7B05-7437-48B8-907D-3B495CDC5DF3}" presName="parTx" presStyleLbl="revTx" presStyleIdx="1" presStyleCnt="3">
        <dgm:presLayoutVars>
          <dgm:chMax val="0"/>
          <dgm:chPref val="0"/>
        </dgm:presLayoutVars>
      </dgm:prSet>
      <dgm:spPr/>
    </dgm:pt>
    <dgm:pt modelId="{E8FA39F4-B43A-4F7C-97EF-638FCA618979}" type="pres">
      <dgm:prSet presAssocID="{FA6A64CA-037F-4FB0-A974-32E9F92B6959}" presName="sibTrans" presStyleCnt="0"/>
      <dgm:spPr/>
    </dgm:pt>
    <dgm:pt modelId="{81D9A34C-559E-475A-8CC2-EED40303876E}" type="pres">
      <dgm:prSet presAssocID="{AD088812-0AA9-4CAF-9C1F-FB9C073034A5}" presName="compNode" presStyleCnt="0"/>
      <dgm:spPr/>
    </dgm:pt>
    <dgm:pt modelId="{585097FE-436B-4478-BD7F-64DD791B959A}" type="pres">
      <dgm:prSet presAssocID="{AD088812-0AA9-4CAF-9C1F-FB9C073034A5}" presName="bgRect" presStyleLbl="bgShp" presStyleIdx="2" presStyleCnt="3"/>
      <dgm:spPr/>
    </dgm:pt>
    <dgm:pt modelId="{6F7C0FB2-75AD-4EB4-BF11-F353E4B934E2}" type="pres">
      <dgm:prSet presAssocID="{AD088812-0AA9-4CAF-9C1F-FB9C073034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2CF9814-3A42-4C40-A1F2-D676D5E1EA28}" type="pres">
      <dgm:prSet presAssocID="{AD088812-0AA9-4CAF-9C1F-FB9C073034A5}" presName="spaceRect" presStyleCnt="0"/>
      <dgm:spPr/>
    </dgm:pt>
    <dgm:pt modelId="{D249F8F8-03D4-49AB-964D-125B4A9F8DF5}" type="pres">
      <dgm:prSet presAssocID="{AD088812-0AA9-4CAF-9C1F-FB9C073034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41E108-C2AF-431F-945D-5A73F154573A}" type="presOf" srcId="{6F746907-91B6-458B-A624-E3952E9226DB}" destId="{C7DEFF54-040D-4A79-801B-F93525EAF497}" srcOrd="0" destOrd="0" presId="urn:microsoft.com/office/officeart/2018/2/layout/IconVerticalSolidList"/>
    <dgm:cxn modelId="{C2C0521C-BF95-4EA7-966A-8F61D686C172}" srcId="{6F746907-91B6-458B-A624-E3952E9226DB}" destId="{AD088812-0AA9-4CAF-9C1F-FB9C073034A5}" srcOrd="2" destOrd="0" parTransId="{38580E74-CDEA-459E-8011-8CD8A5A78918}" sibTransId="{9C1BD2C8-2B10-4A71-943C-15686CE344DC}"/>
    <dgm:cxn modelId="{FACCBE3F-82E7-4012-BDD4-15A400850CAD}" srcId="{6F746907-91B6-458B-A624-E3952E9226DB}" destId="{88DA5105-F1C9-49D8-A1D0-F40D3414CFA1}" srcOrd="0" destOrd="0" parTransId="{276B22D2-F596-405E-86F8-05123681FBD3}" sibTransId="{4F0E9B20-517B-43AB-8A8A-CA9E2EE80840}"/>
    <dgm:cxn modelId="{FF16FB47-B382-4E1C-967E-3CD6AB03121B}" type="presOf" srcId="{AD088812-0AA9-4CAF-9C1F-FB9C073034A5}" destId="{D249F8F8-03D4-49AB-964D-125B4A9F8DF5}" srcOrd="0" destOrd="0" presId="urn:microsoft.com/office/officeart/2018/2/layout/IconVerticalSolidList"/>
    <dgm:cxn modelId="{A853D193-9C88-4541-893C-BC2BA6D77A77}" type="presOf" srcId="{8E6B7B05-7437-48B8-907D-3B495CDC5DF3}" destId="{97D54B8B-BD70-41C8-988A-E888055449C1}" srcOrd="0" destOrd="0" presId="urn:microsoft.com/office/officeart/2018/2/layout/IconVerticalSolidList"/>
    <dgm:cxn modelId="{174D42D9-67DB-4889-A6E9-8C99CE994652}" srcId="{6F746907-91B6-458B-A624-E3952E9226DB}" destId="{8E6B7B05-7437-48B8-907D-3B495CDC5DF3}" srcOrd="1" destOrd="0" parTransId="{D55636C1-A2F7-4320-A79D-F37D84D7D502}" sibTransId="{FA6A64CA-037F-4FB0-A974-32E9F92B6959}"/>
    <dgm:cxn modelId="{ED65AEF5-DED3-4C81-BDBC-18734880964C}" type="presOf" srcId="{88DA5105-F1C9-49D8-A1D0-F40D3414CFA1}" destId="{80E6E002-465F-44E1-A0BC-AFC7D0F26F4C}" srcOrd="0" destOrd="0" presId="urn:microsoft.com/office/officeart/2018/2/layout/IconVerticalSolidList"/>
    <dgm:cxn modelId="{17D11448-2087-46F0-B68E-5FAC8723008C}" type="presParOf" srcId="{C7DEFF54-040D-4A79-801B-F93525EAF497}" destId="{0AFFA263-1C53-4163-B7D4-260B4D90E045}" srcOrd="0" destOrd="0" presId="urn:microsoft.com/office/officeart/2018/2/layout/IconVerticalSolidList"/>
    <dgm:cxn modelId="{6A64A9BD-C0F8-432E-AC1E-14413C701563}" type="presParOf" srcId="{0AFFA263-1C53-4163-B7D4-260B4D90E045}" destId="{CA7D52EC-6750-416D-8EEF-E5E8944958EC}" srcOrd="0" destOrd="0" presId="urn:microsoft.com/office/officeart/2018/2/layout/IconVerticalSolidList"/>
    <dgm:cxn modelId="{D37443D6-E34C-4C51-8F39-EA713164E3F6}" type="presParOf" srcId="{0AFFA263-1C53-4163-B7D4-260B4D90E045}" destId="{379D9948-1569-48CB-91C9-EF03CA637F68}" srcOrd="1" destOrd="0" presId="urn:microsoft.com/office/officeart/2018/2/layout/IconVerticalSolidList"/>
    <dgm:cxn modelId="{0AA9B79A-E656-457A-8617-48B22F42CE8D}" type="presParOf" srcId="{0AFFA263-1C53-4163-B7D4-260B4D90E045}" destId="{5CB7682E-0E67-46E4-A0BC-BABDCA23E863}" srcOrd="2" destOrd="0" presId="urn:microsoft.com/office/officeart/2018/2/layout/IconVerticalSolidList"/>
    <dgm:cxn modelId="{1BA703BA-2516-482D-87DB-A216DCAAC0C5}" type="presParOf" srcId="{0AFFA263-1C53-4163-B7D4-260B4D90E045}" destId="{80E6E002-465F-44E1-A0BC-AFC7D0F26F4C}" srcOrd="3" destOrd="0" presId="urn:microsoft.com/office/officeart/2018/2/layout/IconVerticalSolidList"/>
    <dgm:cxn modelId="{85916295-53DE-4B68-AC5E-85921494433A}" type="presParOf" srcId="{C7DEFF54-040D-4A79-801B-F93525EAF497}" destId="{349ACCDE-44CC-4CCB-A5CC-DADDD38B324F}" srcOrd="1" destOrd="0" presId="urn:microsoft.com/office/officeart/2018/2/layout/IconVerticalSolidList"/>
    <dgm:cxn modelId="{6E533C1A-6AF1-42AC-B2CB-2169765A6782}" type="presParOf" srcId="{C7DEFF54-040D-4A79-801B-F93525EAF497}" destId="{DF80D6D1-20D5-4295-BD9B-64AFA600E1FA}" srcOrd="2" destOrd="0" presId="urn:microsoft.com/office/officeart/2018/2/layout/IconVerticalSolidList"/>
    <dgm:cxn modelId="{7F6E121D-6EBF-42A1-AA05-57FEEFDDB499}" type="presParOf" srcId="{DF80D6D1-20D5-4295-BD9B-64AFA600E1FA}" destId="{21735871-A151-4898-A0C7-2B8C63D45871}" srcOrd="0" destOrd="0" presId="urn:microsoft.com/office/officeart/2018/2/layout/IconVerticalSolidList"/>
    <dgm:cxn modelId="{01AA6F53-EB0C-486E-8483-C892BDF1BF07}" type="presParOf" srcId="{DF80D6D1-20D5-4295-BD9B-64AFA600E1FA}" destId="{A3B9C30A-CB11-4E11-B4DA-4143234935CB}" srcOrd="1" destOrd="0" presId="urn:microsoft.com/office/officeart/2018/2/layout/IconVerticalSolidList"/>
    <dgm:cxn modelId="{1038CD84-2D98-4EF7-8C71-E7EBDFC88957}" type="presParOf" srcId="{DF80D6D1-20D5-4295-BD9B-64AFA600E1FA}" destId="{E6F64B97-6396-4281-9123-66BC6675A43D}" srcOrd="2" destOrd="0" presId="urn:microsoft.com/office/officeart/2018/2/layout/IconVerticalSolidList"/>
    <dgm:cxn modelId="{8381A3DC-0D81-46EB-BA8D-4D29ECB8F637}" type="presParOf" srcId="{DF80D6D1-20D5-4295-BD9B-64AFA600E1FA}" destId="{97D54B8B-BD70-41C8-988A-E888055449C1}" srcOrd="3" destOrd="0" presId="urn:microsoft.com/office/officeart/2018/2/layout/IconVerticalSolidList"/>
    <dgm:cxn modelId="{EA087368-6AAF-4057-995F-417B348CE240}" type="presParOf" srcId="{C7DEFF54-040D-4A79-801B-F93525EAF497}" destId="{E8FA39F4-B43A-4F7C-97EF-638FCA618979}" srcOrd="3" destOrd="0" presId="urn:microsoft.com/office/officeart/2018/2/layout/IconVerticalSolidList"/>
    <dgm:cxn modelId="{C4233341-48E2-4577-AC7D-AB82859A07A3}" type="presParOf" srcId="{C7DEFF54-040D-4A79-801B-F93525EAF497}" destId="{81D9A34C-559E-475A-8CC2-EED40303876E}" srcOrd="4" destOrd="0" presId="urn:microsoft.com/office/officeart/2018/2/layout/IconVerticalSolidList"/>
    <dgm:cxn modelId="{E121A906-21F3-43E9-887A-1AF595C891BF}" type="presParOf" srcId="{81D9A34C-559E-475A-8CC2-EED40303876E}" destId="{585097FE-436B-4478-BD7F-64DD791B959A}" srcOrd="0" destOrd="0" presId="urn:microsoft.com/office/officeart/2018/2/layout/IconVerticalSolidList"/>
    <dgm:cxn modelId="{7DA9E0F1-492A-48E4-87BE-317496FFF5B6}" type="presParOf" srcId="{81D9A34C-559E-475A-8CC2-EED40303876E}" destId="{6F7C0FB2-75AD-4EB4-BF11-F353E4B934E2}" srcOrd="1" destOrd="0" presId="urn:microsoft.com/office/officeart/2018/2/layout/IconVerticalSolidList"/>
    <dgm:cxn modelId="{F25EDB10-B58F-4FBB-A80B-A94E40306C7F}" type="presParOf" srcId="{81D9A34C-559E-475A-8CC2-EED40303876E}" destId="{02CF9814-3A42-4C40-A1F2-D676D5E1EA28}" srcOrd="2" destOrd="0" presId="urn:microsoft.com/office/officeart/2018/2/layout/IconVerticalSolidList"/>
    <dgm:cxn modelId="{0E653ECA-7DD1-4530-9C72-3AE56A837C05}" type="presParOf" srcId="{81D9A34C-559E-475A-8CC2-EED40303876E}" destId="{D249F8F8-03D4-49AB-964D-125B4A9F8D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9C46C-1966-4087-867F-E13BAB91FA4E}">
      <dsp:nvSpPr>
        <dsp:cNvPr id="0" name=""/>
        <dsp:cNvSpPr/>
      </dsp:nvSpPr>
      <dsp:spPr>
        <a:xfrm>
          <a:off x="0" y="75328"/>
          <a:ext cx="10515600" cy="9547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create a machine learning  pipeline to predict the feasiblity of newspaper circulations.</a:t>
          </a:r>
          <a:endParaRPr lang="en-US" sz="2400" kern="1200"/>
        </a:p>
      </dsp:txBody>
      <dsp:txXfrm>
        <a:off x="46606" y="121934"/>
        <a:ext cx="10422388" cy="861507"/>
      </dsp:txXfrm>
    </dsp:sp>
    <dsp:sp modelId="{1A6F893D-6951-4440-B2DD-B71E8C9DD013}">
      <dsp:nvSpPr>
        <dsp:cNvPr id="0" name=""/>
        <dsp:cNvSpPr/>
      </dsp:nvSpPr>
      <dsp:spPr>
        <a:xfrm>
          <a:off x="0" y="1099168"/>
          <a:ext cx="10515600" cy="9547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Daily Circulations refers to the number of copies of a newspaper distributed on an average day, typically from Monday to Saturday.</a:t>
          </a:r>
          <a:endParaRPr lang="en-US" sz="2400" kern="1200"/>
        </a:p>
      </dsp:txBody>
      <dsp:txXfrm>
        <a:off x="46606" y="1145774"/>
        <a:ext cx="10422388" cy="861507"/>
      </dsp:txXfrm>
    </dsp:sp>
    <dsp:sp modelId="{D4AF41A9-7A44-4CF5-A461-44CFDA77BF81}">
      <dsp:nvSpPr>
        <dsp:cNvPr id="0" name=""/>
        <dsp:cNvSpPr/>
      </dsp:nvSpPr>
      <dsp:spPr>
        <a:xfrm>
          <a:off x="0" y="2123008"/>
          <a:ext cx="10515600" cy="9547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Sunday circulation, on the other hand, specifically refers to the number of copies distributed on Sundays</a:t>
          </a:r>
          <a:endParaRPr lang="en-US" sz="2400" kern="1200"/>
        </a:p>
      </dsp:txBody>
      <dsp:txXfrm>
        <a:off x="46606" y="2169614"/>
        <a:ext cx="10422388" cy="861507"/>
      </dsp:txXfrm>
    </dsp:sp>
    <dsp:sp modelId="{0472F592-E278-46D7-88E7-CA65C23D5531}">
      <dsp:nvSpPr>
        <dsp:cNvPr id="0" name=""/>
        <dsp:cNvSpPr/>
      </dsp:nvSpPr>
      <dsp:spPr>
        <a:xfrm>
          <a:off x="0" y="3146848"/>
          <a:ext cx="10515600" cy="9547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Newspapers often have different circulation numbers for Sundays because readership patterns can vary significantly between weekdays and weekends.</a:t>
          </a:r>
          <a:endParaRPr lang="en-US" sz="2400" kern="1200"/>
        </a:p>
      </dsp:txBody>
      <dsp:txXfrm>
        <a:off x="46606" y="3193454"/>
        <a:ext cx="10422388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3B4B-349F-4C23-85E9-4A2EFA023F41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207EC-9AB5-4BD2-8D21-DE15BBF75A7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5283F-05A8-4BC8-A5EE-108132809286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investigate the sunday circulation with accuracy above 80%</a:t>
          </a:r>
          <a:endParaRPr lang="en-US" sz="2300" kern="1200"/>
        </a:p>
      </dsp:txBody>
      <dsp:txXfrm>
        <a:off x="1437631" y="531"/>
        <a:ext cx="9077968" cy="1244702"/>
      </dsp:txXfrm>
    </dsp:sp>
    <dsp:sp modelId="{B5161591-4672-4A6A-AD72-A3F34F80329F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C283E-4413-436A-9483-7191D9E27C9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DE5ED-50EC-4189-8548-6740ED63ACB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analyze circulation trends, evaluate market demand, and make informed decisions about launching the new edition.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45C0D570-D979-497C-8045-1C5663BD4FE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D15F6-0E49-4601-B475-4F365954501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1187F-CAE7-41A7-B804-A9DED78D9ED9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To Identify the trends in daily and Sunday circulation across the sample newspapers over time. Identify any patterns or fluctuations in circulation numbers.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D52EC-6750-416D-8EEF-E5E8944958EC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D9948-1569-48CB-91C9-EF03CA637F6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6E002-465F-44E1-A0BC-AFC7D0F26F4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Forecasting provides valuable insights for long-term strategic planning. Newspapers can use circulation forecasts to make informed decisions about expansion, investment, and market positioning.</a:t>
          </a:r>
          <a:endParaRPr lang="en-US" sz="1900" kern="1200" dirty="0"/>
        </a:p>
      </dsp:txBody>
      <dsp:txXfrm>
        <a:off x="1437631" y="531"/>
        <a:ext cx="9077968" cy="1244702"/>
      </dsp:txXfrm>
    </dsp:sp>
    <dsp:sp modelId="{21735871-A151-4898-A0C7-2B8C63D45871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9C30A-CB11-4E11-B4DA-4143234935C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54B8B-BD70-41C8-988A-E888055449C1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Data-driven insights from the analysis can inform strategic decisions regarding content development, distribution channels, pricing strategies, and marketing efforts for the new edition. </a:t>
          </a:r>
          <a:endParaRPr lang="en-US" sz="1900" kern="1200" dirty="0"/>
        </a:p>
      </dsp:txBody>
      <dsp:txXfrm>
        <a:off x="1437631" y="1556410"/>
        <a:ext cx="9077968" cy="1244702"/>
      </dsp:txXfrm>
    </dsp:sp>
    <dsp:sp modelId="{585097FE-436B-4478-BD7F-64DD791B959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C0FB2-75AD-4EB4-BF11-F353E4B934E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9F8F8-03D4-49AB-964D-125B4A9F8DF5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Forecasting helps newspapers allocate resources more efficiently. By anticipating demand, they can adjust staffing levels, printing schedules, and production quantities to meet circulation requirements without overcommitting resources</a:t>
          </a:r>
          <a:r>
            <a:rPr lang="en-GB" sz="1900" kern="1200" dirty="0">
              <a:latin typeface="Aptos Display" panose="020F0302020204030204"/>
            </a:rPr>
            <a:t>..</a:t>
          </a:r>
          <a:endParaRPr lang="en-US" sz="1900" kern="1200" dirty="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GB" sz="4200" b="1">
                <a:solidFill>
                  <a:schemeClr val="bg1"/>
                </a:solidFill>
                <a:ea typeface="+mj-lt"/>
                <a:cs typeface="+mj-lt"/>
              </a:rPr>
              <a:t>"Feasibility Study: Assessing Market Appetite for a New Newspaper Offering"</a:t>
            </a:r>
            <a:endParaRPr lang="en-US" sz="4200" b="1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                                                                                </a:t>
            </a:r>
            <a:r>
              <a:rPr lang="en-GB" sz="2800" dirty="0">
                <a:solidFill>
                  <a:schemeClr val="bg1"/>
                </a:solidFill>
              </a:rPr>
              <a:t> </a:t>
            </a:r>
            <a:r>
              <a:rPr lang="en-GB" sz="2800" err="1">
                <a:solidFill>
                  <a:schemeClr val="bg1"/>
                </a:solidFill>
              </a:rPr>
              <a:t>K.Karunasagar</a:t>
            </a:r>
            <a:endParaRPr lang="en-GB" sz="2800">
              <a:solidFill>
                <a:schemeClr val="bg1"/>
              </a:solidFill>
            </a:endParaRPr>
          </a:p>
          <a:p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9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98F48-6ED6-D2C8-973F-70028CF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GB" sz="680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38C00E1-B0A8-AFA2-25A2-D81412A56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bg1"/>
                </a:solidFill>
              </a:rPr>
              <a:t>We conclude that :</a:t>
            </a:r>
          </a:p>
          <a:p>
            <a:pPr marL="0" indent="0">
              <a:buNone/>
            </a:pPr>
            <a:endParaRPr lang="en-GB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 sz="2000">
                <a:solidFill>
                  <a:schemeClr val="bg1"/>
                </a:solidFill>
                <a:ea typeface="+mn-lt"/>
                <a:cs typeface="+mn-lt"/>
              </a:rPr>
              <a:t>The value of daily circulations increases, the value of the Sunday circulations also tends to increase. </a:t>
            </a:r>
          </a:p>
          <a:p>
            <a:endParaRPr lang="en-GB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 sz="2000">
                <a:solidFill>
                  <a:schemeClr val="bg1"/>
                </a:solidFill>
                <a:ea typeface="+mn-lt"/>
                <a:cs typeface="+mn-lt"/>
              </a:rPr>
              <a:t>The best Machine Learning algorithm  for predicting the sunday circulations is KNN Regressor Model.</a:t>
            </a:r>
          </a:p>
          <a:p>
            <a:endParaRPr lang="en-GB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 sz="2000">
                <a:solidFill>
                  <a:schemeClr val="bg1"/>
                </a:solidFill>
                <a:ea typeface="+mn-lt"/>
                <a:cs typeface="+mn-lt"/>
              </a:rPr>
              <a:t>A positive correlation implies that as the value of daily circulations increases, the value of the Sunday circulations also tends to increase.</a:t>
            </a:r>
            <a:endParaRPr lang="en-GB" sz="2000">
              <a:solidFill>
                <a:schemeClr val="bg1"/>
              </a:solidFill>
            </a:endParaRPr>
          </a:p>
          <a:p>
            <a:endParaRPr lang="en-GB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7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4C47F-6710-27D5-AF56-ADA349D2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Project background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9A2A-01BA-16B6-4D94-8D5D5B82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In order to investigate the </a:t>
            </a:r>
            <a:r>
              <a:rPr lang="en-GB" sz="2400" b="1" err="1">
                <a:solidFill>
                  <a:schemeClr val="bg1"/>
                </a:solidFill>
                <a:ea typeface="+mn-lt"/>
                <a:cs typeface="+mn-lt"/>
              </a:rPr>
              <a:t>feasibilty</a:t>
            </a:r>
            <a:r>
              <a:rPr lang="en-GB" sz="2400" b="1" dirty="0">
                <a:solidFill>
                  <a:schemeClr val="bg1"/>
                </a:solidFill>
                <a:ea typeface="+mn-lt"/>
                <a:cs typeface="+mn-lt"/>
              </a:rPr>
              <a:t> of starting edition</a:t>
            </a:r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 for a large metropolitan newspaper, information was obtained from a sample of 34 newspapers concerning daily and </a:t>
            </a:r>
            <a:r>
              <a:rPr lang="en-GB" sz="2400" err="1">
                <a:solidFill>
                  <a:schemeClr val="bg1"/>
                </a:solidFill>
                <a:ea typeface="+mn-lt"/>
                <a:cs typeface="+mn-lt"/>
              </a:rPr>
              <a:t>sunday</a:t>
            </a:r>
            <a:r>
              <a:rPr lang="en-GB" sz="2400" dirty="0">
                <a:solidFill>
                  <a:schemeClr val="bg1"/>
                </a:solidFill>
                <a:ea typeface="+mn-lt"/>
                <a:cs typeface="+mn-lt"/>
              </a:rPr>
              <a:t> circulation(in thousands)</a:t>
            </a:r>
            <a:endParaRPr lang="en-GB" sz="2400">
              <a:solidFill>
                <a:schemeClr val="bg1"/>
              </a:solidFill>
            </a:endParaRPr>
          </a:p>
        </p:txBody>
      </p:sp>
      <p:pic>
        <p:nvPicPr>
          <p:cNvPr id="4" name="Picture 3" descr="Local news and regional newspapers hit hardest by print circulation ...">
            <a:extLst>
              <a:ext uri="{FF2B5EF4-FFF2-40B4-BE49-F238E27FC236}">
                <a16:creationId xmlns:a16="http://schemas.microsoft.com/office/drawing/2014/main" id="{41ADCA43-E6EB-875A-555E-56F9E2034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1" r="17128"/>
          <a:stretch/>
        </p:blipFill>
        <p:spPr>
          <a:xfrm>
            <a:off x="6481323" y="1228109"/>
            <a:ext cx="4840586" cy="4325583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60E60-91DE-527F-BE7F-50D23D01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B1AFE80-79B7-38E9-D278-081F72CF4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802010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83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AD79-680F-FA06-A207-063D71E9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sz="3100"/>
              <a:t>Goal</a:t>
            </a:r>
            <a:br>
              <a:rPr lang="en-GB" sz="3100"/>
            </a:br>
            <a:endParaRPr lang="en-GB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885AE-05AD-2883-E65F-A08155029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293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33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6" name="Rectangle 36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E665E-3AE7-CC87-B9C0-0B3CA802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Benefits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2" name="Content Placeholder 2">
            <a:extLst>
              <a:ext uri="{FF2B5EF4-FFF2-40B4-BE49-F238E27FC236}">
                <a16:creationId xmlns:a16="http://schemas.microsoft.com/office/drawing/2014/main" id="{904849FA-CFE8-80A2-2F3E-1A0620CAD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13429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27EF6-2713-532C-EAC1-B6EC6DB7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500" dirty="0">
                <a:solidFill>
                  <a:schemeClr val="bg1"/>
                </a:solidFill>
              </a:rPr>
              <a:t>Exploratory data analysis using Visualization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8373-5245-6B15-A697-9024758E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904" y="1909192"/>
            <a:ext cx="4700243" cy="4489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We done exploratory</a:t>
            </a:r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 data analysis (EDA) and observed a linear relationship between daily circulations and Sunday circulations.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 This finding suggests that there is a positive correlation between these two variables.</a:t>
            </a:r>
            <a:endParaRPr lang="en-GB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A positive correlation implies that as the value of daily circulations increases, the value of the Sunday circulations also tends to increase.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5D6A2A3-64B1-BD19-3F97-07D75980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59" y="500553"/>
            <a:ext cx="5666547" cy="58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3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EEEE-D18D-867E-7087-A7A177B2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Diagnosis </a:t>
            </a:r>
            <a:r>
              <a:rPr lang="en-US" sz="3800">
                <a:solidFill>
                  <a:schemeClr val="bg1"/>
                </a:solidFill>
              </a:rPr>
              <a:t>Analysis</a:t>
            </a:r>
            <a:endParaRPr lang="en-US" sz="3800" kern="12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C4E5-4DC7-8458-EA39-E4300930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 In Exploratory data analysis, we observed that there is an outliers through Box plot visualization.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Outliers checked through Interquartile range (IQR)  formula &amp; treated with imputation strategies.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After treating outliers, it's essential to assess the impact of the treatment on your analysis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box plot&#10;&#10;Description automatically generated">
            <a:extLst>
              <a:ext uri="{FF2B5EF4-FFF2-40B4-BE49-F238E27FC236}">
                <a16:creationId xmlns:a16="http://schemas.microsoft.com/office/drawing/2014/main" id="{0041FA74-91C9-76EF-3EA7-667B79EC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274" y="960858"/>
            <a:ext cx="5666547" cy="47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928A3-8498-1446-E0B8-A9BE8D23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Model Comparision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DACE-C443-9788-C3D3-4091E46C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Using the data after treating the outliers and split the train test datasets.</a:t>
            </a:r>
          </a:p>
          <a:p>
            <a:r>
              <a:rPr lang="en-GB" sz="2000">
                <a:solidFill>
                  <a:schemeClr val="bg1"/>
                </a:solidFill>
              </a:rPr>
              <a:t>Build the regression models for train datasets.</a:t>
            </a:r>
          </a:p>
          <a:p>
            <a:r>
              <a:rPr lang="en-GB" sz="2000" dirty="0">
                <a:solidFill>
                  <a:schemeClr val="bg1"/>
                </a:solidFill>
              </a:rPr>
              <a:t>Results show that Regression results of various linear regression models</a:t>
            </a:r>
          </a:p>
          <a:p>
            <a:r>
              <a:rPr lang="en-GB" sz="2000" dirty="0">
                <a:solidFill>
                  <a:schemeClr val="bg1"/>
                </a:solidFill>
              </a:rPr>
              <a:t>Based on RMSE metrices value, Best model is selected for predictive analysis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ABEB617-298D-C4B3-610A-6BC3CB79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4646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8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21CB9-E41F-0C08-E582-9174D457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Predictive analysis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B48318-9D59-6040-1EB5-87CBC4891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" b="-1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3701-C339-91D2-AF43-69E8160A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908863" cy="17764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KNN Regressor Model is the Model with 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Lower RMSE values indicate better model performance, as they represent smaller differences between predicted and actual values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642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"Feasibility Study: Assessing Market Appetite for a New Newspaper Offering"</vt:lpstr>
      <vt:lpstr>Project background and context</vt:lpstr>
      <vt:lpstr>Solution</vt:lpstr>
      <vt:lpstr>Goal </vt:lpstr>
      <vt:lpstr>Benefits</vt:lpstr>
      <vt:lpstr>Exploratory data analysis using Visualization</vt:lpstr>
      <vt:lpstr>Diagnosis Analysis</vt:lpstr>
      <vt:lpstr>Model Comparision</vt:lpstr>
      <vt:lpstr>Predictive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470</cp:revision>
  <dcterms:created xsi:type="dcterms:W3CDTF">2024-04-08T08:17:27Z</dcterms:created>
  <dcterms:modified xsi:type="dcterms:W3CDTF">2024-04-13T18:38:38Z</dcterms:modified>
</cp:coreProperties>
</file>