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8" r:id="rId3"/>
    <p:sldId id="261" r:id="rId4"/>
    <p:sldId id="260"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9D31C4-B558-43BB-94AB-736CDF392702}" v="5" dt="2024-06-03T10:51:13.1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91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unasagar Kaliyappan" userId="f9dcaf63eed1bdd3" providerId="Windows Live" clId="Web-{399D31C4-B558-43BB-94AB-736CDF392702}"/>
    <pc:docChg chg="modSld">
      <pc:chgData name="Karunasagar Kaliyappan" userId="f9dcaf63eed1bdd3" providerId="Windows Live" clId="Web-{399D31C4-B558-43BB-94AB-736CDF392702}" dt="2024-06-03T10:53:37.124" v="57"/>
      <pc:docMkLst>
        <pc:docMk/>
      </pc:docMkLst>
      <pc:sldChg chg="addSp delSp modSp mod setBg">
        <pc:chgData name="Karunasagar Kaliyappan" userId="f9dcaf63eed1bdd3" providerId="Windows Live" clId="Web-{399D31C4-B558-43BB-94AB-736CDF392702}" dt="2024-06-03T10:44:55.869" v="8"/>
        <pc:sldMkLst>
          <pc:docMk/>
          <pc:sldMk cId="250991195" sldId="256"/>
        </pc:sldMkLst>
        <pc:spChg chg="mod">
          <ac:chgData name="Karunasagar Kaliyappan" userId="f9dcaf63eed1bdd3" providerId="Windows Live" clId="Web-{399D31C4-B558-43BB-94AB-736CDF392702}" dt="2024-06-03T10:44:55.869" v="8"/>
          <ac:spMkLst>
            <pc:docMk/>
            <pc:sldMk cId="250991195" sldId="256"/>
            <ac:spMk id="2" creationId="{1A7AC9B3-E1BF-C555-C41F-FDA6ED09426A}"/>
          </ac:spMkLst>
        </pc:spChg>
        <pc:spChg chg="mod">
          <ac:chgData name="Karunasagar Kaliyappan" userId="f9dcaf63eed1bdd3" providerId="Windows Live" clId="Web-{399D31C4-B558-43BB-94AB-736CDF392702}" dt="2024-06-03T10:44:55.869" v="8"/>
          <ac:spMkLst>
            <pc:docMk/>
            <pc:sldMk cId="250991195" sldId="256"/>
            <ac:spMk id="3" creationId="{9DE42158-0312-08C8-8FCE-BDBF7293368D}"/>
          </ac:spMkLst>
        </pc:spChg>
        <pc:spChg chg="add del">
          <ac:chgData name="Karunasagar Kaliyappan" userId="f9dcaf63eed1bdd3" providerId="Windows Live" clId="Web-{399D31C4-B558-43BB-94AB-736CDF392702}" dt="2024-06-03T10:44:51.432" v="5"/>
          <ac:spMkLst>
            <pc:docMk/>
            <pc:sldMk cId="250991195" sldId="256"/>
            <ac:spMk id="8" creationId="{FFD48BC7-DC40-47DE-87EE-9F4B6ECB9ABB}"/>
          </ac:spMkLst>
        </pc:spChg>
        <pc:spChg chg="add del">
          <ac:chgData name="Karunasagar Kaliyappan" userId="f9dcaf63eed1bdd3" providerId="Windows Live" clId="Web-{399D31C4-B558-43BB-94AB-736CDF392702}" dt="2024-06-03T10:43:36.493" v="1"/>
          <ac:spMkLst>
            <pc:docMk/>
            <pc:sldMk cId="250991195" sldId="256"/>
            <ac:spMk id="9" creationId="{E0AE394F-AFF1-4485-AF1F-7387A2F041AA}"/>
          </ac:spMkLst>
        </pc:spChg>
        <pc:spChg chg="add del">
          <ac:chgData name="Karunasagar Kaliyappan" userId="f9dcaf63eed1bdd3" providerId="Windows Live" clId="Web-{399D31C4-B558-43BB-94AB-736CDF392702}" dt="2024-06-03T10:43:41.103" v="3"/>
          <ac:spMkLst>
            <pc:docMk/>
            <pc:sldMk cId="250991195" sldId="256"/>
            <ac:spMk id="10" creationId="{A3363022-C969-41E9-8EB2-E4C94908C1FA}"/>
          </ac:spMkLst>
        </pc:spChg>
        <pc:spChg chg="add del">
          <ac:chgData name="Karunasagar Kaliyappan" userId="f9dcaf63eed1bdd3" providerId="Windows Live" clId="Web-{399D31C4-B558-43BB-94AB-736CDF392702}" dt="2024-06-03T10:43:36.493" v="1"/>
          <ac:spMkLst>
            <pc:docMk/>
            <pc:sldMk cId="250991195" sldId="256"/>
            <ac:spMk id="11" creationId="{5683D043-25BB-4AC9-8130-641179672614}"/>
          </ac:spMkLst>
        </pc:spChg>
        <pc:spChg chg="add del">
          <ac:chgData name="Karunasagar Kaliyappan" userId="f9dcaf63eed1bdd3" providerId="Windows Live" clId="Web-{399D31C4-B558-43BB-94AB-736CDF392702}" dt="2024-06-03T10:43:41.103" v="3"/>
          <ac:spMkLst>
            <pc:docMk/>
            <pc:sldMk cId="250991195" sldId="256"/>
            <ac:spMk id="12" creationId="{8D1AD6B3-BE88-4CEB-BA17-790657CC4729}"/>
          </ac:spMkLst>
        </pc:spChg>
        <pc:spChg chg="add del">
          <ac:chgData name="Karunasagar Kaliyappan" userId="f9dcaf63eed1bdd3" providerId="Windows Live" clId="Web-{399D31C4-B558-43BB-94AB-736CDF392702}" dt="2024-06-03T10:43:36.493" v="1"/>
          <ac:spMkLst>
            <pc:docMk/>
            <pc:sldMk cId="250991195" sldId="256"/>
            <ac:spMk id="13" creationId="{AA61CCAC-6875-474C-8E9E-F57ABF078C2B}"/>
          </ac:spMkLst>
        </pc:spChg>
        <pc:spChg chg="add del">
          <ac:chgData name="Karunasagar Kaliyappan" userId="f9dcaf63eed1bdd3" providerId="Windows Live" clId="Web-{399D31C4-B558-43BB-94AB-736CDF392702}" dt="2024-06-03T10:44:51.432" v="5"/>
          <ac:spMkLst>
            <pc:docMk/>
            <pc:sldMk cId="250991195" sldId="256"/>
            <ac:spMk id="19" creationId="{E502BBC7-2C76-46F3-BC24-5985BC13DB88}"/>
          </ac:spMkLst>
        </pc:spChg>
        <pc:spChg chg="add del">
          <ac:chgData name="Karunasagar Kaliyappan" userId="f9dcaf63eed1bdd3" providerId="Windows Live" clId="Web-{399D31C4-B558-43BB-94AB-736CDF392702}" dt="2024-06-03T10:44:51.432" v="5"/>
          <ac:spMkLst>
            <pc:docMk/>
            <pc:sldMk cId="250991195" sldId="256"/>
            <ac:spMk id="20" creationId="{C7F28D52-2A5F-4D23-81AE-7CB8B591C7AF}"/>
          </ac:spMkLst>
        </pc:spChg>
        <pc:spChg chg="add del">
          <ac:chgData name="Karunasagar Kaliyappan" userId="f9dcaf63eed1bdd3" providerId="Windows Live" clId="Web-{399D31C4-B558-43BB-94AB-736CDF392702}" dt="2024-06-03T10:44:51.432" v="5"/>
          <ac:spMkLst>
            <pc:docMk/>
            <pc:sldMk cId="250991195" sldId="256"/>
            <ac:spMk id="21" creationId="{3629484E-3792-4B3D-89AD-7C8A1ED0E0D4}"/>
          </ac:spMkLst>
        </pc:spChg>
        <pc:spChg chg="add del">
          <ac:chgData name="Karunasagar Kaliyappan" userId="f9dcaf63eed1bdd3" providerId="Windows Live" clId="Web-{399D31C4-B558-43BB-94AB-736CDF392702}" dt="2024-06-03T10:44:55.854" v="7"/>
          <ac:spMkLst>
            <pc:docMk/>
            <pc:sldMk cId="250991195" sldId="256"/>
            <ac:spMk id="23" creationId="{F575A102-D95D-4D6E-8F1B-49EED0AEC65C}"/>
          </ac:spMkLst>
        </pc:spChg>
        <pc:spChg chg="add del">
          <ac:chgData name="Karunasagar Kaliyappan" userId="f9dcaf63eed1bdd3" providerId="Windows Live" clId="Web-{399D31C4-B558-43BB-94AB-736CDF392702}" dt="2024-06-03T10:44:55.854" v="7"/>
          <ac:spMkLst>
            <pc:docMk/>
            <pc:sldMk cId="250991195" sldId="256"/>
            <ac:spMk id="24" creationId="{158B3569-73B2-4D05-8E95-886A6EE17F1F}"/>
          </ac:spMkLst>
        </pc:spChg>
        <pc:spChg chg="add">
          <ac:chgData name="Karunasagar Kaliyappan" userId="f9dcaf63eed1bdd3" providerId="Windows Live" clId="Web-{399D31C4-B558-43BB-94AB-736CDF392702}" dt="2024-06-03T10:44:55.869" v="8"/>
          <ac:spMkLst>
            <pc:docMk/>
            <pc:sldMk cId="250991195" sldId="256"/>
            <ac:spMk id="29" creationId="{1ACA2EA0-FFD3-42EC-9406-B595015ED96E}"/>
          </ac:spMkLst>
        </pc:spChg>
        <pc:spChg chg="add">
          <ac:chgData name="Karunasagar Kaliyappan" userId="f9dcaf63eed1bdd3" providerId="Windows Live" clId="Web-{399D31C4-B558-43BB-94AB-736CDF392702}" dt="2024-06-03T10:44:55.869" v="8"/>
          <ac:spMkLst>
            <pc:docMk/>
            <pc:sldMk cId="250991195" sldId="256"/>
            <ac:spMk id="30" creationId="{D5288BCE-665C-472A-8C43-664BCFA31E43}"/>
          </ac:spMkLst>
        </pc:spChg>
        <pc:spChg chg="add">
          <ac:chgData name="Karunasagar Kaliyappan" userId="f9dcaf63eed1bdd3" providerId="Windows Live" clId="Web-{399D31C4-B558-43BB-94AB-736CDF392702}" dt="2024-06-03T10:44:55.869" v="8"/>
          <ac:spMkLst>
            <pc:docMk/>
            <pc:sldMk cId="250991195" sldId="256"/>
            <ac:spMk id="31" creationId="{46C57131-53A7-4C1A-BEA8-25F06A06AD29}"/>
          </ac:spMkLst>
        </pc:spChg>
        <pc:grpChg chg="add del">
          <ac:chgData name="Karunasagar Kaliyappan" userId="f9dcaf63eed1bdd3" providerId="Windows Live" clId="Web-{399D31C4-B558-43BB-94AB-736CDF392702}" dt="2024-06-03T10:43:41.103" v="3"/>
          <ac:grpSpMkLst>
            <pc:docMk/>
            <pc:sldMk cId="250991195" sldId="256"/>
            <ac:grpSpMk id="14" creationId="{89D1390B-7E13-4B4F-9CB2-391063412E54}"/>
          </ac:grpSpMkLst>
        </pc:grpChg>
        <pc:grpChg chg="add del">
          <ac:chgData name="Karunasagar Kaliyappan" userId="f9dcaf63eed1bdd3" providerId="Windows Live" clId="Web-{399D31C4-B558-43BB-94AB-736CDF392702}" dt="2024-06-03T10:44:55.854" v="7"/>
          <ac:grpSpMkLst>
            <pc:docMk/>
            <pc:sldMk cId="250991195" sldId="256"/>
            <ac:grpSpMk id="26" creationId="{CF0FFF1F-79B6-4A13-A464-070CD6F896AF}"/>
          </ac:grpSpMkLst>
        </pc:grpChg>
        <pc:picChg chg="add del">
          <ac:chgData name="Karunasagar Kaliyappan" userId="f9dcaf63eed1bdd3" providerId="Windows Live" clId="Web-{399D31C4-B558-43BB-94AB-736CDF392702}" dt="2024-06-03T10:43:36.493" v="1"/>
          <ac:picMkLst>
            <pc:docMk/>
            <pc:sldMk cId="250991195" sldId="256"/>
            <ac:picMk id="5" creationId="{D2D35555-89B6-DEA6-07CD-BD5574AB33E5}"/>
          </ac:picMkLst>
        </pc:picChg>
        <pc:picChg chg="add del">
          <ac:chgData name="Karunasagar Kaliyappan" userId="f9dcaf63eed1bdd3" providerId="Windows Live" clId="Web-{399D31C4-B558-43BB-94AB-736CDF392702}" dt="2024-06-03T10:43:41.103" v="3"/>
          <ac:picMkLst>
            <pc:docMk/>
            <pc:sldMk cId="250991195" sldId="256"/>
            <ac:picMk id="7" creationId="{AE8E323F-F857-C1FC-815B-A381250F90FA}"/>
          </ac:picMkLst>
        </pc:picChg>
        <pc:picChg chg="add del">
          <ac:chgData name="Karunasagar Kaliyappan" userId="f9dcaf63eed1bdd3" providerId="Windows Live" clId="Web-{399D31C4-B558-43BB-94AB-736CDF392702}" dt="2024-06-03T10:44:55.854" v="7"/>
          <ac:picMkLst>
            <pc:docMk/>
            <pc:sldMk cId="250991195" sldId="256"/>
            <ac:picMk id="25" creationId="{0773F923-D9D8-37F6-AF55-C987D83E4E3F}"/>
          </ac:picMkLst>
        </pc:picChg>
        <pc:cxnChg chg="add del">
          <ac:chgData name="Karunasagar Kaliyappan" userId="f9dcaf63eed1bdd3" providerId="Windows Live" clId="Web-{399D31C4-B558-43BB-94AB-736CDF392702}" dt="2024-06-03T10:44:55.854" v="7"/>
          <ac:cxnSpMkLst>
            <pc:docMk/>
            <pc:sldMk cId="250991195" sldId="256"/>
            <ac:cxnSpMk id="18" creationId="{56020367-4FD5-4596-8E10-C5F095CD8DBF}"/>
          </ac:cxnSpMkLst>
        </pc:cxnChg>
      </pc:sldChg>
      <pc:sldChg chg="addSp delSp modSp mod setBg">
        <pc:chgData name="Karunasagar Kaliyappan" userId="f9dcaf63eed1bdd3" providerId="Windows Live" clId="Web-{399D31C4-B558-43BB-94AB-736CDF392702}" dt="2024-06-03T10:45:26.713" v="13"/>
        <pc:sldMkLst>
          <pc:docMk/>
          <pc:sldMk cId="387511011" sldId="258"/>
        </pc:sldMkLst>
        <pc:spChg chg="mod">
          <ac:chgData name="Karunasagar Kaliyappan" userId="f9dcaf63eed1bdd3" providerId="Windows Live" clId="Web-{399D31C4-B558-43BB-94AB-736CDF392702}" dt="2024-06-03T10:45:26.713" v="13"/>
          <ac:spMkLst>
            <pc:docMk/>
            <pc:sldMk cId="387511011" sldId="258"/>
            <ac:spMk id="2" creationId="{26C6D1A8-A495-C6D5-328F-BE46AB99CFFD}"/>
          </ac:spMkLst>
        </pc:spChg>
        <pc:spChg chg="add del">
          <ac:chgData name="Karunasagar Kaliyappan" userId="f9dcaf63eed1bdd3" providerId="Windows Live" clId="Web-{399D31C4-B558-43BB-94AB-736CDF392702}" dt="2024-06-03T10:45:26.713" v="13"/>
          <ac:spMkLst>
            <pc:docMk/>
            <pc:sldMk cId="387511011" sldId="258"/>
            <ac:spMk id="3" creationId="{7167F2CB-625F-CF99-FBE3-526063E3C3B8}"/>
          </ac:spMkLst>
        </pc:spChg>
        <pc:spChg chg="add del">
          <ac:chgData name="Karunasagar Kaliyappan" userId="f9dcaf63eed1bdd3" providerId="Windows Live" clId="Web-{399D31C4-B558-43BB-94AB-736CDF392702}" dt="2024-06-03T10:45:26.666" v="12"/>
          <ac:spMkLst>
            <pc:docMk/>
            <pc:sldMk cId="387511011" sldId="258"/>
            <ac:spMk id="9" creationId="{2C61293E-6EBE-43EF-A52C-9BEBFD7679D4}"/>
          </ac:spMkLst>
        </pc:spChg>
        <pc:spChg chg="add del">
          <ac:chgData name="Karunasagar Kaliyappan" userId="f9dcaf63eed1bdd3" providerId="Windows Live" clId="Web-{399D31C4-B558-43BB-94AB-736CDF392702}" dt="2024-06-03T10:45:16.479" v="10"/>
          <ac:spMkLst>
            <pc:docMk/>
            <pc:sldMk cId="387511011" sldId="258"/>
            <ac:spMk id="10" creationId="{B50AB553-2A96-4A92-96F2-93548E096954}"/>
          </ac:spMkLst>
        </pc:spChg>
        <pc:spChg chg="add del">
          <ac:chgData name="Karunasagar Kaliyappan" userId="f9dcaf63eed1bdd3" providerId="Windows Live" clId="Web-{399D31C4-B558-43BB-94AB-736CDF392702}" dt="2024-06-03T10:45:26.666" v="12"/>
          <ac:spMkLst>
            <pc:docMk/>
            <pc:sldMk cId="387511011" sldId="258"/>
            <ac:spMk id="11" creationId="{21540236-BFD5-4A9D-8840-4703E7F76825}"/>
          </ac:spMkLst>
        </pc:spChg>
        <pc:spChg chg="add del">
          <ac:chgData name="Karunasagar Kaliyappan" userId="f9dcaf63eed1bdd3" providerId="Windows Live" clId="Web-{399D31C4-B558-43BB-94AB-736CDF392702}" dt="2024-06-03T10:45:26.666" v="12"/>
          <ac:spMkLst>
            <pc:docMk/>
            <pc:sldMk cId="387511011" sldId="258"/>
            <ac:spMk id="13" creationId="{7167F2CB-625F-CF99-FBE3-526063E3C3B8}"/>
          </ac:spMkLst>
        </pc:spChg>
        <pc:spChg chg="add">
          <ac:chgData name="Karunasagar Kaliyappan" userId="f9dcaf63eed1bdd3" providerId="Windows Live" clId="Web-{399D31C4-B558-43BB-94AB-736CDF392702}" dt="2024-06-03T10:45:26.713" v="13"/>
          <ac:spMkLst>
            <pc:docMk/>
            <pc:sldMk cId="387511011" sldId="258"/>
            <ac:spMk id="16" creationId="{B50AB553-2A96-4A92-96F2-93548E096954}"/>
          </ac:spMkLst>
        </pc:spChg>
        <pc:graphicFrameChg chg="add del">
          <ac:chgData name="Karunasagar Kaliyappan" userId="f9dcaf63eed1bdd3" providerId="Windows Live" clId="Web-{399D31C4-B558-43BB-94AB-736CDF392702}" dt="2024-06-03T10:45:16.479" v="10"/>
          <ac:graphicFrameMkLst>
            <pc:docMk/>
            <pc:sldMk cId="387511011" sldId="258"/>
            <ac:graphicFrameMk id="5" creationId="{50CF9798-BCF6-0B08-22C0-B2FE12873CFA}"/>
          </ac:graphicFrameMkLst>
        </pc:graphicFrameChg>
        <pc:graphicFrameChg chg="add">
          <ac:chgData name="Karunasagar Kaliyappan" userId="f9dcaf63eed1bdd3" providerId="Windows Live" clId="Web-{399D31C4-B558-43BB-94AB-736CDF392702}" dt="2024-06-03T10:45:26.713" v="13"/>
          <ac:graphicFrameMkLst>
            <pc:docMk/>
            <pc:sldMk cId="387511011" sldId="258"/>
            <ac:graphicFrameMk id="17" creationId="{50CF9798-BCF6-0B08-22C0-B2FE12873CFA}"/>
          </ac:graphicFrameMkLst>
        </pc:graphicFrameChg>
        <pc:picChg chg="add del">
          <ac:chgData name="Karunasagar Kaliyappan" userId="f9dcaf63eed1bdd3" providerId="Windows Live" clId="Web-{399D31C4-B558-43BB-94AB-736CDF392702}" dt="2024-06-03T10:45:16.479" v="10"/>
          <ac:picMkLst>
            <pc:docMk/>
            <pc:sldMk cId="387511011" sldId="258"/>
            <ac:picMk id="6" creationId="{A475FC9F-FFC1-57F3-20E8-3E38874F2682}"/>
          </ac:picMkLst>
        </pc:picChg>
        <pc:picChg chg="add del">
          <ac:chgData name="Karunasagar Kaliyappan" userId="f9dcaf63eed1bdd3" providerId="Windows Live" clId="Web-{399D31C4-B558-43BB-94AB-736CDF392702}" dt="2024-06-03T10:45:26.666" v="12"/>
          <ac:picMkLst>
            <pc:docMk/>
            <pc:sldMk cId="387511011" sldId="258"/>
            <ac:picMk id="12" creationId="{370E5394-99A2-3CEA-A13B-2D063F231CB4}"/>
          </ac:picMkLst>
        </pc:picChg>
        <pc:picChg chg="add">
          <ac:chgData name="Karunasagar Kaliyappan" userId="f9dcaf63eed1bdd3" providerId="Windows Live" clId="Web-{399D31C4-B558-43BB-94AB-736CDF392702}" dt="2024-06-03T10:45:26.713" v="13"/>
          <ac:picMkLst>
            <pc:docMk/>
            <pc:sldMk cId="387511011" sldId="258"/>
            <ac:picMk id="15" creationId="{A475FC9F-FFC1-57F3-20E8-3E38874F2682}"/>
          </ac:picMkLst>
        </pc:picChg>
      </pc:sldChg>
      <pc:sldChg chg="addSp modSp mod setBg">
        <pc:chgData name="Karunasagar Kaliyappan" userId="f9dcaf63eed1bdd3" providerId="Windows Live" clId="Web-{399D31C4-B558-43BB-94AB-736CDF392702}" dt="2024-06-03T10:49:59.419" v="22"/>
        <pc:sldMkLst>
          <pc:docMk/>
          <pc:sldMk cId="199320605" sldId="260"/>
        </pc:sldMkLst>
        <pc:spChg chg="mod">
          <ac:chgData name="Karunasagar Kaliyappan" userId="f9dcaf63eed1bdd3" providerId="Windows Live" clId="Web-{399D31C4-B558-43BB-94AB-736CDF392702}" dt="2024-06-03T10:49:59.419" v="22"/>
          <ac:spMkLst>
            <pc:docMk/>
            <pc:sldMk cId="199320605" sldId="260"/>
            <ac:spMk id="2" creationId="{6E76800E-0A43-9154-064E-D370D32B050E}"/>
          </ac:spMkLst>
        </pc:spChg>
        <pc:spChg chg="mod">
          <ac:chgData name="Karunasagar Kaliyappan" userId="f9dcaf63eed1bdd3" providerId="Windows Live" clId="Web-{399D31C4-B558-43BB-94AB-736CDF392702}" dt="2024-06-03T10:49:59.419" v="22"/>
          <ac:spMkLst>
            <pc:docMk/>
            <pc:sldMk cId="199320605" sldId="260"/>
            <ac:spMk id="3" creationId="{E441587A-AAC4-96B5-38AC-7A6837CB3599}"/>
          </ac:spMkLst>
        </pc:spChg>
        <pc:spChg chg="add">
          <ac:chgData name="Karunasagar Kaliyappan" userId="f9dcaf63eed1bdd3" providerId="Windows Live" clId="Web-{399D31C4-B558-43BB-94AB-736CDF392702}" dt="2024-06-03T10:49:59.419" v="22"/>
          <ac:spMkLst>
            <pc:docMk/>
            <pc:sldMk cId="199320605" sldId="260"/>
            <ac:spMk id="9" creationId="{B65C0385-5E30-4D2E-AF9F-4639659D34E9}"/>
          </ac:spMkLst>
        </pc:spChg>
        <pc:spChg chg="add">
          <ac:chgData name="Karunasagar Kaliyappan" userId="f9dcaf63eed1bdd3" providerId="Windows Live" clId="Web-{399D31C4-B558-43BB-94AB-736CDF392702}" dt="2024-06-03T10:49:59.419" v="22"/>
          <ac:spMkLst>
            <pc:docMk/>
            <pc:sldMk cId="199320605" sldId="260"/>
            <ac:spMk id="11" creationId="{E335820B-3A29-42C5-AA8D-10ECA43CD985}"/>
          </ac:spMkLst>
        </pc:spChg>
        <pc:picChg chg="add">
          <ac:chgData name="Karunasagar Kaliyappan" userId="f9dcaf63eed1bdd3" providerId="Windows Live" clId="Web-{399D31C4-B558-43BB-94AB-736CDF392702}" dt="2024-06-03T10:49:59.419" v="22"/>
          <ac:picMkLst>
            <pc:docMk/>
            <pc:sldMk cId="199320605" sldId="260"/>
            <ac:picMk id="5" creationId="{CA532F69-0B2E-A802-89DF-0B53A266D44C}"/>
          </ac:picMkLst>
        </pc:picChg>
      </pc:sldChg>
      <pc:sldChg chg="addSp delSp modSp mod setBg">
        <pc:chgData name="Karunasagar Kaliyappan" userId="f9dcaf63eed1bdd3" providerId="Windows Live" clId="Web-{399D31C4-B558-43BB-94AB-736CDF392702}" dt="2024-06-03T10:49:15.856" v="21"/>
        <pc:sldMkLst>
          <pc:docMk/>
          <pc:sldMk cId="1207987413" sldId="261"/>
        </pc:sldMkLst>
        <pc:spChg chg="mod">
          <ac:chgData name="Karunasagar Kaliyappan" userId="f9dcaf63eed1bdd3" providerId="Windows Live" clId="Web-{399D31C4-B558-43BB-94AB-736CDF392702}" dt="2024-06-03T10:46:11.151" v="18"/>
          <ac:spMkLst>
            <pc:docMk/>
            <pc:sldMk cId="1207987413" sldId="261"/>
            <ac:spMk id="2" creationId="{BDD2732A-7C7F-DD4B-B289-50B47AD069C4}"/>
          </ac:spMkLst>
        </pc:spChg>
        <pc:spChg chg="add del mod">
          <ac:chgData name="Karunasagar Kaliyappan" userId="f9dcaf63eed1bdd3" providerId="Windows Live" clId="Web-{399D31C4-B558-43BB-94AB-736CDF392702}" dt="2024-06-03T10:49:15.856" v="21"/>
          <ac:spMkLst>
            <pc:docMk/>
            <pc:sldMk cId="1207987413" sldId="261"/>
            <ac:spMk id="3" creationId="{7840E7CD-268C-0735-CFCB-CC1EBD6B0146}"/>
          </ac:spMkLst>
        </pc:spChg>
        <pc:spChg chg="add">
          <ac:chgData name="Karunasagar Kaliyappan" userId="f9dcaf63eed1bdd3" providerId="Windows Live" clId="Web-{399D31C4-B558-43BB-94AB-736CDF392702}" dt="2024-06-03T10:46:11.151" v="18"/>
          <ac:spMkLst>
            <pc:docMk/>
            <pc:sldMk cId="1207987413" sldId="261"/>
            <ac:spMk id="8" creationId="{1709F1D5-B0F1-4714-A239-E5B61C161915}"/>
          </ac:spMkLst>
        </pc:spChg>
        <pc:spChg chg="add del">
          <ac:chgData name="Karunasagar Kaliyappan" userId="f9dcaf63eed1bdd3" providerId="Windows Live" clId="Web-{399D31C4-B558-43BB-94AB-736CDF392702}" dt="2024-06-03T10:45:59.354" v="15"/>
          <ac:spMkLst>
            <pc:docMk/>
            <pc:sldMk cId="1207987413" sldId="261"/>
            <ac:spMk id="9" creationId="{9F7D5CDA-D291-4307-BF55-1381FED29634}"/>
          </ac:spMkLst>
        </pc:spChg>
        <pc:spChg chg="add">
          <ac:chgData name="Karunasagar Kaliyappan" userId="f9dcaf63eed1bdd3" providerId="Windows Live" clId="Web-{399D31C4-B558-43BB-94AB-736CDF392702}" dt="2024-06-03T10:46:11.151" v="18"/>
          <ac:spMkLst>
            <pc:docMk/>
            <pc:sldMk cId="1207987413" sldId="261"/>
            <ac:spMk id="10" creationId="{228FB460-D3FF-4440-A020-05982A09E517}"/>
          </ac:spMkLst>
        </pc:spChg>
        <pc:spChg chg="add del">
          <ac:chgData name="Karunasagar Kaliyappan" userId="f9dcaf63eed1bdd3" providerId="Windows Live" clId="Web-{399D31C4-B558-43BB-94AB-736CDF392702}" dt="2024-06-03T10:45:59.354" v="15"/>
          <ac:spMkLst>
            <pc:docMk/>
            <pc:sldMk cId="1207987413" sldId="261"/>
            <ac:spMk id="11" creationId="{59B296B9-C5A5-4E4F-9B60-C907B5F1466C}"/>
          </ac:spMkLst>
        </pc:spChg>
        <pc:spChg chg="add">
          <ac:chgData name="Karunasagar Kaliyappan" userId="f9dcaf63eed1bdd3" providerId="Windows Live" clId="Web-{399D31C4-B558-43BB-94AB-736CDF392702}" dt="2024-06-03T10:46:11.151" v="18"/>
          <ac:spMkLst>
            <pc:docMk/>
            <pc:sldMk cId="1207987413" sldId="261"/>
            <ac:spMk id="12" creationId="{14847E93-7DC1-4D4B-8829-B19AA7137C50}"/>
          </ac:spMkLst>
        </pc:spChg>
        <pc:spChg chg="add del">
          <ac:chgData name="Karunasagar Kaliyappan" userId="f9dcaf63eed1bdd3" providerId="Windows Live" clId="Web-{399D31C4-B558-43BB-94AB-736CDF392702}" dt="2024-06-03T10:45:59.354" v="15"/>
          <ac:spMkLst>
            <pc:docMk/>
            <pc:sldMk cId="1207987413" sldId="261"/>
            <ac:spMk id="13" creationId="{D0300FD3-5AF1-6305-15FA-9078072672E2}"/>
          </ac:spMkLst>
        </pc:spChg>
        <pc:spChg chg="add">
          <ac:chgData name="Karunasagar Kaliyappan" userId="f9dcaf63eed1bdd3" providerId="Windows Live" clId="Web-{399D31C4-B558-43BB-94AB-736CDF392702}" dt="2024-06-03T10:46:11.151" v="18"/>
          <ac:spMkLst>
            <pc:docMk/>
            <pc:sldMk cId="1207987413" sldId="261"/>
            <ac:spMk id="14" creationId="{5566D6E1-03A1-4D73-A4E0-35D74D568A04}"/>
          </ac:spMkLst>
        </pc:spChg>
        <pc:spChg chg="add del">
          <ac:chgData name="Karunasagar Kaliyappan" userId="f9dcaf63eed1bdd3" providerId="Windows Live" clId="Web-{399D31C4-B558-43BB-94AB-736CDF392702}" dt="2024-06-03T10:46:11.135" v="17"/>
          <ac:spMkLst>
            <pc:docMk/>
            <pc:sldMk cId="1207987413" sldId="261"/>
            <ac:spMk id="15" creationId="{B65C0385-5E30-4D2E-AF9F-4639659D34E9}"/>
          </ac:spMkLst>
        </pc:spChg>
        <pc:spChg chg="add del">
          <ac:chgData name="Karunasagar Kaliyappan" userId="f9dcaf63eed1bdd3" providerId="Windows Live" clId="Web-{399D31C4-B558-43BB-94AB-736CDF392702}" dt="2024-06-03T10:46:11.135" v="17"/>
          <ac:spMkLst>
            <pc:docMk/>
            <pc:sldMk cId="1207987413" sldId="261"/>
            <ac:spMk id="17" creationId="{E335820B-3A29-42C5-AA8D-10ECA43CD985}"/>
          </ac:spMkLst>
        </pc:spChg>
        <pc:spChg chg="add">
          <ac:chgData name="Karunasagar Kaliyappan" userId="f9dcaf63eed1bdd3" providerId="Windows Live" clId="Web-{399D31C4-B558-43BB-94AB-736CDF392702}" dt="2024-06-03T10:46:11.151" v="18"/>
          <ac:spMkLst>
            <pc:docMk/>
            <pc:sldMk cId="1207987413" sldId="261"/>
            <ac:spMk id="18" creationId="{7B786209-1B0B-4CA9-9BDD-F7327066A84D}"/>
          </ac:spMkLst>
        </pc:spChg>
        <pc:spChg chg="add">
          <ac:chgData name="Karunasagar Kaliyappan" userId="f9dcaf63eed1bdd3" providerId="Windows Live" clId="Web-{399D31C4-B558-43BB-94AB-736CDF392702}" dt="2024-06-03T10:46:11.151" v="18"/>
          <ac:spMkLst>
            <pc:docMk/>
            <pc:sldMk cId="1207987413" sldId="261"/>
            <ac:spMk id="19" creationId="{9F835A99-04AC-494A-A572-AFE8413CC938}"/>
          </ac:spMkLst>
        </pc:spChg>
        <pc:spChg chg="add">
          <ac:chgData name="Karunasagar Kaliyappan" userId="f9dcaf63eed1bdd3" providerId="Windows Live" clId="Web-{399D31C4-B558-43BB-94AB-736CDF392702}" dt="2024-06-03T10:46:11.151" v="18"/>
          <ac:spMkLst>
            <pc:docMk/>
            <pc:sldMk cId="1207987413" sldId="261"/>
            <ac:spMk id="20" creationId="{2D2964BB-484D-45AE-AD66-D407D0629652}"/>
          </ac:spMkLst>
        </pc:spChg>
        <pc:spChg chg="add">
          <ac:chgData name="Karunasagar Kaliyappan" userId="f9dcaf63eed1bdd3" providerId="Windows Live" clId="Web-{399D31C4-B558-43BB-94AB-736CDF392702}" dt="2024-06-03T10:46:11.151" v="18"/>
          <ac:spMkLst>
            <pc:docMk/>
            <pc:sldMk cId="1207987413" sldId="261"/>
            <ac:spMk id="22" creationId="{6691AC69-A76E-4DAB-B565-468B6B87ACF3}"/>
          </ac:spMkLst>
        </pc:spChg>
        <pc:graphicFrameChg chg="add del">
          <ac:chgData name="Karunasagar Kaliyappan" userId="f9dcaf63eed1bdd3" providerId="Windows Live" clId="Web-{399D31C4-B558-43BB-94AB-736CDF392702}" dt="2024-06-03T10:49:15.840" v="20"/>
          <ac:graphicFrameMkLst>
            <pc:docMk/>
            <pc:sldMk cId="1207987413" sldId="261"/>
            <ac:graphicFrameMk id="24" creationId="{86CCD2CA-5D86-044B-173E-75C16D899C11}"/>
          </ac:graphicFrameMkLst>
        </pc:graphicFrameChg>
        <pc:graphicFrameChg chg="add">
          <ac:chgData name="Karunasagar Kaliyappan" userId="f9dcaf63eed1bdd3" providerId="Windows Live" clId="Web-{399D31C4-B558-43BB-94AB-736CDF392702}" dt="2024-06-03T10:49:15.856" v="21"/>
          <ac:graphicFrameMkLst>
            <pc:docMk/>
            <pc:sldMk cId="1207987413" sldId="261"/>
            <ac:graphicFrameMk id="26" creationId="{E5159503-26E7-A8E1-614A-1A8A533D7608}"/>
          </ac:graphicFrameMkLst>
        </pc:graphicFrameChg>
        <pc:picChg chg="add del">
          <ac:chgData name="Karunasagar Kaliyappan" userId="f9dcaf63eed1bdd3" providerId="Windows Live" clId="Web-{399D31C4-B558-43BB-94AB-736CDF392702}" dt="2024-06-03T10:45:59.354" v="15"/>
          <ac:picMkLst>
            <pc:docMk/>
            <pc:sldMk cId="1207987413" sldId="261"/>
            <ac:picMk id="5" creationId="{0298DC6E-5F5F-EEB8-DF42-B3589FAB7146}"/>
          </ac:picMkLst>
        </pc:picChg>
        <pc:picChg chg="add del">
          <ac:chgData name="Karunasagar Kaliyappan" userId="f9dcaf63eed1bdd3" providerId="Windows Live" clId="Web-{399D31C4-B558-43BB-94AB-736CDF392702}" dt="2024-06-03T10:46:11.135" v="17"/>
          <ac:picMkLst>
            <pc:docMk/>
            <pc:sldMk cId="1207987413" sldId="261"/>
            <ac:picMk id="16" creationId="{CAD49E4E-8F85-C2EC-7CF4-B7DFA023B0BD}"/>
          </ac:picMkLst>
        </pc:picChg>
      </pc:sldChg>
      <pc:sldChg chg="addSp delSp modSp mod setBg">
        <pc:chgData name="Karunasagar Kaliyappan" userId="f9dcaf63eed1bdd3" providerId="Windows Live" clId="Web-{399D31C4-B558-43BB-94AB-736CDF392702}" dt="2024-06-03T10:50:08.341" v="23"/>
        <pc:sldMkLst>
          <pc:docMk/>
          <pc:sldMk cId="3780216426" sldId="262"/>
        </pc:sldMkLst>
        <pc:spChg chg="mod">
          <ac:chgData name="Karunasagar Kaliyappan" userId="f9dcaf63eed1bdd3" providerId="Windows Live" clId="Web-{399D31C4-B558-43BB-94AB-736CDF392702}" dt="2024-06-03T10:50:08.341" v="23"/>
          <ac:spMkLst>
            <pc:docMk/>
            <pc:sldMk cId="3780216426" sldId="262"/>
            <ac:spMk id="2" creationId="{A979FB72-4405-288F-A2AA-B1B2B5732604}"/>
          </ac:spMkLst>
        </pc:spChg>
        <pc:spChg chg="del">
          <ac:chgData name="Karunasagar Kaliyappan" userId="f9dcaf63eed1bdd3" providerId="Windows Live" clId="Web-{399D31C4-B558-43BB-94AB-736CDF392702}" dt="2024-06-03T10:50:08.341" v="23"/>
          <ac:spMkLst>
            <pc:docMk/>
            <pc:sldMk cId="3780216426" sldId="262"/>
            <ac:spMk id="3" creationId="{EB3CED81-BAF4-44B5-816E-29F6EB8E6CAC}"/>
          </ac:spMkLst>
        </pc:spChg>
        <pc:spChg chg="add">
          <ac:chgData name="Karunasagar Kaliyappan" userId="f9dcaf63eed1bdd3" providerId="Windows Live" clId="Web-{399D31C4-B558-43BB-94AB-736CDF392702}" dt="2024-06-03T10:50:08.341" v="23"/>
          <ac:spMkLst>
            <pc:docMk/>
            <pc:sldMk cId="3780216426" sldId="262"/>
            <ac:spMk id="9" creationId="{53B021B3-DE93-4AB7-8A18-CF5F1CED88B8}"/>
          </ac:spMkLst>
        </pc:spChg>
        <pc:spChg chg="add">
          <ac:chgData name="Karunasagar Kaliyappan" userId="f9dcaf63eed1bdd3" providerId="Windows Live" clId="Web-{399D31C4-B558-43BB-94AB-736CDF392702}" dt="2024-06-03T10:50:08.341" v="23"/>
          <ac:spMkLst>
            <pc:docMk/>
            <pc:sldMk cId="3780216426" sldId="262"/>
            <ac:spMk id="11" creationId="{52D502E5-F6B4-4D58-B4AE-FC466FF15EE8}"/>
          </ac:spMkLst>
        </pc:spChg>
        <pc:spChg chg="add">
          <ac:chgData name="Karunasagar Kaliyappan" userId="f9dcaf63eed1bdd3" providerId="Windows Live" clId="Web-{399D31C4-B558-43BB-94AB-736CDF392702}" dt="2024-06-03T10:50:08.341" v="23"/>
          <ac:spMkLst>
            <pc:docMk/>
            <pc:sldMk cId="3780216426" sldId="262"/>
            <ac:spMk id="13" creationId="{9DECDBF4-02B6-4BB4-B65B-B8107AD6A9E8}"/>
          </ac:spMkLst>
        </pc:spChg>
        <pc:graphicFrameChg chg="add">
          <ac:chgData name="Karunasagar Kaliyappan" userId="f9dcaf63eed1bdd3" providerId="Windows Live" clId="Web-{399D31C4-B558-43BB-94AB-736CDF392702}" dt="2024-06-03T10:50:08.341" v="23"/>
          <ac:graphicFrameMkLst>
            <pc:docMk/>
            <pc:sldMk cId="3780216426" sldId="262"/>
            <ac:graphicFrameMk id="5" creationId="{C6DB65C7-9FC1-F8F3-1433-7E84079A1052}"/>
          </ac:graphicFrameMkLst>
        </pc:graphicFrameChg>
      </pc:sldChg>
      <pc:sldChg chg="addSp delSp modSp mod setBg">
        <pc:chgData name="Karunasagar Kaliyappan" userId="f9dcaf63eed1bdd3" providerId="Windows Live" clId="Web-{399D31C4-B558-43BB-94AB-736CDF392702}" dt="2024-06-03T10:51:22.842" v="46"/>
        <pc:sldMkLst>
          <pc:docMk/>
          <pc:sldMk cId="3452713587" sldId="263"/>
        </pc:sldMkLst>
        <pc:spChg chg="mod">
          <ac:chgData name="Karunasagar Kaliyappan" userId="f9dcaf63eed1bdd3" providerId="Windows Live" clId="Web-{399D31C4-B558-43BB-94AB-736CDF392702}" dt="2024-06-03T10:51:22.842" v="46"/>
          <ac:spMkLst>
            <pc:docMk/>
            <pc:sldMk cId="3452713587" sldId="263"/>
            <ac:spMk id="2" creationId="{55D407E8-E700-AD2A-CBA7-B34D5246F20F}"/>
          </ac:spMkLst>
        </pc:spChg>
        <pc:spChg chg="mod">
          <ac:chgData name="Karunasagar Kaliyappan" userId="f9dcaf63eed1bdd3" providerId="Windows Live" clId="Web-{399D31C4-B558-43BB-94AB-736CDF392702}" dt="2024-06-03T10:51:22.842" v="46"/>
          <ac:spMkLst>
            <pc:docMk/>
            <pc:sldMk cId="3452713587" sldId="263"/>
            <ac:spMk id="3" creationId="{4F2F1127-5AB8-BCAF-3BAA-6FEA14651D7F}"/>
          </ac:spMkLst>
        </pc:spChg>
        <pc:spChg chg="add del">
          <ac:chgData name="Karunasagar Kaliyappan" userId="f9dcaf63eed1bdd3" providerId="Windows Live" clId="Web-{399D31C4-B558-43BB-94AB-736CDF392702}" dt="2024-06-03T10:50:19.685" v="25"/>
          <ac:spMkLst>
            <pc:docMk/>
            <pc:sldMk cId="3452713587" sldId="263"/>
            <ac:spMk id="10" creationId="{743AA782-23D1-4521-8CAD-47662984AA08}"/>
          </ac:spMkLst>
        </pc:spChg>
        <pc:spChg chg="add del">
          <ac:chgData name="Karunasagar Kaliyappan" userId="f9dcaf63eed1bdd3" providerId="Windows Live" clId="Web-{399D31C4-B558-43BB-94AB-736CDF392702}" dt="2024-06-03T10:50:19.685" v="25"/>
          <ac:spMkLst>
            <pc:docMk/>
            <pc:sldMk cId="3452713587" sldId="263"/>
            <ac:spMk id="12" creationId="{71877DBC-BB60-40F0-AC93-2ACDBAAE60CE}"/>
          </ac:spMkLst>
        </pc:spChg>
        <pc:spChg chg="add del">
          <ac:chgData name="Karunasagar Kaliyappan" userId="f9dcaf63eed1bdd3" providerId="Windows Live" clId="Web-{399D31C4-B558-43BB-94AB-736CDF392702}" dt="2024-06-03T10:50:22.216" v="27"/>
          <ac:spMkLst>
            <pc:docMk/>
            <pc:sldMk cId="3452713587" sldId="263"/>
            <ac:spMk id="14" creationId="{8D9CE0F4-2EB2-4F1F-8AAC-DB3571D9FE10}"/>
          </ac:spMkLst>
        </pc:spChg>
        <pc:spChg chg="add del">
          <ac:chgData name="Karunasagar Kaliyappan" userId="f9dcaf63eed1bdd3" providerId="Windows Live" clId="Web-{399D31C4-B558-43BB-94AB-736CDF392702}" dt="2024-06-03T10:50:22.216" v="27"/>
          <ac:spMkLst>
            <pc:docMk/>
            <pc:sldMk cId="3452713587" sldId="263"/>
            <ac:spMk id="15" creationId="{0B9EE3F3-89B7-43C3-8651-C4C96830993D}"/>
          </ac:spMkLst>
        </pc:spChg>
        <pc:spChg chg="add del">
          <ac:chgData name="Karunasagar Kaliyappan" userId="f9dcaf63eed1bdd3" providerId="Windows Live" clId="Web-{399D31C4-B558-43BB-94AB-736CDF392702}" dt="2024-06-03T10:50:22.216" v="27"/>
          <ac:spMkLst>
            <pc:docMk/>
            <pc:sldMk cId="3452713587" sldId="263"/>
            <ac:spMk id="16" creationId="{33AE4636-AEEC-45D6-84D4-7AC2DA48ECF8}"/>
          </ac:spMkLst>
        </pc:spChg>
        <pc:spChg chg="add del">
          <ac:chgData name="Karunasagar Kaliyappan" userId="f9dcaf63eed1bdd3" providerId="Windows Live" clId="Web-{399D31C4-B558-43BB-94AB-736CDF392702}" dt="2024-06-03T10:50:27.154" v="29"/>
          <ac:spMkLst>
            <pc:docMk/>
            <pc:sldMk cId="3452713587" sldId="263"/>
            <ac:spMk id="18" creationId="{743AA782-23D1-4521-8CAD-47662984AA08}"/>
          </ac:spMkLst>
        </pc:spChg>
        <pc:spChg chg="add del">
          <ac:chgData name="Karunasagar Kaliyappan" userId="f9dcaf63eed1bdd3" providerId="Windows Live" clId="Web-{399D31C4-B558-43BB-94AB-736CDF392702}" dt="2024-06-03T10:50:27.154" v="29"/>
          <ac:spMkLst>
            <pc:docMk/>
            <pc:sldMk cId="3452713587" sldId="263"/>
            <ac:spMk id="19" creationId="{71877DBC-BB60-40F0-AC93-2ACDBAAE60CE}"/>
          </ac:spMkLst>
        </pc:spChg>
        <pc:spChg chg="add del">
          <ac:chgData name="Karunasagar Kaliyappan" userId="f9dcaf63eed1bdd3" providerId="Windows Live" clId="Web-{399D31C4-B558-43BB-94AB-736CDF392702}" dt="2024-06-03T10:50:29.544" v="31"/>
          <ac:spMkLst>
            <pc:docMk/>
            <pc:sldMk cId="3452713587" sldId="263"/>
            <ac:spMk id="21" creationId="{743AA782-23D1-4521-8CAD-47662984AA08}"/>
          </ac:spMkLst>
        </pc:spChg>
        <pc:spChg chg="add del">
          <ac:chgData name="Karunasagar Kaliyappan" userId="f9dcaf63eed1bdd3" providerId="Windows Live" clId="Web-{399D31C4-B558-43BB-94AB-736CDF392702}" dt="2024-06-03T10:50:29.544" v="31"/>
          <ac:spMkLst>
            <pc:docMk/>
            <pc:sldMk cId="3452713587" sldId="263"/>
            <ac:spMk id="22" creationId="{650D18FE-0824-4A46-B22C-A86B52E5780A}"/>
          </ac:spMkLst>
        </pc:spChg>
        <pc:spChg chg="add del">
          <ac:chgData name="Karunasagar Kaliyappan" userId="f9dcaf63eed1bdd3" providerId="Windows Live" clId="Web-{399D31C4-B558-43BB-94AB-736CDF392702}" dt="2024-06-03T10:50:37.997" v="33"/>
          <ac:spMkLst>
            <pc:docMk/>
            <pc:sldMk cId="3452713587" sldId="263"/>
            <ac:spMk id="24" creationId="{F821940F-7A1D-4ACC-85B4-A932898ABB37}"/>
          </ac:spMkLst>
        </pc:spChg>
        <pc:spChg chg="add del">
          <ac:chgData name="Karunasagar Kaliyappan" userId="f9dcaf63eed1bdd3" providerId="Windows Live" clId="Web-{399D31C4-B558-43BB-94AB-736CDF392702}" dt="2024-06-03T10:50:37.997" v="33"/>
          <ac:spMkLst>
            <pc:docMk/>
            <pc:sldMk cId="3452713587" sldId="263"/>
            <ac:spMk id="25" creationId="{16674508-81D3-48CF-96BF-7FC60EAA572A}"/>
          </ac:spMkLst>
        </pc:spChg>
        <pc:spChg chg="add del">
          <ac:chgData name="Karunasagar Kaliyappan" userId="f9dcaf63eed1bdd3" providerId="Windows Live" clId="Web-{399D31C4-B558-43BB-94AB-736CDF392702}" dt="2024-06-03T10:50:41.201" v="35"/>
          <ac:spMkLst>
            <pc:docMk/>
            <pc:sldMk cId="3452713587" sldId="263"/>
            <ac:spMk id="27" creationId="{2B97F24A-32CE-4C1C-A50D-3016B394DCFB}"/>
          </ac:spMkLst>
        </pc:spChg>
        <pc:spChg chg="add del">
          <ac:chgData name="Karunasagar Kaliyappan" userId="f9dcaf63eed1bdd3" providerId="Windows Live" clId="Web-{399D31C4-B558-43BB-94AB-736CDF392702}" dt="2024-06-03T10:50:41.201" v="35"/>
          <ac:spMkLst>
            <pc:docMk/>
            <pc:sldMk cId="3452713587" sldId="263"/>
            <ac:spMk id="28" creationId="{6357EC4F-235E-4222-A36F-C7878ACE37F2}"/>
          </ac:spMkLst>
        </pc:spChg>
        <pc:spChg chg="add del">
          <ac:chgData name="Karunasagar Kaliyappan" userId="f9dcaf63eed1bdd3" providerId="Windows Live" clId="Web-{399D31C4-B558-43BB-94AB-736CDF392702}" dt="2024-06-03T10:50:46.201" v="37"/>
          <ac:spMkLst>
            <pc:docMk/>
            <pc:sldMk cId="3452713587" sldId="263"/>
            <ac:spMk id="30" creationId="{C3420C89-0B09-4632-A4AF-3971D08BF7A8}"/>
          </ac:spMkLst>
        </pc:spChg>
        <pc:spChg chg="add del">
          <ac:chgData name="Karunasagar Kaliyappan" userId="f9dcaf63eed1bdd3" providerId="Windows Live" clId="Web-{399D31C4-B558-43BB-94AB-736CDF392702}" dt="2024-06-03T10:50:46.201" v="37"/>
          <ac:spMkLst>
            <pc:docMk/>
            <pc:sldMk cId="3452713587" sldId="263"/>
            <ac:spMk id="31" creationId="{4E5CBA61-BF74-40B4-A3A8-366BBA626CCF}"/>
          </ac:spMkLst>
        </pc:spChg>
        <pc:spChg chg="add del">
          <ac:chgData name="Karunasagar Kaliyappan" userId="f9dcaf63eed1bdd3" providerId="Windows Live" clId="Web-{399D31C4-B558-43BB-94AB-736CDF392702}" dt="2024-06-03T10:51:22.842" v="46"/>
          <ac:spMkLst>
            <pc:docMk/>
            <pc:sldMk cId="3452713587" sldId="263"/>
            <ac:spMk id="42" creationId="{45D37F4E-DDB4-456B-97E0-9937730A039F}"/>
          </ac:spMkLst>
        </pc:spChg>
        <pc:spChg chg="add del">
          <ac:chgData name="Karunasagar Kaliyappan" userId="f9dcaf63eed1bdd3" providerId="Windows Live" clId="Web-{399D31C4-B558-43BB-94AB-736CDF392702}" dt="2024-06-03T10:51:22.842" v="46"/>
          <ac:spMkLst>
            <pc:docMk/>
            <pc:sldMk cId="3452713587" sldId="263"/>
            <ac:spMk id="43" creationId="{B2DD41CD-8F47-4F56-AD12-4E2FF7696987}"/>
          </ac:spMkLst>
        </pc:spChg>
        <pc:spChg chg="add del">
          <ac:chgData name="Karunasagar Kaliyappan" userId="f9dcaf63eed1bdd3" providerId="Windows Live" clId="Web-{399D31C4-B558-43BB-94AB-736CDF392702}" dt="2024-06-03T10:51:21.123" v="43"/>
          <ac:spMkLst>
            <pc:docMk/>
            <pc:sldMk cId="3452713587" sldId="263"/>
            <ac:spMk id="48" creationId="{743AA782-23D1-4521-8CAD-47662984AA08}"/>
          </ac:spMkLst>
        </pc:spChg>
        <pc:spChg chg="add del">
          <ac:chgData name="Karunasagar Kaliyappan" userId="f9dcaf63eed1bdd3" providerId="Windows Live" clId="Web-{399D31C4-B558-43BB-94AB-736CDF392702}" dt="2024-06-03T10:51:21.123" v="43"/>
          <ac:spMkLst>
            <pc:docMk/>
            <pc:sldMk cId="3452713587" sldId="263"/>
            <ac:spMk id="50" creationId="{71877DBC-BB60-40F0-AC93-2ACDBAAE60CE}"/>
          </ac:spMkLst>
        </pc:spChg>
        <pc:spChg chg="add del">
          <ac:chgData name="Karunasagar Kaliyappan" userId="f9dcaf63eed1bdd3" providerId="Windows Live" clId="Web-{399D31C4-B558-43BB-94AB-736CDF392702}" dt="2024-06-03T10:51:22.826" v="45"/>
          <ac:spMkLst>
            <pc:docMk/>
            <pc:sldMk cId="3452713587" sldId="263"/>
            <ac:spMk id="52" creationId="{45D37F4E-DDB4-456B-97E0-9937730A039F}"/>
          </ac:spMkLst>
        </pc:spChg>
        <pc:spChg chg="add del">
          <ac:chgData name="Karunasagar Kaliyappan" userId="f9dcaf63eed1bdd3" providerId="Windows Live" clId="Web-{399D31C4-B558-43BB-94AB-736CDF392702}" dt="2024-06-03T10:51:22.826" v="45"/>
          <ac:spMkLst>
            <pc:docMk/>
            <pc:sldMk cId="3452713587" sldId="263"/>
            <ac:spMk id="53" creationId="{B2DD41CD-8F47-4F56-AD12-4E2FF7696987}"/>
          </ac:spMkLst>
        </pc:spChg>
        <pc:spChg chg="add">
          <ac:chgData name="Karunasagar Kaliyappan" userId="f9dcaf63eed1bdd3" providerId="Windows Live" clId="Web-{399D31C4-B558-43BB-94AB-736CDF392702}" dt="2024-06-03T10:51:22.842" v="46"/>
          <ac:spMkLst>
            <pc:docMk/>
            <pc:sldMk cId="3452713587" sldId="263"/>
            <ac:spMk id="55" creationId="{743AA782-23D1-4521-8CAD-47662984AA08}"/>
          </ac:spMkLst>
        </pc:spChg>
        <pc:spChg chg="add">
          <ac:chgData name="Karunasagar Kaliyappan" userId="f9dcaf63eed1bdd3" providerId="Windows Live" clId="Web-{399D31C4-B558-43BB-94AB-736CDF392702}" dt="2024-06-03T10:51:22.842" v="46"/>
          <ac:spMkLst>
            <pc:docMk/>
            <pc:sldMk cId="3452713587" sldId="263"/>
            <ac:spMk id="56" creationId="{71877DBC-BB60-40F0-AC93-2ACDBAAE60CE}"/>
          </ac:spMkLst>
        </pc:spChg>
        <pc:grpChg chg="add del">
          <ac:chgData name="Karunasagar Kaliyappan" userId="f9dcaf63eed1bdd3" providerId="Windows Live" clId="Web-{399D31C4-B558-43BB-94AB-736CDF392702}" dt="2024-06-03T10:50:46.201" v="37"/>
          <ac:grpSpMkLst>
            <pc:docMk/>
            <pc:sldMk cId="3452713587" sldId="263"/>
            <ac:grpSpMk id="32" creationId="{AC27E70C-5470-4262-B9CE-AE52C51CF4C1}"/>
          </ac:grpSpMkLst>
        </pc:grpChg>
        <pc:grpChg chg="add del">
          <ac:chgData name="Karunasagar Kaliyappan" userId="f9dcaf63eed1bdd3" providerId="Windows Live" clId="Web-{399D31C4-B558-43BB-94AB-736CDF392702}" dt="2024-06-03T10:50:46.201" v="37"/>
          <ac:grpSpMkLst>
            <pc:docMk/>
            <pc:sldMk cId="3452713587" sldId="263"/>
            <ac:grpSpMk id="35" creationId="{E27AF472-EAE3-4572-AB69-B92BD10DBC6D}"/>
          </ac:grpSpMkLst>
        </pc:grpChg>
        <pc:picChg chg="mod ord modCrop">
          <ac:chgData name="Karunasagar Kaliyappan" userId="f9dcaf63eed1bdd3" providerId="Windows Live" clId="Web-{399D31C4-B558-43BB-94AB-736CDF392702}" dt="2024-06-03T10:51:22.842" v="46"/>
          <ac:picMkLst>
            <pc:docMk/>
            <pc:sldMk cId="3452713587" sldId="263"/>
            <ac:picMk id="5" creationId="{1D5BBF13-CB8B-FA27-869F-F94682B08F5B}"/>
          </ac:picMkLst>
        </pc:picChg>
      </pc:sldChg>
      <pc:sldChg chg="addSp modSp mod setBg">
        <pc:chgData name="Karunasagar Kaliyappan" userId="f9dcaf63eed1bdd3" providerId="Windows Live" clId="Web-{399D31C4-B558-43BB-94AB-736CDF392702}" dt="2024-06-03T10:51:28.592" v="47"/>
        <pc:sldMkLst>
          <pc:docMk/>
          <pc:sldMk cId="3270743030" sldId="264"/>
        </pc:sldMkLst>
        <pc:spChg chg="mod">
          <ac:chgData name="Karunasagar Kaliyappan" userId="f9dcaf63eed1bdd3" providerId="Windows Live" clId="Web-{399D31C4-B558-43BB-94AB-736CDF392702}" dt="2024-06-03T10:51:28.592" v="47"/>
          <ac:spMkLst>
            <pc:docMk/>
            <pc:sldMk cId="3270743030" sldId="264"/>
            <ac:spMk id="2" creationId="{A212EF2C-1EB9-319B-41EA-B235ACA510DC}"/>
          </ac:spMkLst>
        </pc:spChg>
        <pc:spChg chg="mod">
          <ac:chgData name="Karunasagar Kaliyappan" userId="f9dcaf63eed1bdd3" providerId="Windows Live" clId="Web-{399D31C4-B558-43BB-94AB-736CDF392702}" dt="2024-06-03T10:51:28.592" v="47"/>
          <ac:spMkLst>
            <pc:docMk/>
            <pc:sldMk cId="3270743030" sldId="264"/>
            <ac:spMk id="3" creationId="{647C7306-D6E3-4349-1AB0-A136C220400A}"/>
          </ac:spMkLst>
        </pc:spChg>
        <pc:spChg chg="add">
          <ac:chgData name="Karunasagar Kaliyappan" userId="f9dcaf63eed1bdd3" providerId="Windows Live" clId="Web-{399D31C4-B558-43BB-94AB-736CDF392702}" dt="2024-06-03T10:51:28.592" v="47"/>
          <ac:spMkLst>
            <pc:docMk/>
            <pc:sldMk cId="3270743030" sldId="264"/>
            <ac:spMk id="10" creationId="{743AA782-23D1-4521-8CAD-47662984AA08}"/>
          </ac:spMkLst>
        </pc:spChg>
        <pc:spChg chg="add">
          <ac:chgData name="Karunasagar Kaliyappan" userId="f9dcaf63eed1bdd3" providerId="Windows Live" clId="Web-{399D31C4-B558-43BB-94AB-736CDF392702}" dt="2024-06-03T10:51:28.592" v="47"/>
          <ac:spMkLst>
            <pc:docMk/>
            <pc:sldMk cId="3270743030" sldId="264"/>
            <ac:spMk id="12" creationId="{650D18FE-0824-4A46-B22C-A86B52E5780A}"/>
          </ac:spMkLst>
        </pc:spChg>
        <pc:picChg chg="mod">
          <ac:chgData name="Karunasagar Kaliyappan" userId="f9dcaf63eed1bdd3" providerId="Windows Live" clId="Web-{399D31C4-B558-43BB-94AB-736CDF392702}" dt="2024-06-03T10:51:28.592" v="47"/>
          <ac:picMkLst>
            <pc:docMk/>
            <pc:sldMk cId="3270743030" sldId="264"/>
            <ac:picMk id="5" creationId="{5581E732-24D3-8ED2-00FC-3C5BB46C8345}"/>
          </ac:picMkLst>
        </pc:picChg>
      </pc:sldChg>
      <pc:sldChg chg="addSp modSp mod setBg">
        <pc:chgData name="Karunasagar Kaliyappan" userId="f9dcaf63eed1bdd3" providerId="Windows Live" clId="Web-{399D31C4-B558-43BB-94AB-736CDF392702}" dt="2024-06-03T10:51:36.185" v="48"/>
        <pc:sldMkLst>
          <pc:docMk/>
          <pc:sldMk cId="3261149541" sldId="265"/>
        </pc:sldMkLst>
        <pc:spChg chg="mod">
          <ac:chgData name="Karunasagar Kaliyappan" userId="f9dcaf63eed1bdd3" providerId="Windows Live" clId="Web-{399D31C4-B558-43BB-94AB-736CDF392702}" dt="2024-06-03T10:51:36.185" v="48"/>
          <ac:spMkLst>
            <pc:docMk/>
            <pc:sldMk cId="3261149541" sldId="265"/>
            <ac:spMk id="2" creationId="{2C909B11-F177-15D7-E3F5-9D60DA0B338F}"/>
          </ac:spMkLst>
        </pc:spChg>
        <pc:spChg chg="mod">
          <ac:chgData name="Karunasagar Kaliyappan" userId="f9dcaf63eed1bdd3" providerId="Windows Live" clId="Web-{399D31C4-B558-43BB-94AB-736CDF392702}" dt="2024-06-03T10:51:36.185" v="48"/>
          <ac:spMkLst>
            <pc:docMk/>
            <pc:sldMk cId="3261149541" sldId="265"/>
            <ac:spMk id="3" creationId="{18B2EF33-B922-5323-29C8-181AC09B6329}"/>
          </ac:spMkLst>
        </pc:spChg>
        <pc:spChg chg="add">
          <ac:chgData name="Karunasagar Kaliyappan" userId="f9dcaf63eed1bdd3" providerId="Windows Live" clId="Web-{399D31C4-B558-43BB-94AB-736CDF392702}" dt="2024-06-03T10:51:36.185" v="48"/>
          <ac:spMkLst>
            <pc:docMk/>
            <pc:sldMk cId="3261149541" sldId="265"/>
            <ac:spMk id="10" creationId="{743AA782-23D1-4521-8CAD-47662984AA08}"/>
          </ac:spMkLst>
        </pc:spChg>
        <pc:spChg chg="add">
          <ac:chgData name="Karunasagar Kaliyappan" userId="f9dcaf63eed1bdd3" providerId="Windows Live" clId="Web-{399D31C4-B558-43BB-94AB-736CDF392702}" dt="2024-06-03T10:51:36.185" v="48"/>
          <ac:spMkLst>
            <pc:docMk/>
            <pc:sldMk cId="3261149541" sldId="265"/>
            <ac:spMk id="12" creationId="{71877DBC-BB60-40F0-AC93-2ACDBAAE60CE}"/>
          </ac:spMkLst>
        </pc:spChg>
        <pc:picChg chg="mod">
          <ac:chgData name="Karunasagar Kaliyappan" userId="f9dcaf63eed1bdd3" providerId="Windows Live" clId="Web-{399D31C4-B558-43BB-94AB-736CDF392702}" dt="2024-06-03T10:51:36.185" v="48"/>
          <ac:picMkLst>
            <pc:docMk/>
            <pc:sldMk cId="3261149541" sldId="265"/>
            <ac:picMk id="5" creationId="{4D99E583-458C-B7A5-B664-DAAB022B9C0F}"/>
          </ac:picMkLst>
        </pc:picChg>
      </pc:sldChg>
      <pc:sldChg chg="addSp modSp mod setBg">
        <pc:chgData name="Karunasagar Kaliyappan" userId="f9dcaf63eed1bdd3" providerId="Windows Live" clId="Web-{399D31C4-B558-43BB-94AB-736CDF392702}" dt="2024-06-03T10:51:56.936" v="49"/>
        <pc:sldMkLst>
          <pc:docMk/>
          <pc:sldMk cId="3494226065" sldId="266"/>
        </pc:sldMkLst>
        <pc:spChg chg="mod">
          <ac:chgData name="Karunasagar Kaliyappan" userId="f9dcaf63eed1bdd3" providerId="Windows Live" clId="Web-{399D31C4-B558-43BB-94AB-736CDF392702}" dt="2024-06-03T10:51:56.936" v="49"/>
          <ac:spMkLst>
            <pc:docMk/>
            <pc:sldMk cId="3494226065" sldId="266"/>
            <ac:spMk id="2" creationId="{06D478AB-90C8-C6E7-7E18-CBC201732285}"/>
          </ac:spMkLst>
        </pc:spChg>
        <pc:spChg chg="mod">
          <ac:chgData name="Karunasagar Kaliyappan" userId="f9dcaf63eed1bdd3" providerId="Windows Live" clId="Web-{399D31C4-B558-43BB-94AB-736CDF392702}" dt="2024-06-03T10:51:56.936" v="49"/>
          <ac:spMkLst>
            <pc:docMk/>
            <pc:sldMk cId="3494226065" sldId="266"/>
            <ac:spMk id="7" creationId="{317A7BCA-701A-83CF-BFFE-657810D45339}"/>
          </ac:spMkLst>
        </pc:spChg>
        <pc:spChg chg="add">
          <ac:chgData name="Karunasagar Kaliyappan" userId="f9dcaf63eed1bdd3" providerId="Windows Live" clId="Web-{399D31C4-B558-43BB-94AB-736CDF392702}" dt="2024-06-03T10:51:56.936" v="49"/>
          <ac:spMkLst>
            <pc:docMk/>
            <pc:sldMk cId="3494226065" sldId="266"/>
            <ac:spMk id="12" creationId="{743AA782-23D1-4521-8CAD-47662984AA08}"/>
          </ac:spMkLst>
        </pc:spChg>
        <pc:spChg chg="add">
          <ac:chgData name="Karunasagar Kaliyappan" userId="f9dcaf63eed1bdd3" providerId="Windows Live" clId="Web-{399D31C4-B558-43BB-94AB-736CDF392702}" dt="2024-06-03T10:51:56.936" v="49"/>
          <ac:spMkLst>
            <pc:docMk/>
            <pc:sldMk cId="3494226065" sldId="266"/>
            <ac:spMk id="14" creationId="{650D18FE-0824-4A46-B22C-A86B52E5780A}"/>
          </ac:spMkLst>
        </pc:spChg>
        <pc:picChg chg="mod ord">
          <ac:chgData name="Karunasagar Kaliyappan" userId="f9dcaf63eed1bdd3" providerId="Windows Live" clId="Web-{399D31C4-B558-43BB-94AB-736CDF392702}" dt="2024-06-03T10:51:56.936" v="49"/>
          <ac:picMkLst>
            <pc:docMk/>
            <pc:sldMk cId="3494226065" sldId="266"/>
            <ac:picMk id="5" creationId="{B35FC28A-5CA3-2FDD-BACF-D3950D7C6BEC}"/>
          </ac:picMkLst>
        </pc:picChg>
      </pc:sldChg>
      <pc:sldChg chg="addSp modSp mod setBg">
        <pc:chgData name="Karunasagar Kaliyappan" userId="f9dcaf63eed1bdd3" providerId="Windows Live" clId="Web-{399D31C4-B558-43BB-94AB-736CDF392702}" dt="2024-06-03T10:53:04.624" v="50"/>
        <pc:sldMkLst>
          <pc:docMk/>
          <pc:sldMk cId="1069363791" sldId="267"/>
        </pc:sldMkLst>
        <pc:spChg chg="mod">
          <ac:chgData name="Karunasagar Kaliyappan" userId="f9dcaf63eed1bdd3" providerId="Windows Live" clId="Web-{399D31C4-B558-43BB-94AB-736CDF392702}" dt="2024-06-03T10:53:04.624" v="50"/>
          <ac:spMkLst>
            <pc:docMk/>
            <pc:sldMk cId="1069363791" sldId="267"/>
            <ac:spMk id="2" creationId="{C5ABBB8D-6A5C-6358-3C25-01210430B73D}"/>
          </ac:spMkLst>
        </pc:spChg>
        <pc:spChg chg="mod">
          <ac:chgData name="Karunasagar Kaliyappan" userId="f9dcaf63eed1bdd3" providerId="Windows Live" clId="Web-{399D31C4-B558-43BB-94AB-736CDF392702}" dt="2024-06-03T10:53:04.624" v="50"/>
          <ac:spMkLst>
            <pc:docMk/>
            <pc:sldMk cId="1069363791" sldId="267"/>
            <ac:spMk id="3" creationId="{12CDED0A-D7F5-7782-CB6A-7BBE522B8C1E}"/>
          </ac:spMkLst>
        </pc:spChg>
        <pc:spChg chg="add">
          <ac:chgData name="Karunasagar Kaliyappan" userId="f9dcaf63eed1bdd3" providerId="Windows Live" clId="Web-{399D31C4-B558-43BB-94AB-736CDF392702}" dt="2024-06-03T10:53:04.624" v="50"/>
          <ac:spMkLst>
            <pc:docMk/>
            <pc:sldMk cId="1069363791" sldId="267"/>
            <ac:spMk id="12" creationId="{743AA782-23D1-4521-8CAD-47662984AA08}"/>
          </ac:spMkLst>
        </pc:spChg>
        <pc:spChg chg="add">
          <ac:chgData name="Karunasagar Kaliyappan" userId="f9dcaf63eed1bdd3" providerId="Windows Live" clId="Web-{399D31C4-B558-43BB-94AB-736CDF392702}" dt="2024-06-03T10:53:04.624" v="50"/>
          <ac:spMkLst>
            <pc:docMk/>
            <pc:sldMk cId="1069363791" sldId="267"/>
            <ac:spMk id="14" creationId="{650D18FE-0824-4A46-B22C-A86B52E5780A}"/>
          </ac:spMkLst>
        </pc:spChg>
        <pc:picChg chg="mod">
          <ac:chgData name="Karunasagar Kaliyappan" userId="f9dcaf63eed1bdd3" providerId="Windows Live" clId="Web-{399D31C4-B558-43BB-94AB-736CDF392702}" dt="2024-06-03T10:53:04.624" v="50"/>
          <ac:picMkLst>
            <pc:docMk/>
            <pc:sldMk cId="1069363791" sldId="267"/>
            <ac:picMk id="7" creationId="{A93162DE-B146-D0CA-7513-D0F4AB53184B}"/>
          </ac:picMkLst>
        </pc:picChg>
      </pc:sldChg>
      <pc:sldChg chg="addSp delSp modSp mod setBg">
        <pc:chgData name="Karunasagar Kaliyappan" userId="f9dcaf63eed1bdd3" providerId="Windows Live" clId="Web-{399D31C4-B558-43BB-94AB-736CDF392702}" dt="2024-06-03T10:53:15.249" v="53"/>
        <pc:sldMkLst>
          <pc:docMk/>
          <pc:sldMk cId="396141151" sldId="268"/>
        </pc:sldMkLst>
        <pc:spChg chg="mod">
          <ac:chgData name="Karunasagar Kaliyappan" userId="f9dcaf63eed1bdd3" providerId="Windows Live" clId="Web-{399D31C4-B558-43BB-94AB-736CDF392702}" dt="2024-06-03T10:53:15.249" v="53"/>
          <ac:spMkLst>
            <pc:docMk/>
            <pc:sldMk cId="396141151" sldId="268"/>
            <ac:spMk id="2" creationId="{6DA8A308-5A8D-7720-8CF4-B46C479C96F2}"/>
          </ac:spMkLst>
        </pc:spChg>
        <pc:spChg chg="mod">
          <ac:chgData name="Karunasagar Kaliyappan" userId="f9dcaf63eed1bdd3" providerId="Windows Live" clId="Web-{399D31C4-B558-43BB-94AB-736CDF392702}" dt="2024-06-03T10:53:15.249" v="53"/>
          <ac:spMkLst>
            <pc:docMk/>
            <pc:sldMk cId="396141151" sldId="268"/>
            <ac:spMk id="3" creationId="{17FBA89D-EBC8-1987-33FB-F6A48088C16E}"/>
          </ac:spMkLst>
        </pc:spChg>
        <pc:spChg chg="add del">
          <ac:chgData name="Karunasagar Kaliyappan" userId="f9dcaf63eed1bdd3" providerId="Windows Live" clId="Web-{399D31C4-B558-43BB-94AB-736CDF392702}" dt="2024-06-03T10:53:15.218" v="52"/>
          <ac:spMkLst>
            <pc:docMk/>
            <pc:sldMk cId="396141151" sldId="268"/>
            <ac:spMk id="8" creationId="{100EDD19-6802-4EC3-95CE-CFFAB042CFD6}"/>
          </ac:spMkLst>
        </pc:spChg>
        <pc:spChg chg="add">
          <ac:chgData name="Karunasagar Kaliyappan" userId="f9dcaf63eed1bdd3" providerId="Windows Live" clId="Web-{399D31C4-B558-43BB-94AB-736CDF392702}" dt="2024-06-03T10:53:15.249" v="53"/>
          <ac:spMkLst>
            <pc:docMk/>
            <pc:sldMk cId="396141151" sldId="268"/>
            <ac:spMk id="9" creationId="{2C61293E-6EBE-43EF-A52C-9BEBFD7679D4}"/>
          </ac:spMkLst>
        </pc:spChg>
        <pc:spChg chg="add del">
          <ac:chgData name="Karunasagar Kaliyappan" userId="f9dcaf63eed1bdd3" providerId="Windows Live" clId="Web-{399D31C4-B558-43BB-94AB-736CDF392702}" dt="2024-06-03T10:53:15.218" v="52"/>
          <ac:spMkLst>
            <pc:docMk/>
            <pc:sldMk cId="396141151" sldId="268"/>
            <ac:spMk id="10" creationId="{DB17E863-922E-4C26-BD64-E8FD41D28661}"/>
          </ac:spMkLst>
        </pc:spChg>
        <pc:spChg chg="add">
          <ac:chgData name="Karunasagar Kaliyappan" userId="f9dcaf63eed1bdd3" providerId="Windows Live" clId="Web-{399D31C4-B558-43BB-94AB-736CDF392702}" dt="2024-06-03T10:53:15.249" v="53"/>
          <ac:spMkLst>
            <pc:docMk/>
            <pc:sldMk cId="396141151" sldId="268"/>
            <ac:spMk id="11" creationId="{3FCFB1DE-0B7E-48CC-BA90-B2AB0889F9D6}"/>
          </ac:spMkLst>
        </pc:spChg>
        <pc:picChg chg="add">
          <ac:chgData name="Karunasagar Kaliyappan" userId="f9dcaf63eed1bdd3" providerId="Windows Live" clId="Web-{399D31C4-B558-43BB-94AB-736CDF392702}" dt="2024-06-03T10:53:15.249" v="53"/>
          <ac:picMkLst>
            <pc:docMk/>
            <pc:sldMk cId="396141151" sldId="268"/>
            <ac:picMk id="5" creationId="{23086468-F605-2AA3-2273-4FE3AFD05797}"/>
          </ac:picMkLst>
        </pc:picChg>
      </pc:sldChg>
      <pc:sldChg chg="addSp modSp mod setBg">
        <pc:chgData name="Karunasagar Kaliyappan" userId="f9dcaf63eed1bdd3" providerId="Windows Live" clId="Web-{399D31C4-B558-43BB-94AB-736CDF392702}" dt="2024-06-03T10:53:22.390" v="54"/>
        <pc:sldMkLst>
          <pc:docMk/>
          <pc:sldMk cId="4279564206" sldId="269"/>
        </pc:sldMkLst>
        <pc:spChg chg="mod">
          <ac:chgData name="Karunasagar Kaliyappan" userId="f9dcaf63eed1bdd3" providerId="Windows Live" clId="Web-{399D31C4-B558-43BB-94AB-736CDF392702}" dt="2024-06-03T10:53:22.390" v="54"/>
          <ac:spMkLst>
            <pc:docMk/>
            <pc:sldMk cId="4279564206" sldId="269"/>
            <ac:spMk id="2" creationId="{03DB6BEC-6D6F-A94D-95BD-0227D926AFFD}"/>
          </ac:spMkLst>
        </pc:spChg>
        <pc:spChg chg="mod">
          <ac:chgData name="Karunasagar Kaliyappan" userId="f9dcaf63eed1bdd3" providerId="Windows Live" clId="Web-{399D31C4-B558-43BB-94AB-736CDF392702}" dt="2024-06-03T10:53:22.390" v="54"/>
          <ac:spMkLst>
            <pc:docMk/>
            <pc:sldMk cId="4279564206" sldId="269"/>
            <ac:spMk id="7" creationId="{525BE109-DE9F-A762-285F-39AB36467A65}"/>
          </ac:spMkLst>
        </pc:spChg>
        <pc:spChg chg="add">
          <ac:chgData name="Karunasagar Kaliyappan" userId="f9dcaf63eed1bdd3" providerId="Windows Live" clId="Web-{399D31C4-B558-43BB-94AB-736CDF392702}" dt="2024-06-03T10:53:22.390" v="54"/>
          <ac:spMkLst>
            <pc:docMk/>
            <pc:sldMk cId="4279564206" sldId="269"/>
            <ac:spMk id="12" creationId="{743AA782-23D1-4521-8CAD-47662984AA08}"/>
          </ac:spMkLst>
        </pc:spChg>
        <pc:spChg chg="add">
          <ac:chgData name="Karunasagar Kaliyappan" userId="f9dcaf63eed1bdd3" providerId="Windows Live" clId="Web-{399D31C4-B558-43BB-94AB-736CDF392702}" dt="2024-06-03T10:53:22.390" v="54"/>
          <ac:spMkLst>
            <pc:docMk/>
            <pc:sldMk cId="4279564206" sldId="269"/>
            <ac:spMk id="14" creationId="{650D18FE-0824-4A46-B22C-A86B52E5780A}"/>
          </ac:spMkLst>
        </pc:spChg>
        <pc:picChg chg="mod ord">
          <ac:chgData name="Karunasagar Kaliyappan" userId="f9dcaf63eed1bdd3" providerId="Windows Live" clId="Web-{399D31C4-B558-43BB-94AB-736CDF392702}" dt="2024-06-03T10:53:22.390" v="54"/>
          <ac:picMkLst>
            <pc:docMk/>
            <pc:sldMk cId="4279564206" sldId="269"/>
            <ac:picMk id="5" creationId="{BC1CB9E3-32E5-6D6D-1BF9-483E9D1DBC82}"/>
          </ac:picMkLst>
        </pc:picChg>
      </pc:sldChg>
      <pc:sldChg chg="addSp delSp modSp mod setBg">
        <pc:chgData name="Karunasagar Kaliyappan" userId="f9dcaf63eed1bdd3" providerId="Windows Live" clId="Web-{399D31C4-B558-43BB-94AB-736CDF392702}" dt="2024-06-03T10:53:37.124" v="57"/>
        <pc:sldMkLst>
          <pc:docMk/>
          <pc:sldMk cId="100483814" sldId="270"/>
        </pc:sldMkLst>
        <pc:spChg chg="mod">
          <ac:chgData name="Karunasagar Kaliyappan" userId="f9dcaf63eed1bdd3" providerId="Windows Live" clId="Web-{399D31C4-B558-43BB-94AB-736CDF392702}" dt="2024-06-03T10:53:37.124" v="57"/>
          <ac:spMkLst>
            <pc:docMk/>
            <pc:sldMk cId="100483814" sldId="270"/>
            <ac:spMk id="2" creationId="{4332FB72-61B2-C963-704B-51DB961A12A6}"/>
          </ac:spMkLst>
        </pc:spChg>
        <pc:spChg chg="add del">
          <ac:chgData name="Karunasagar Kaliyappan" userId="f9dcaf63eed1bdd3" providerId="Windows Live" clId="Web-{399D31C4-B558-43BB-94AB-736CDF392702}" dt="2024-06-03T10:53:37.124" v="57"/>
          <ac:spMkLst>
            <pc:docMk/>
            <pc:sldMk cId="100483814" sldId="270"/>
            <ac:spMk id="3" creationId="{95102B40-996F-E0A4-9B9C-D0E34D4A9F6C}"/>
          </ac:spMkLst>
        </pc:spChg>
        <pc:spChg chg="add del">
          <ac:chgData name="Karunasagar Kaliyappan" userId="f9dcaf63eed1bdd3" providerId="Windows Live" clId="Web-{399D31C4-B558-43BB-94AB-736CDF392702}" dt="2024-06-03T10:53:37.124" v="56"/>
          <ac:spMkLst>
            <pc:docMk/>
            <pc:sldMk cId="100483814" sldId="270"/>
            <ac:spMk id="9" creationId="{BACC6370-2D7E-4714-9D71-7542949D7D5D}"/>
          </ac:spMkLst>
        </pc:spChg>
        <pc:spChg chg="add del">
          <ac:chgData name="Karunasagar Kaliyappan" userId="f9dcaf63eed1bdd3" providerId="Windows Live" clId="Web-{399D31C4-B558-43BB-94AB-736CDF392702}" dt="2024-06-03T10:53:37.124" v="56"/>
          <ac:spMkLst>
            <pc:docMk/>
            <pc:sldMk cId="100483814" sldId="270"/>
            <ac:spMk id="11" creationId="{F68B3F68-107C-434F-AA38-110D5EA91B85}"/>
          </ac:spMkLst>
        </pc:spChg>
        <pc:spChg chg="add del">
          <ac:chgData name="Karunasagar Kaliyappan" userId="f9dcaf63eed1bdd3" providerId="Windows Live" clId="Web-{399D31C4-B558-43BB-94AB-736CDF392702}" dt="2024-06-03T10:53:37.124" v="56"/>
          <ac:spMkLst>
            <pc:docMk/>
            <pc:sldMk cId="100483814" sldId="270"/>
            <ac:spMk id="13" creationId="{AAD0DBB9-1A4B-4391-81D4-CB19F9AB918A}"/>
          </ac:spMkLst>
        </pc:spChg>
        <pc:spChg chg="add del">
          <ac:chgData name="Karunasagar Kaliyappan" userId="f9dcaf63eed1bdd3" providerId="Windows Live" clId="Web-{399D31C4-B558-43BB-94AB-736CDF392702}" dt="2024-06-03T10:53:37.124" v="56"/>
          <ac:spMkLst>
            <pc:docMk/>
            <pc:sldMk cId="100483814" sldId="270"/>
            <ac:spMk id="15" creationId="{063BBA22-50EA-4C4D-BE05-F1CE4E63AA56}"/>
          </ac:spMkLst>
        </pc:spChg>
        <pc:spChg chg="add">
          <ac:chgData name="Karunasagar Kaliyappan" userId="f9dcaf63eed1bdd3" providerId="Windows Live" clId="Web-{399D31C4-B558-43BB-94AB-736CDF392702}" dt="2024-06-03T10:53:37.124" v="57"/>
          <ac:spMkLst>
            <pc:docMk/>
            <pc:sldMk cId="100483814" sldId="270"/>
            <ac:spMk id="17" creationId="{95102B40-996F-E0A4-9B9C-D0E34D4A9F6C}"/>
          </ac:spMkLst>
        </pc:spChg>
        <pc:grpChg chg="add">
          <ac:chgData name="Karunasagar Kaliyappan" userId="f9dcaf63eed1bdd3" providerId="Windows Live" clId="Web-{399D31C4-B558-43BB-94AB-736CDF392702}" dt="2024-06-03T10:53:37.124" v="57"/>
          <ac:grpSpMkLst>
            <pc:docMk/>
            <pc:sldMk cId="100483814" sldId="270"/>
            <ac:grpSpMk id="19" creationId="{8CE57D37-C2D0-066B-1AE3-6F4244344F27}"/>
          </ac:grpSpMkLst>
        </pc:grpChg>
        <pc:graphicFrameChg chg="add del">
          <ac:chgData name="Karunasagar Kaliyappan" userId="f9dcaf63eed1bdd3" providerId="Windows Live" clId="Web-{399D31C4-B558-43BB-94AB-736CDF392702}" dt="2024-06-03T10:53:37.124" v="56"/>
          <ac:graphicFrameMkLst>
            <pc:docMk/>
            <pc:sldMk cId="100483814" sldId="270"/>
            <ac:graphicFrameMk id="5" creationId="{00999B3C-89B9-CE03-4FD1-968B9C66D2B7}"/>
          </ac:graphicFrameMkLst>
        </pc:graphicFrameChg>
        <pc:picChg chg="add">
          <ac:chgData name="Karunasagar Kaliyappan" userId="f9dcaf63eed1bdd3" providerId="Windows Live" clId="Web-{399D31C4-B558-43BB-94AB-736CDF392702}" dt="2024-06-03T10:53:37.124" v="57"/>
          <ac:picMkLst>
            <pc:docMk/>
            <pc:sldMk cId="100483814" sldId="270"/>
            <ac:picMk id="18" creationId="{8072F946-C11F-CA1D-3904-CDB8F4F83B15}"/>
          </ac:picMkLst>
        </pc:picChg>
      </pc:sldChg>
    </pc:docChg>
  </pc:docChgLst>
  <pc:docChgLst>
    <pc:chgData name="Karunasagar Kaliyappan" userId="f9dcaf63eed1bdd3" providerId="LiveId" clId="{73632712-9B89-472B-9F96-D99EB1C6B87B}"/>
    <pc:docChg chg="undo custSel addSld modSld">
      <pc:chgData name="Karunasagar Kaliyappan" userId="f9dcaf63eed1bdd3" providerId="LiveId" clId="{73632712-9B89-472B-9F96-D99EB1C6B87B}" dt="2024-06-03T10:47:53.500" v="91"/>
      <pc:docMkLst>
        <pc:docMk/>
      </pc:docMkLst>
      <pc:sldChg chg="modSp mod">
        <pc:chgData name="Karunasagar Kaliyappan" userId="f9dcaf63eed1bdd3" providerId="LiveId" clId="{73632712-9B89-472B-9F96-D99EB1C6B87B}" dt="2024-06-03T10:47:53.500" v="91"/>
        <pc:sldMkLst>
          <pc:docMk/>
          <pc:sldMk cId="250991195" sldId="256"/>
        </pc:sldMkLst>
        <pc:spChg chg="mod">
          <ac:chgData name="Karunasagar Kaliyappan" userId="f9dcaf63eed1bdd3" providerId="LiveId" clId="{73632712-9B89-472B-9F96-D99EB1C6B87B}" dt="2024-06-03T10:47:53.500" v="91"/>
          <ac:spMkLst>
            <pc:docMk/>
            <pc:sldMk cId="250991195" sldId="256"/>
            <ac:spMk id="3" creationId="{9DE42158-0312-08C8-8FCE-BDBF7293368D}"/>
          </ac:spMkLst>
        </pc:spChg>
      </pc:sldChg>
      <pc:sldChg chg="modSp mod">
        <pc:chgData name="Karunasagar Kaliyappan" userId="f9dcaf63eed1bdd3" providerId="LiveId" clId="{73632712-9B89-472B-9F96-D99EB1C6B87B}" dt="2024-06-03T10:47:53.500" v="91"/>
        <pc:sldMkLst>
          <pc:docMk/>
          <pc:sldMk cId="387511011" sldId="258"/>
        </pc:sldMkLst>
        <pc:spChg chg="mod">
          <ac:chgData name="Karunasagar Kaliyappan" userId="f9dcaf63eed1bdd3" providerId="LiveId" clId="{73632712-9B89-472B-9F96-D99EB1C6B87B}" dt="2024-06-03T10:47:53.500" v="91"/>
          <ac:spMkLst>
            <pc:docMk/>
            <pc:sldMk cId="387511011" sldId="258"/>
            <ac:spMk id="2" creationId="{26C6D1A8-A495-C6D5-328F-BE46AB99CFFD}"/>
          </ac:spMkLst>
        </pc:spChg>
        <pc:spChg chg="mod">
          <ac:chgData name="Karunasagar Kaliyappan" userId="f9dcaf63eed1bdd3" providerId="LiveId" clId="{73632712-9B89-472B-9F96-D99EB1C6B87B}" dt="2024-06-03T10:47:53.500" v="91"/>
          <ac:spMkLst>
            <pc:docMk/>
            <pc:sldMk cId="387511011" sldId="258"/>
            <ac:spMk id="3" creationId="{7167F2CB-625F-CF99-FBE3-526063E3C3B8}"/>
          </ac:spMkLst>
        </pc:spChg>
      </pc:sldChg>
      <pc:sldChg chg="modSp">
        <pc:chgData name="Karunasagar Kaliyappan" userId="f9dcaf63eed1bdd3" providerId="LiveId" clId="{73632712-9B89-472B-9F96-D99EB1C6B87B}" dt="2024-06-03T10:47:53.500" v="91"/>
        <pc:sldMkLst>
          <pc:docMk/>
          <pc:sldMk cId="199320605" sldId="260"/>
        </pc:sldMkLst>
        <pc:spChg chg="mod">
          <ac:chgData name="Karunasagar Kaliyappan" userId="f9dcaf63eed1bdd3" providerId="LiveId" clId="{73632712-9B89-472B-9F96-D99EB1C6B87B}" dt="2024-06-03T10:47:53.500" v="91"/>
          <ac:spMkLst>
            <pc:docMk/>
            <pc:sldMk cId="199320605" sldId="260"/>
            <ac:spMk id="2" creationId="{6E76800E-0A43-9154-064E-D370D32B050E}"/>
          </ac:spMkLst>
        </pc:spChg>
        <pc:spChg chg="mod">
          <ac:chgData name="Karunasagar Kaliyappan" userId="f9dcaf63eed1bdd3" providerId="LiveId" clId="{73632712-9B89-472B-9F96-D99EB1C6B87B}" dt="2024-06-03T10:47:53.500" v="91"/>
          <ac:spMkLst>
            <pc:docMk/>
            <pc:sldMk cId="199320605" sldId="260"/>
            <ac:spMk id="3" creationId="{E441587A-AAC4-96B5-38AC-7A6837CB3599}"/>
          </ac:spMkLst>
        </pc:spChg>
      </pc:sldChg>
      <pc:sldChg chg="modSp mod">
        <pc:chgData name="Karunasagar Kaliyappan" userId="f9dcaf63eed1bdd3" providerId="LiveId" clId="{73632712-9B89-472B-9F96-D99EB1C6B87B}" dt="2024-06-03T10:47:53.500" v="91"/>
        <pc:sldMkLst>
          <pc:docMk/>
          <pc:sldMk cId="1207987413" sldId="261"/>
        </pc:sldMkLst>
        <pc:spChg chg="mod">
          <ac:chgData name="Karunasagar Kaliyappan" userId="f9dcaf63eed1bdd3" providerId="LiveId" clId="{73632712-9B89-472B-9F96-D99EB1C6B87B}" dt="2024-06-03T10:47:53.500" v="91"/>
          <ac:spMkLst>
            <pc:docMk/>
            <pc:sldMk cId="1207987413" sldId="261"/>
            <ac:spMk id="2" creationId="{BDD2732A-7C7F-DD4B-B289-50B47AD069C4}"/>
          </ac:spMkLst>
        </pc:spChg>
        <pc:spChg chg="mod">
          <ac:chgData name="Karunasagar Kaliyappan" userId="f9dcaf63eed1bdd3" providerId="LiveId" clId="{73632712-9B89-472B-9F96-D99EB1C6B87B}" dt="2024-06-03T10:47:53.500" v="91"/>
          <ac:spMkLst>
            <pc:docMk/>
            <pc:sldMk cId="1207987413" sldId="261"/>
            <ac:spMk id="3" creationId="{7840E7CD-268C-0735-CFCB-CC1EBD6B0146}"/>
          </ac:spMkLst>
        </pc:spChg>
      </pc:sldChg>
      <pc:sldChg chg="modSp">
        <pc:chgData name="Karunasagar Kaliyappan" userId="f9dcaf63eed1bdd3" providerId="LiveId" clId="{73632712-9B89-472B-9F96-D99EB1C6B87B}" dt="2024-06-03T10:47:53.500" v="91"/>
        <pc:sldMkLst>
          <pc:docMk/>
          <pc:sldMk cId="3780216426" sldId="262"/>
        </pc:sldMkLst>
        <pc:spChg chg="mod">
          <ac:chgData name="Karunasagar Kaliyappan" userId="f9dcaf63eed1bdd3" providerId="LiveId" clId="{73632712-9B89-472B-9F96-D99EB1C6B87B}" dt="2024-06-03T10:47:53.500" v="91"/>
          <ac:spMkLst>
            <pc:docMk/>
            <pc:sldMk cId="3780216426" sldId="262"/>
            <ac:spMk id="2" creationId="{A979FB72-4405-288F-A2AA-B1B2B5732604}"/>
          </ac:spMkLst>
        </pc:spChg>
        <pc:spChg chg="mod">
          <ac:chgData name="Karunasagar Kaliyappan" userId="f9dcaf63eed1bdd3" providerId="LiveId" clId="{73632712-9B89-472B-9F96-D99EB1C6B87B}" dt="2024-06-03T10:47:53.500" v="91"/>
          <ac:spMkLst>
            <pc:docMk/>
            <pc:sldMk cId="3780216426" sldId="262"/>
            <ac:spMk id="3" creationId="{EB3CED81-BAF4-44B5-816E-29F6EB8E6CAC}"/>
          </ac:spMkLst>
        </pc:spChg>
      </pc:sldChg>
      <pc:sldChg chg="modSp">
        <pc:chgData name="Karunasagar Kaliyappan" userId="f9dcaf63eed1bdd3" providerId="LiveId" clId="{73632712-9B89-472B-9F96-D99EB1C6B87B}" dt="2024-06-03T10:47:53.500" v="91"/>
        <pc:sldMkLst>
          <pc:docMk/>
          <pc:sldMk cId="3452713587" sldId="263"/>
        </pc:sldMkLst>
        <pc:spChg chg="mod">
          <ac:chgData name="Karunasagar Kaliyappan" userId="f9dcaf63eed1bdd3" providerId="LiveId" clId="{73632712-9B89-472B-9F96-D99EB1C6B87B}" dt="2024-06-03T10:47:53.500" v="91"/>
          <ac:spMkLst>
            <pc:docMk/>
            <pc:sldMk cId="3452713587" sldId="263"/>
            <ac:spMk id="2" creationId="{55D407E8-E700-AD2A-CBA7-B34D5246F20F}"/>
          </ac:spMkLst>
        </pc:spChg>
      </pc:sldChg>
      <pc:sldChg chg="modSp mod">
        <pc:chgData name="Karunasagar Kaliyappan" userId="f9dcaf63eed1bdd3" providerId="LiveId" clId="{73632712-9B89-472B-9F96-D99EB1C6B87B}" dt="2024-06-03T10:47:53.500" v="91"/>
        <pc:sldMkLst>
          <pc:docMk/>
          <pc:sldMk cId="3270743030" sldId="264"/>
        </pc:sldMkLst>
        <pc:spChg chg="mod">
          <ac:chgData name="Karunasagar Kaliyappan" userId="f9dcaf63eed1bdd3" providerId="LiveId" clId="{73632712-9B89-472B-9F96-D99EB1C6B87B}" dt="2024-06-03T10:47:53.500" v="91"/>
          <ac:spMkLst>
            <pc:docMk/>
            <pc:sldMk cId="3270743030" sldId="264"/>
            <ac:spMk id="2" creationId="{A212EF2C-1EB9-319B-41EA-B235ACA510DC}"/>
          </ac:spMkLst>
        </pc:spChg>
        <pc:spChg chg="mod">
          <ac:chgData name="Karunasagar Kaliyappan" userId="f9dcaf63eed1bdd3" providerId="LiveId" clId="{73632712-9B89-472B-9F96-D99EB1C6B87B}" dt="2024-06-03T10:47:53.500" v="91"/>
          <ac:spMkLst>
            <pc:docMk/>
            <pc:sldMk cId="3270743030" sldId="264"/>
            <ac:spMk id="3" creationId="{647C7306-D6E3-4349-1AB0-A136C220400A}"/>
          </ac:spMkLst>
        </pc:spChg>
      </pc:sldChg>
      <pc:sldChg chg="modSp mod">
        <pc:chgData name="Karunasagar Kaliyappan" userId="f9dcaf63eed1bdd3" providerId="LiveId" clId="{73632712-9B89-472B-9F96-D99EB1C6B87B}" dt="2024-06-03T10:47:53.500" v="91"/>
        <pc:sldMkLst>
          <pc:docMk/>
          <pc:sldMk cId="3261149541" sldId="265"/>
        </pc:sldMkLst>
        <pc:spChg chg="mod">
          <ac:chgData name="Karunasagar Kaliyappan" userId="f9dcaf63eed1bdd3" providerId="LiveId" clId="{73632712-9B89-472B-9F96-D99EB1C6B87B}" dt="2024-06-03T10:47:53.500" v="91"/>
          <ac:spMkLst>
            <pc:docMk/>
            <pc:sldMk cId="3261149541" sldId="265"/>
            <ac:spMk id="2" creationId="{2C909B11-F177-15D7-E3F5-9D60DA0B338F}"/>
          </ac:spMkLst>
        </pc:spChg>
        <pc:spChg chg="mod">
          <ac:chgData name="Karunasagar Kaliyappan" userId="f9dcaf63eed1bdd3" providerId="LiveId" clId="{73632712-9B89-472B-9F96-D99EB1C6B87B}" dt="2024-06-03T10:47:53.500" v="91"/>
          <ac:spMkLst>
            <pc:docMk/>
            <pc:sldMk cId="3261149541" sldId="265"/>
            <ac:spMk id="3" creationId="{18B2EF33-B922-5323-29C8-181AC09B6329}"/>
          </ac:spMkLst>
        </pc:spChg>
      </pc:sldChg>
      <pc:sldChg chg="modSp">
        <pc:chgData name="Karunasagar Kaliyappan" userId="f9dcaf63eed1bdd3" providerId="LiveId" clId="{73632712-9B89-472B-9F96-D99EB1C6B87B}" dt="2024-06-03T10:47:53.500" v="91"/>
        <pc:sldMkLst>
          <pc:docMk/>
          <pc:sldMk cId="3494226065" sldId="266"/>
        </pc:sldMkLst>
        <pc:spChg chg="mod">
          <ac:chgData name="Karunasagar Kaliyappan" userId="f9dcaf63eed1bdd3" providerId="LiveId" clId="{73632712-9B89-472B-9F96-D99EB1C6B87B}" dt="2024-06-03T10:47:53.500" v="91"/>
          <ac:spMkLst>
            <pc:docMk/>
            <pc:sldMk cId="3494226065" sldId="266"/>
            <ac:spMk id="2" creationId="{06D478AB-90C8-C6E7-7E18-CBC201732285}"/>
          </ac:spMkLst>
        </pc:spChg>
        <pc:picChg chg="mod">
          <ac:chgData name="Karunasagar Kaliyappan" userId="f9dcaf63eed1bdd3" providerId="LiveId" clId="{73632712-9B89-472B-9F96-D99EB1C6B87B}" dt="2024-06-03T10:47:53.500" v="91"/>
          <ac:picMkLst>
            <pc:docMk/>
            <pc:sldMk cId="3494226065" sldId="266"/>
            <ac:picMk id="5" creationId="{B35FC28A-5CA3-2FDD-BACF-D3950D7C6BEC}"/>
          </ac:picMkLst>
        </pc:picChg>
      </pc:sldChg>
      <pc:sldChg chg="modSp mod">
        <pc:chgData name="Karunasagar Kaliyappan" userId="f9dcaf63eed1bdd3" providerId="LiveId" clId="{73632712-9B89-472B-9F96-D99EB1C6B87B}" dt="2024-06-03T10:47:53.500" v="91"/>
        <pc:sldMkLst>
          <pc:docMk/>
          <pc:sldMk cId="1069363791" sldId="267"/>
        </pc:sldMkLst>
        <pc:spChg chg="mod">
          <ac:chgData name="Karunasagar Kaliyappan" userId="f9dcaf63eed1bdd3" providerId="LiveId" clId="{73632712-9B89-472B-9F96-D99EB1C6B87B}" dt="2024-06-03T10:47:53.500" v="91"/>
          <ac:spMkLst>
            <pc:docMk/>
            <pc:sldMk cId="1069363791" sldId="267"/>
            <ac:spMk id="2" creationId="{C5ABBB8D-6A5C-6358-3C25-01210430B73D}"/>
          </ac:spMkLst>
        </pc:spChg>
        <pc:spChg chg="mod">
          <ac:chgData name="Karunasagar Kaliyappan" userId="f9dcaf63eed1bdd3" providerId="LiveId" clId="{73632712-9B89-472B-9F96-D99EB1C6B87B}" dt="2024-06-03T10:47:53.500" v="91"/>
          <ac:spMkLst>
            <pc:docMk/>
            <pc:sldMk cId="1069363791" sldId="267"/>
            <ac:spMk id="3" creationId="{12CDED0A-D7F5-7782-CB6A-7BBE522B8C1E}"/>
          </ac:spMkLst>
        </pc:spChg>
      </pc:sldChg>
      <pc:sldChg chg="modSp mod">
        <pc:chgData name="Karunasagar Kaliyappan" userId="f9dcaf63eed1bdd3" providerId="LiveId" clId="{73632712-9B89-472B-9F96-D99EB1C6B87B}" dt="2024-06-03T10:47:53.500" v="91"/>
        <pc:sldMkLst>
          <pc:docMk/>
          <pc:sldMk cId="396141151" sldId="268"/>
        </pc:sldMkLst>
        <pc:spChg chg="mod">
          <ac:chgData name="Karunasagar Kaliyappan" userId="f9dcaf63eed1bdd3" providerId="LiveId" clId="{73632712-9B89-472B-9F96-D99EB1C6B87B}" dt="2024-06-03T10:47:53.500" v="91"/>
          <ac:spMkLst>
            <pc:docMk/>
            <pc:sldMk cId="396141151" sldId="268"/>
            <ac:spMk id="2" creationId="{6DA8A308-5A8D-7720-8CF4-B46C479C96F2}"/>
          </ac:spMkLst>
        </pc:spChg>
        <pc:spChg chg="mod">
          <ac:chgData name="Karunasagar Kaliyappan" userId="f9dcaf63eed1bdd3" providerId="LiveId" clId="{73632712-9B89-472B-9F96-D99EB1C6B87B}" dt="2024-06-03T10:47:53.019" v="89"/>
          <ac:spMkLst>
            <pc:docMk/>
            <pc:sldMk cId="396141151" sldId="268"/>
            <ac:spMk id="3" creationId="{17FBA89D-EBC8-1987-33FB-F6A48088C16E}"/>
          </ac:spMkLst>
        </pc:spChg>
      </pc:sldChg>
      <pc:sldChg chg="modSp">
        <pc:chgData name="Karunasagar Kaliyappan" userId="f9dcaf63eed1bdd3" providerId="LiveId" clId="{73632712-9B89-472B-9F96-D99EB1C6B87B}" dt="2024-06-03T10:47:53.500" v="91"/>
        <pc:sldMkLst>
          <pc:docMk/>
          <pc:sldMk cId="4279564206" sldId="269"/>
        </pc:sldMkLst>
        <pc:spChg chg="mod">
          <ac:chgData name="Karunasagar Kaliyappan" userId="f9dcaf63eed1bdd3" providerId="LiveId" clId="{73632712-9B89-472B-9F96-D99EB1C6B87B}" dt="2024-06-03T10:47:53.500" v="91"/>
          <ac:spMkLst>
            <pc:docMk/>
            <pc:sldMk cId="4279564206" sldId="269"/>
            <ac:spMk id="2" creationId="{03DB6BEC-6D6F-A94D-95BD-0227D926AFFD}"/>
          </ac:spMkLst>
        </pc:spChg>
      </pc:sldChg>
      <pc:sldChg chg="modSp new mod">
        <pc:chgData name="Karunasagar Kaliyappan" userId="f9dcaf63eed1bdd3" providerId="LiveId" clId="{73632712-9B89-472B-9F96-D99EB1C6B87B}" dt="2024-06-03T10:47:53.500" v="91"/>
        <pc:sldMkLst>
          <pc:docMk/>
          <pc:sldMk cId="100483814" sldId="270"/>
        </pc:sldMkLst>
        <pc:spChg chg="mod">
          <ac:chgData name="Karunasagar Kaliyappan" userId="f9dcaf63eed1bdd3" providerId="LiveId" clId="{73632712-9B89-472B-9F96-D99EB1C6B87B}" dt="2024-06-03T10:47:53.500" v="91"/>
          <ac:spMkLst>
            <pc:docMk/>
            <pc:sldMk cId="100483814" sldId="270"/>
            <ac:spMk id="2" creationId="{4332FB72-61B2-C963-704B-51DB961A12A6}"/>
          </ac:spMkLst>
        </pc:spChg>
        <pc:spChg chg="mod">
          <ac:chgData name="Karunasagar Kaliyappan" userId="f9dcaf63eed1bdd3" providerId="LiveId" clId="{73632712-9B89-472B-9F96-D99EB1C6B87B}" dt="2024-06-03T10:47:53.500" v="91"/>
          <ac:spMkLst>
            <pc:docMk/>
            <pc:sldMk cId="100483814" sldId="270"/>
            <ac:spMk id="3" creationId="{95102B40-996F-E0A4-9B9C-D0E34D4A9F6C}"/>
          </ac:spMkLst>
        </pc:sp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7487A31-ECC8-4382-9997-A4B01F610468}" type="doc">
      <dgm:prSet loTypeId="urn:microsoft.com/office/officeart/2016/7/layout/RepeatingBendingProcessNew" loCatId="process" qsTypeId="urn:microsoft.com/office/officeart/2005/8/quickstyle/simple4" qsCatId="simple" csTypeId="urn:microsoft.com/office/officeart/2005/8/colors/colorful1" csCatId="colorful"/>
      <dgm:spPr/>
      <dgm:t>
        <a:bodyPr/>
        <a:lstStyle/>
        <a:p>
          <a:endParaRPr lang="en-US"/>
        </a:p>
      </dgm:t>
    </dgm:pt>
    <dgm:pt modelId="{3251AE7C-00E5-4255-9C3A-01118123EB30}">
      <dgm:prSet/>
      <dgm:spPr/>
      <dgm:t>
        <a:bodyPr/>
        <a:lstStyle/>
        <a:p>
          <a:r>
            <a:rPr lang="en-IN"/>
            <a:t>We consider 1340 bodily injury claims from a single state, USA using a 2002 survey conducted by the Insurance Research council(IRC)</a:t>
          </a:r>
          <a:endParaRPr lang="en-US"/>
        </a:p>
      </dgm:t>
    </dgm:pt>
    <dgm:pt modelId="{F6EFB8F9-75C2-4346-896F-B04C3E08A3BA}" type="parTrans" cxnId="{C4A1E8DD-A890-4C23-9550-B6659CE73DF1}">
      <dgm:prSet/>
      <dgm:spPr/>
      <dgm:t>
        <a:bodyPr/>
        <a:lstStyle/>
        <a:p>
          <a:endParaRPr lang="en-US"/>
        </a:p>
      </dgm:t>
    </dgm:pt>
    <dgm:pt modelId="{11565C48-1441-416F-95C0-7E6C79E225CD}" type="sibTrans" cxnId="{C4A1E8DD-A890-4C23-9550-B6659CE73DF1}">
      <dgm:prSet/>
      <dgm:spPr/>
      <dgm:t>
        <a:bodyPr/>
        <a:lstStyle/>
        <a:p>
          <a:endParaRPr lang="en-US"/>
        </a:p>
      </dgm:t>
    </dgm:pt>
    <dgm:pt modelId="{E8E4ADA3-3D42-4B70-8179-CCA0F7B5DAE5}">
      <dgm:prSet/>
      <dgm:spPr/>
      <dgm:t>
        <a:bodyPr/>
        <a:lstStyle/>
        <a:p>
          <a:r>
            <a:rPr lang="en-IN"/>
            <a:t>The survey is conducted in order to understand the characteristics of the claimants who choose to be represented by an Attorney when settling a claim</a:t>
          </a:r>
          <a:endParaRPr lang="en-US"/>
        </a:p>
      </dgm:t>
    </dgm:pt>
    <dgm:pt modelId="{F140366A-E961-47A9-938D-12AD5EAC486F}" type="parTrans" cxnId="{82FB925F-B85F-4A04-B573-02167B3639DB}">
      <dgm:prSet/>
      <dgm:spPr/>
      <dgm:t>
        <a:bodyPr/>
        <a:lstStyle/>
        <a:p>
          <a:endParaRPr lang="en-US"/>
        </a:p>
      </dgm:t>
    </dgm:pt>
    <dgm:pt modelId="{4FB7194C-2DB4-4D27-A37C-9E627B4FB3C6}" type="sibTrans" cxnId="{82FB925F-B85F-4A04-B573-02167B3639DB}">
      <dgm:prSet/>
      <dgm:spPr/>
      <dgm:t>
        <a:bodyPr/>
        <a:lstStyle/>
        <a:p>
          <a:endParaRPr lang="en-US"/>
        </a:p>
      </dgm:t>
    </dgm:pt>
    <dgm:pt modelId="{B0DB3E55-BE54-4BFB-81DE-81D6EBE3D882}">
      <dgm:prSet/>
      <dgm:spPr/>
      <dgm:t>
        <a:bodyPr/>
        <a:lstStyle/>
        <a:p>
          <a:r>
            <a:rPr lang="en-IN"/>
            <a:t>The profit of an insurance firm is an often found to be dependent on whether  the claimant appoints an Attorney or not –appointment of an attorney can often increase the amount the claimant can claim from the firm.</a:t>
          </a:r>
          <a:endParaRPr lang="en-US"/>
        </a:p>
      </dgm:t>
    </dgm:pt>
    <dgm:pt modelId="{8CCC32F1-477C-4B0E-94BE-99D567D4B3BC}" type="parTrans" cxnId="{F124F4E7-0D83-4DB3-907B-C3C33CE26819}">
      <dgm:prSet/>
      <dgm:spPr/>
      <dgm:t>
        <a:bodyPr/>
        <a:lstStyle/>
        <a:p>
          <a:endParaRPr lang="en-US"/>
        </a:p>
      </dgm:t>
    </dgm:pt>
    <dgm:pt modelId="{D9D94BF4-9E4F-481C-84B2-C2B80D37C39F}" type="sibTrans" cxnId="{F124F4E7-0D83-4DB3-907B-C3C33CE26819}">
      <dgm:prSet/>
      <dgm:spPr/>
      <dgm:t>
        <a:bodyPr/>
        <a:lstStyle/>
        <a:p>
          <a:endParaRPr lang="en-US"/>
        </a:p>
      </dgm:t>
    </dgm:pt>
    <dgm:pt modelId="{78F1A438-BF80-47D3-A375-FE6514452123}">
      <dgm:prSet/>
      <dgm:spPr/>
      <dgm:t>
        <a:bodyPr/>
        <a:lstStyle/>
        <a:p>
          <a:r>
            <a:rPr lang="en-IN"/>
            <a:t>An insurance firm may be interested in finding the probability of a claimant appointing an Attorney</a:t>
          </a:r>
          <a:endParaRPr lang="en-US"/>
        </a:p>
      </dgm:t>
    </dgm:pt>
    <dgm:pt modelId="{662C9F4A-D80B-477B-BEE8-893D9BE73143}" type="parTrans" cxnId="{D29156D6-306F-4F74-90B2-EC5BC0547A8F}">
      <dgm:prSet/>
      <dgm:spPr/>
      <dgm:t>
        <a:bodyPr/>
        <a:lstStyle/>
        <a:p>
          <a:endParaRPr lang="en-US"/>
        </a:p>
      </dgm:t>
    </dgm:pt>
    <dgm:pt modelId="{EB5B9726-F5A4-456C-8B9A-3030FF0E7959}" type="sibTrans" cxnId="{D29156D6-306F-4F74-90B2-EC5BC0547A8F}">
      <dgm:prSet/>
      <dgm:spPr/>
      <dgm:t>
        <a:bodyPr/>
        <a:lstStyle/>
        <a:p>
          <a:endParaRPr lang="en-US"/>
        </a:p>
      </dgm:t>
    </dgm:pt>
    <dgm:pt modelId="{E71C388C-08E2-4360-9CE6-083BA28EE0D5}">
      <dgm:prSet/>
      <dgm:spPr/>
      <dgm:t>
        <a:bodyPr/>
        <a:lstStyle/>
        <a:p>
          <a:r>
            <a:rPr lang="en-IN"/>
            <a:t>Depending  on the demographic characteristics of the claimants who appoints an Attorney, the firm aims to design different policy instruments for different target groups.  </a:t>
          </a:r>
          <a:endParaRPr lang="en-US"/>
        </a:p>
      </dgm:t>
    </dgm:pt>
    <dgm:pt modelId="{75A7E912-F698-4180-ACB7-821A8F30461C}" type="parTrans" cxnId="{A510D9FB-88DF-46E5-9CBF-876CCC2E022E}">
      <dgm:prSet/>
      <dgm:spPr/>
      <dgm:t>
        <a:bodyPr/>
        <a:lstStyle/>
        <a:p>
          <a:endParaRPr lang="en-US"/>
        </a:p>
      </dgm:t>
    </dgm:pt>
    <dgm:pt modelId="{C82CD2EC-9550-4688-8D36-6194A07202E6}" type="sibTrans" cxnId="{A510D9FB-88DF-46E5-9CBF-876CCC2E022E}">
      <dgm:prSet/>
      <dgm:spPr/>
      <dgm:t>
        <a:bodyPr/>
        <a:lstStyle/>
        <a:p>
          <a:endParaRPr lang="en-US"/>
        </a:p>
      </dgm:t>
    </dgm:pt>
    <dgm:pt modelId="{1048232E-9B5A-4399-8AE3-68E675F6F9F6}" type="pres">
      <dgm:prSet presAssocID="{F7487A31-ECC8-4382-9997-A4B01F610468}" presName="Name0" presStyleCnt="0">
        <dgm:presLayoutVars>
          <dgm:dir/>
          <dgm:resizeHandles val="exact"/>
        </dgm:presLayoutVars>
      </dgm:prSet>
      <dgm:spPr/>
    </dgm:pt>
    <dgm:pt modelId="{ACC5EC29-D543-4A16-86F9-029C22F360E6}" type="pres">
      <dgm:prSet presAssocID="{3251AE7C-00E5-4255-9C3A-01118123EB30}" presName="node" presStyleLbl="node1" presStyleIdx="0" presStyleCnt="5">
        <dgm:presLayoutVars>
          <dgm:bulletEnabled val="1"/>
        </dgm:presLayoutVars>
      </dgm:prSet>
      <dgm:spPr/>
    </dgm:pt>
    <dgm:pt modelId="{A52C0260-1259-4909-B0E2-D67B02E00B4C}" type="pres">
      <dgm:prSet presAssocID="{11565C48-1441-416F-95C0-7E6C79E225CD}" presName="sibTrans" presStyleLbl="sibTrans1D1" presStyleIdx="0" presStyleCnt="4"/>
      <dgm:spPr/>
    </dgm:pt>
    <dgm:pt modelId="{C7662E4E-5B89-42EB-B312-39602523B386}" type="pres">
      <dgm:prSet presAssocID="{11565C48-1441-416F-95C0-7E6C79E225CD}" presName="connectorText" presStyleLbl="sibTrans1D1" presStyleIdx="0" presStyleCnt="4"/>
      <dgm:spPr/>
    </dgm:pt>
    <dgm:pt modelId="{C2A5A383-D630-4AA7-BAD3-B867FEBD55CD}" type="pres">
      <dgm:prSet presAssocID="{E8E4ADA3-3D42-4B70-8179-CCA0F7B5DAE5}" presName="node" presStyleLbl="node1" presStyleIdx="1" presStyleCnt="5">
        <dgm:presLayoutVars>
          <dgm:bulletEnabled val="1"/>
        </dgm:presLayoutVars>
      </dgm:prSet>
      <dgm:spPr/>
    </dgm:pt>
    <dgm:pt modelId="{047E60B7-A9EF-457D-A753-5BE17D4ABA34}" type="pres">
      <dgm:prSet presAssocID="{4FB7194C-2DB4-4D27-A37C-9E627B4FB3C6}" presName="sibTrans" presStyleLbl="sibTrans1D1" presStyleIdx="1" presStyleCnt="4"/>
      <dgm:spPr/>
    </dgm:pt>
    <dgm:pt modelId="{4E4F9832-F0AA-424B-B3DD-361B15B7E075}" type="pres">
      <dgm:prSet presAssocID="{4FB7194C-2DB4-4D27-A37C-9E627B4FB3C6}" presName="connectorText" presStyleLbl="sibTrans1D1" presStyleIdx="1" presStyleCnt="4"/>
      <dgm:spPr/>
    </dgm:pt>
    <dgm:pt modelId="{07A1E6D1-C140-49ED-ADB5-0616E0D1D594}" type="pres">
      <dgm:prSet presAssocID="{B0DB3E55-BE54-4BFB-81DE-81D6EBE3D882}" presName="node" presStyleLbl="node1" presStyleIdx="2" presStyleCnt="5">
        <dgm:presLayoutVars>
          <dgm:bulletEnabled val="1"/>
        </dgm:presLayoutVars>
      </dgm:prSet>
      <dgm:spPr/>
    </dgm:pt>
    <dgm:pt modelId="{F5FA0375-7B4C-4026-B0B1-55096A30A346}" type="pres">
      <dgm:prSet presAssocID="{D9D94BF4-9E4F-481C-84B2-C2B80D37C39F}" presName="sibTrans" presStyleLbl="sibTrans1D1" presStyleIdx="2" presStyleCnt="4"/>
      <dgm:spPr/>
    </dgm:pt>
    <dgm:pt modelId="{22030B40-423C-4943-ABCE-AACF6DDF677B}" type="pres">
      <dgm:prSet presAssocID="{D9D94BF4-9E4F-481C-84B2-C2B80D37C39F}" presName="connectorText" presStyleLbl="sibTrans1D1" presStyleIdx="2" presStyleCnt="4"/>
      <dgm:spPr/>
    </dgm:pt>
    <dgm:pt modelId="{900402ED-F76C-4607-8F27-0F15BB562E0B}" type="pres">
      <dgm:prSet presAssocID="{78F1A438-BF80-47D3-A375-FE6514452123}" presName="node" presStyleLbl="node1" presStyleIdx="3" presStyleCnt="5">
        <dgm:presLayoutVars>
          <dgm:bulletEnabled val="1"/>
        </dgm:presLayoutVars>
      </dgm:prSet>
      <dgm:spPr/>
    </dgm:pt>
    <dgm:pt modelId="{2D7A6FCC-EF2A-4559-8E2B-FABF33C2CC0E}" type="pres">
      <dgm:prSet presAssocID="{EB5B9726-F5A4-456C-8B9A-3030FF0E7959}" presName="sibTrans" presStyleLbl="sibTrans1D1" presStyleIdx="3" presStyleCnt="4"/>
      <dgm:spPr/>
    </dgm:pt>
    <dgm:pt modelId="{0DEBE140-5F50-419C-B5E7-00075409E3C8}" type="pres">
      <dgm:prSet presAssocID="{EB5B9726-F5A4-456C-8B9A-3030FF0E7959}" presName="connectorText" presStyleLbl="sibTrans1D1" presStyleIdx="3" presStyleCnt="4"/>
      <dgm:spPr/>
    </dgm:pt>
    <dgm:pt modelId="{60C52799-E612-426B-BBEC-C437DD79D488}" type="pres">
      <dgm:prSet presAssocID="{E71C388C-08E2-4360-9CE6-083BA28EE0D5}" presName="node" presStyleLbl="node1" presStyleIdx="4" presStyleCnt="5">
        <dgm:presLayoutVars>
          <dgm:bulletEnabled val="1"/>
        </dgm:presLayoutVars>
      </dgm:prSet>
      <dgm:spPr/>
    </dgm:pt>
  </dgm:ptLst>
  <dgm:cxnLst>
    <dgm:cxn modelId="{E6B80801-0CA9-4824-B0B1-86B838EC1CCF}" type="presOf" srcId="{E71C388C-08E2-4360-9CE6-083BA28EE0D5}" destId="{60C52799-E612-426B-BBEC-C437DD79D488}" srcOrd="0" destOrd="0" presId="urn:microsoft.com/office/officeart/2016/7/layout/RepeatingBendingProcessNew"/>
    <dgm:cxn modelId="{5EDA9C05-46B1-4436-B1D9-12068C2067CA}" type="presOf" srcId="{78F1A438-BF80-47D3-A375-FE6514452123}" destId="{900402ED-F76C-4607-8F27-0F15BB562E0B}" srcOrd="0" destOrd="0" presId="urn:microsoft.com/office/officeart/2016/7/layout/RepeatingBendingProcessNew"/>
    <dgm:cxn modelId="{0377E30D-F912-4410-8975-7F272767110F}" type="presOf" srcId="{F7487A31-ECC8-4382-9997-A4B01F610468}" destId="{1048232E-9B5A-4399-8AE3-68E675F6F9F6}" srcOrd="0" destOrd="0" presId="urn:microsoft.com/office/officeart/2016/7/layout/RepeatingBendingProcessNew"/>
    <dgm:cxn modelId="{BA122334-A857-4E92-A822-A80A191C2876}" type="presOf" srcId="{D9D94BF4-9E4F-481C-84B2-C2B80D37C39F}" destId="{22030B40-423C-4943-ABCE-AACF6DDF677B}" srcOrd="1" destOrd="0" presId="urn:microsoft.com/office/officeart/2016/7/layout/RepeatingBendingProcessNew"/>
    <dgm:cxn modelId="{A83D3836-061B-4216-B650-927D14B8D0DA}" type="presOf" srcId="{3251AE7C-00E5-4255-9C3A-01118123EB30}" destId="{ACC5EC29-D543-4A16-86F9-029C22F360E6}" srcOrd="0" destOrd="0" presId="urn:microsoft.com/office/officeart/2016/7/layout/RepeatingBendingProcessNew"/>
    <dgm:cxn modelId="{16EDA95E-ED6D-45F2-84D8-AAE06F589B41}" type="presOf" srcId="{EB5B9726-F5A4-456C-8B9A-3030FF0E7959}" destId="{0DEBE140-5F50-419C-B5E7-00075409E3C8}" srcOrd="1" destOrd="0" presId="urn:microsoft.com/office/officeart/2016/7/layout/RepeatingBendingProcessNew"/>
    <dgm:cxn modelId="{82FB925F-B85F-4A04-B573-02167B3639DB}" srcId="{F7487A31-ECC8-4382-9997-A4B01F610468}" destId="{E8E4ADA3-3D42-4B70-8179-CCA0F7B5DAE5}" srcOrd="1" destOrd="0" parTransId="{F140366A-E961-47A9-938D-12AD5EAC486F}" sibTransId="{4FB7194C-2DB4-4D27-A37C-9E627B4FB3C6}"/>
    <dgm:cxn modelId="{8C9B0543-716F-4416-8964-70729227097A}" type="presOf" srcId="{4FB7194C-2DB4-4D27-A37C-9E627B4FB3C6}" destId="{4E4F9832-F0AA-424B-B3DD-361B15B7E075}" srcOrd="1" destOrd="0" presId="urn:microsoft.com/office/officeart/2016/7/layout/RepeatingBendingProcessNew"/>
    <dgm:cxn modelId="{95F8B596-CF44-470B-A0BF-FE9CC3629E33}" type="presOf" srcId="{B0DB3E55-BE54-4BFB-81DE-81D6EBE3D882}" destId="{07A1E6D1-C140-49ED-ADB5-0616E0D1D594}" srcOrd="0" destOrd="0" presId="urn:microsoft.com/office/officeart/2016/7/layout/RepeatingBendingProcessNew"/>
    <dgm:cxn modelId="{786E69AD-AA29-4F8C-9B05-69BD0F33D755}" type="presOf" srcId="{11565C48-1441-416F-95C0-7E6C79E225CD}" destId="{A52C0260-1259-4909-B0E2-D67B02E00B4C}" srcOrd="0" destOrd="0" presId="urn:microsoft.com/office/officeart/2016/7/layout/RepeatingBendingProcessNew"/>
    <dgm:cxn modelId="{E54D6DBF-3B76-417C-B296-63E8212678F2}" type="presOf" srcId="{EB5B9726-F5A4-456C-8B9A-3030FF0E7959}" destId="{2D7A6FCC-EF2A-4559-8E2B-FABF33C2CC0E}" srcOrd="0" destOrd="0" presId="urn:microsoft.com/office/officeart/2016/7/layout/RepeatingBendingProcessNew"/>
    <dgm:cxn modelId="{71E849C2-FF2A-438B-8B10-9D94E3C0B7A7}" type="presOf" srcId="{4FB7194C-2DB4-4D27-A37C-9E627B4FB3C6}" destId="{047E60B7-A9EF-457D-A753-5BE17D4ABA34}" srcOrd="0" destOrd="0" presId="urn:microsoft.com/office/officeart/2016/7/layout/RepeatingBendingProcessNew"/>
    <dgm:cxn modelId="{4AC514CA-AD84-486B-B04C-A9A427B52B9C}" type="presOf" srcId="{E8E4ADA3-3D42-4B70-8179-CCA0F7B5DAE5}" destId="{C2A5A383-D630-4AA7-BAD3-B867FEBD55CD}" srcOrd="0" destOrd="0" presId="urn:microsoft.com/office/officeart/2016/7/layout/RepeatingBendingProcessNew"/>
    <dgm:cxn modelId="{D29156D6-306F-4F74-90B2-EC5BC0547A8F}" srcId="{F7487A31-ECC8-4382-9997-A4B01F610468}" destId="{78F1A438-BF80-47D3-A375-FE6514452123}" srcOrd="3" destOrd="0" parTransId="{662C9F4A-D80B-477B-BEE8-893D9BE73143}" sibTransId="{EB5B9726-F5A4-456C-8B9A-3030FF0E7959}"/>
    <dgm:cxn modelId="{C4A1E8DD-A890-4C23-9550-B6659CE73DF1}" srcId="{F7487A31-ECC8-4382-9997-A4B01F610468}" destId="{3251AE7C-00E5-4255-9C3A-01118123EB30}" srcOrd="0" destOrd="0" parTransId="{F6EFB8F9-75C2-4346-896F-B04C3E08A3BA}" sibTransId="{11565C48-1441-416F-95C0-7E6C79E225CD}"/>
    <dgm:cxn modelId="{5EDE5AE7-3C89-4BDF-9552-CB5A9EDE31A7}" type="presOf" srcId="{11565C48-1441-416F-95C0-7E6C79E225CD}" destId="{C7662E4E-5B89-42EB-B312-39602523B386}" srcOrd="1" destOrd="0" presId="urn:microsoft.com/office/officeart/2016/7/layout/RepeatingBendingProcessNew"/>
    <dgm:cxn modelId="{F124F4E7-0D83-4DB3-907B-C3C33CE26819}" srcId="{F7487A31-ECC8-4382-9997-A4B01F610468}" destId="{B0DB3E55-BE54-4BFB-81DE-81D6EBE3D882}" srcOrd="2" destOrd="0" parTransId="{8CCC32F1-477C-4B0E-94BE-99D567D4B3BC}" sibTransId="{D9D94BF4-9E4F-481C-84B2-C2B80D37C39F}"/>
    <dgm:cxn modelId="{A510D9FB-88DF-46E5-9CBF-876CCC2E022E}" srcId="{F7487A31-ECC8-4382-9997-A4B01F610468}" destId="{E71C388C-08E2-4360-9CE6-083BA28EE0D5}" srcOrd="4" destOrd="0" parTransId="{75A7E912-F698-4180-ACB7-821A8F30461C}" sibTransId="{C82CD2EC-9550-4688-8D36-6194A07202E6}"/>
    <dgm:cxn modelId="{FEBFE5FC-DADD-433C-AC27-2D81F452F3E7}" type="presOf" srcId="{D9D94BF4-9E4F-481C-84B2-C2B80D37C39F}" destId="{F5FA0375-7B4C-4026-B0B1-55096A30A346}" srcOrd="0" destOrd="0" presId="urn:microsoft.com/office/officeart/2016/7/layout/RepeatingBendingProcessNew"/>
    <dgm:cxn modelId="{333FD0A0-42C8-4871-9607-646D27D548F6}" type="presParOf" srcId="{1048232E-9B5A-4399-8AE3-68E675F6F9F6}" destId="{ACC5EC29-D543-4A16-86F9-029C22F360E6}" srcOrd="0" destOrd="0" presId="urn:microsoft.com/office/officeart/2016/7/layout/RepeatingBendingProcessNew"/>
    <dgm:cxn modelId="{ECF89958-D666-4D43-B307-091CF3836FA1}" type="presParOf" srcId="{1048232E-9B5A-4399-8AE3-68E675F6F9F6}" destId="{A52C0260-1259-4909-B0E2-D67B02E00B4C}" srcOrd="1" destOrd="0" presId="urn:microsoft.com/office/officeart/2016/7/layout/RepeatingBendingProcessNew"/>
    <dgm:cxn modelId="{AE7D006F-4F78-47E0-9D38-1298C65D5A78}" type="presParOf" srcId="{A52C0260-1259-4909-B0E2-D67B02E00B4C}" destId="{C7662E4E-5B89-42EB-B312-39602523B386}" srcOrd="0" destOrd="0" presId="urn:microsoft.com/office/officeart/2016/7/layout/RepeatingBendingProcessNew"/>
    <dgm:cxn modelId="{5C586F16-775C-44B1-B0B1-B5EAC5705DA0}" type="presParOf" srcId="{1048232E-9B5A-4399-8AE3-68E675F6F9F6}" destId="{C2A5A383-D630-4AA7-BAD3-B867FEBD55CD}" srcOrd="2" destOrd="0" presId="urn:microsoft.com/office/officeart/2016/7/layout/RepeatingBendingProcessNew"/>
    <dgm:cxn modelId="{69FD7B2E-8C03-443A-BF58-2932A8638BE3}" type="presParOf" srcId="{1048232E-9B5A-4399-8AE3-68E675F6F9F6}" destId="{047E60B7-A9EF-457D-A753-5BE17D4ABA34}" srcOrd="3" destOrd="0" presId="urn:microsoft.com/office/officeart/2016/7/layout/RepeatingBendingProcessNew"/>
    <dgm:cxn modelId="{F4605FCB-8C8E-4D55-96E5-C9DD50AC79D5}" type="presParOf" srcId="{047E60B7-A9EF-457D-A753-5BE17D4ABA34}" destId="{4E4F9832-F0AA-424B-B3DD-361B15B7E075}" srcOrd="0" destOrd="0" presId="urn:microsoft.com/office/officeart/2016/7/layout/RepeatingBendingProcessNew"/>
    <dgm:cxn modelId="{305B07EC-18E2-4121-91CF-80137874BAAC}" type="presParOf" srcId="{1048232E-9B5A-4399-8AE3-68E675F6F9F6}" destId="{07A1E6D1-C140-49ED-ADB5-0616E0D1D594}" srcOrd="4" destOrd="0" presId="urn:microsoft.com/office/officeart/2016/7/layout/RepeatingBendingProcessNew"/>
    <dgm:cxn modelId="{4047F29A-08FB-4480-9A71-6E9FAE02754F}" type="presParOf" srcId="{1048232E-9B5A-4399-8AE3-68E675F6F9F6}" destId="{F5FA0375-7B4C-4026-B0B1-55096A30A346}" srcOrd="5" destOrd="0" presId="urn:microsoft.com/office/officeart/2016/7/layout/RepeatingBendingProcessNew"/>
    <dgm:cxn modelId="{705F71AA-C31C-4A1C-B9F9-694BB01B44E5}" type="presParOf" srcId="{F5FA0375-7B4C-4026-B0B1-55096A30A346}" destId="{22030B40-423C-4943-ABCE-AACF6DDF677B}" srcOrd="0" destOrd="0" presId="urn:microsoft.com/office/officeart/2016/7/layout/RepeatingBendingProcessNew"/>
    <dgm:cxn modelId="{58876FD3-8E76-41AD-A9C1-599D41A51876}" type="presParOf" srcId="{1048232E-9B5A-4399-8AE3-68E675F6F9F6}" destId="{900402ED-F76C-4607-8F27-0F15BB562E0B}" srcOrd="6" destOrd="0" presId="urn:microsoft.com/office/officeart/2016/7/layout/RepeatingBendingProcessNew"/>
    <dgm:cxn modelId="{946833E4-66CA-4846-993A-883075AB28CB}" type="presParOf" srcId="{1048232E-9B5A-4399-8AE3-68E675F6F9F6}" destId="{2D7A6FCC-EF2A-4559-8E2B-FABF33C2CC0E}" srcOrd="7" destOrd="0" presId="urn:microsoft.com/office/officeart/2016/7/layout/RepeatingBendingProcessNew"/>
    <dgm:cxn modelId="{40736B25-C764-4D80-8F47-A18E740FF2CF}" type="presParOf" srcId="{2D7A6FCC-EF2A-4559-8E2B-FABF33C2CC0E}" destId="{0DEBE140-5F50-419C-B5E7-00075409E3C8}" srcOrd="0" destOrd="0" presId="urn:microsoft.com/office/officeart/2016/7/layout/RepeatingBendingProcessNew"/>
    <dgm:cxn modelId="{233C90BF-478A-4A63-9384-9A629B5B96A0}" type="presParOf" srcId="{1048232E-9B5A-4399-8AE3-68E675F6F9F6}" destId="{60C52799-E612-426B-BBEC-C437DD79D488}" srcOrd="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6095F4-D4C3-421E-9723-7E39B51FB71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89B546A-BBCD-48CC-B586-9AEBBC67FD50}">
      <dgm:prSet/>
      <dgm:spPr/>
      <dgm:t>
        <a:bodyPr/>
        <a:lstStyle/>
        <a:p>
          <a:r>
            <a:rPr lang="en-US" b="0" i="0"/>
            <a:t>Given a set of explanatory variables, can we predict with 100% certainty whether the claimant is represented by an attorney or not?</a:t>
          </a:r>
          <a:endParaRPr lang="en-US"/>
        </a:p>
      </dgm:t>
    </dgm:pt>
    <dgm:pt modelId="{A60CBFE7-A9ED-4363-9F19-4D1284DD06D1}" type="parTrans" cxnId="{1C8A2189-09A8-4282-83FE-16BA2C472492}">
      <dgm:prSet/>
      <dgm:spPr/>
      <dgm:t>
        <a:bodyPr/>
        <a:lstStyle/>
        <a:p>
          <a:endParaRPr lang="en-US"/>
        </a:p>
      </dgm:t>
    </dgm:pt>
    <dgm:pt modelId="{148D0E21-1968-4F30-B27D-0189AA41EB2C}" type="sibTrans" cxnId="{1C8A2189-09A8-4282-83FE-16BA2C472492}">
      <dgm:prSet/>
      <dgm:spPr/>
      <dgm:t>
        <a:bodyPr/>
        <a:lstStyle/>
        <a:p>
          <a:endParaRPr lang="en-US"/>
        </a:p>
      </dgm:t>
    </dgm:pt>
    <dgm:pt modelId="{A2299830-8A8E-43A4-AE6C-467435D2680A}">
      <dgm:prSet/>
      <dgm:spPr/>
      <dgm:t>
        <a:bodyPr/>
        <a:lstStyle/>
        <a:p>
          <a:r>
            <a:rPr lang="en-US" b="0" i="0"/>
            <a:t>The response variable has only two possibilities: either the claimant is represented by an attorney or not.</a:t>
          </a:r>
          <a:endParaRPr lang="en-US"/>
        </a:p>
      </dgm:t>
    </dgm:pt>
    <dgm:pt modelId="{0E8263F3-69A5-4098-B27C-D6D6F2AE53B3}" type="parTrans" cxnId="{098F26B3-FA1C-486F-BC74-6BF6BD644C4B}">
      <dgm:prSet/>
      <dgm:spPr/>
      <dgm:t>
        <a:bodyPr/>
        <a:lstStyle/>
        <a:p>
          <a:endParaRPr lang="en-US"/>
        </a:p>
      </dgm:t>
    </dgm:pt>
    <dgm:pt modelId="{94C2ED5D-81EB-4BA0-A814-98CF1AFC056E}" type="sibTrans" cxnId="{098F26B3-FA1C-486F-BC74-6BF6BD644C4B}">
      <dgm:prSet/>
      <dgm:spPr/>
      <dgm:t>
        <a:bodyPr/>
        <a:lstStyle/>
        <a:p>
          <a:endParaRPr lang="en-US"/>
        </a:p>
      </dgm:t>
    </dgm:pt>
    <dgm:pt modelId="{E77DF7BD-61F3-425B-A08A-7F31AFB362B4}">
      <dgm:prSet/>
      <dgm:spPr/>
      <dgm:t>
        <a:bodyPr/>
        <a:lstStyle/>
        <a:p>
          <a:r>
            <a:rPr lang="en-US" b="0" i="0"/>
            <a:t>It is not possible to predict with 100% certainty if a claimant is represented by an attorney based solely on explanatory variables.</a:t>
          </a:r>
          <a:endParaRPr lang="en-US"/>
        </a:p>
      </dgm:t>
    </dgm:pt>
    <dgm:pt modelId="{A21817AC-F57D-4400-BB6E-AA84DE6A0BA3}" type="parTrans" cxnId="{B30C7DCB-0A46-4311-8EA7-81DDD5E34F60}">
      <dgm:prSet/>
      <dgm:spPr/>
      <dgm:t>
        <a:bodyPr/>
        <a:lstStyle/>
        <a:p>
          <a:endParaRPr lang="en-US"/>
        </a:p>
      </dgm:t>
    </dgm:pt>
    <dgm:pt modelId="{572E4FE4-236E-46A4-9BE7-8805951F9156}" type="sibTrans" cxnId="{B30C7DCB-0A46-4311-8EA7-81DDD5E34F60}">
      <dgm:prSet/>
      <dgm:spPr/>
      <dgm:t>
        <a:bodyPr/>
        <a:lstStyle/>
        <a:p>
          <a:endParaRPr lang="en-US"/>
        </a:p>
      </dgm:t>
    </dgm:pt>
    <dgm:pt modelId="{B8F305A3-E4B8-48F4-A448-B4FA4577AF7D}">
      <dgm:prSet/>
      <dgm:spPr/>
      <dgm:t>
        <a:bodyPr/>
        <a:lstStyle/>
        <a:p>
          <a:r>
            <a:rPr lang="en-US" b="0" i="0"/>
            <a:t>The most sensible approach is to predict the probability that the claimant is represented by an attorney given a set of values for the explanatory variables.</a:t>
          </a:r>
          <a:endParaRPr lang="en-US"/>
        </a:p>
      </dgm:t>
    </dgm:pt>
    <dgm:pt modelId="{7774F6C1-286D-4846-8B20-B4CC1784A58B}" type="parTrans" cxnId="{9578295E-32A9-4602-B49A-769AD420A1D6}">
      <dgm:prSet/>
      <dgm:spPr/>
      <dgm:t>
        <a:bodyPr/>
        <a:lstStyle/>
        <a:p>
          <a:endParaRPr lang="en-US"/>
        </a:p>
      </dgm:t>
    </dgm:pt>
    <dgm:pt modelId="{E4D66676-63C1-4288-83A2-7E19599849F8}" type="sibTrans" cxnId="{9578295E-32A9-4602-B49A-769AD420A1D6}">
      <dgm:prSet/>
      <dgm:spPr/>
      <dgm:t>
        <a:bodyPr/>
        <a:lstStyle/>
        <a:p>
          <a:endParaRPr lang="en-US"/>
        </a:p>
      </dgm:t>
    </dgm:pt>
    <dgm:pt modelId="{72B4DED5-6B76-4205-BD05-679F95850C04}" type="pres">
      <dgm:prSet presAssocID="{7C6095F4-D4C3-421E-9723-7E39B51FB717}" presName="linear" presStyleCnt="0">
        <dgm:presLayoutVars>
          <dgm:animLvl val="lvl"/>
          <dgm:resizeHandles val="exact"/>
        </dgm:presLayoutVars>
      </dgm:prSet>
      <dgm:spPr/>
    </dgm:pt>
    <dgm:pt modelId="{663BBF24-C736-4FF8-A59A-A124E0E45810}" type="pres">
      <dgm:prSet presAssocID="{489B546A-BBCD-48CC-B586-9AEBBC67FD50}" presName="parentText" presStyleLbl="node1" presStyleIdx="0" presStyleCnt="4">
        <dgm:presLayoutVars>
          <dgm:chMax val="0"/>
          <dgm:bulletEnabled val="1"/>
        </dgm:presLayoutVars>
      </dgm:prSet>
      <dgm:spPr/>
    </dgm:pt>
    <dgm:pt modelId="{CB2CC924-370C-42E8-9633-345BD8D2B4D5}" type="pres">
      <dgm:prSet presAssocID="{148D0E21-1968-4F30-B27D-0189AA41EB2C}" presName="spacer" presStyleCnt="0"/>
      <dgm:spPr/>
    </dgm:pt>
    <dgm:pt modelId="{BCF0F49F-C30B-42E1-8572-CF68239CB25B}" type="pres">
      <dgm:prSet presAssocID="{A2299830-8A8E-43A4-AE6C-467435D2680A}" presName="parentText" presStyleLbl="node1" presStyleIdx="1" presStyleCnt="4">
        <dgm:presLayoutVars>
          <dgm:chMax val="0"/>
          <dgm:bulletEnabled val="1"/>
        </dgm:presLayoutVars>
      </dgm:prSet>
      <dgm:spPr/>
    </dgm:pt>
    <dgm:pt modelId="{545924F1-C542-4DE6-A948-3F9D4F4B45DB}" type="pres">
      <dgm:prSet presAssocID="{94C2ED5D-81EB-4BA0-A814-98CF1AFC056E}" presName="spacer" presStyleCnt="0"/>
      <dgm:spPr/>
    </dgm:pt>
    <dgm:pt modelId="{C01CE29A-17C6-4930-8380-B2AF5D152A7A}" type="pres">
      <dgm:prSet presAssocID="{E77DF7BD-61F3-425B-A08A-7F31AFB362B4}" presName="parentText" presStyleLbl="node1" presStyleIdx="2" presStyleCnt="4">
        <dgm:presLayoutVars>
          <dgm:chMax val="0"/>
          <dgm:bulletEnabled val="1"/>
        </dgm:presLayoutVars>
      </dgm:prSet>
      <dgm:spPr/>
    </dgm:pt>
    <dgm:pt modelId="{46871A96-29B6-4A7F-AF9A-25E33A27BBAF}" type="pres">
      <dgm:prSet presAssocID="{572E4FE4-236E-46A4-9BE7-8805951F9156}" presName="spacer" presStyleCnt="0"/>
      <dgm:spPr/>
    </dgm:pt>
    <dgm:pt modelId="{3F26F719-D865-46D6-AEF7-F8B78855541F}" type="pres">
      <dgm:prSet presAssocID="{B8F305A3-E4B8-48F4-A448-B4FA4577AF7D}" presName="parentText" presStyleLbl="node1" presStyleIdx="3" presStyleCnt="4">
        <dgm:presLayoutVars>
          <dgm:chMax val="0"/>
          <dgm:bulletEnabled val="1"/>
        </dgm:presLayoutVars>
      </dgm:prSet>
      <dgm:spPr/>
    </dgm:pt>
  </dgm:ptLst>
  <dgm:cxnLst>
    <dgm:cxn modelId="{5E25FE00-EF8E-4685-8E7C-BA3209380CBE}" type="presOf" srcId="{B8F305A3-E4B8-48F4-A448-B4FA4577AF7D}" destId="{3F26F719-D865-46D6-AEF7-F8B78855541F}" srcOrd="0" destOrd="0" presId="urn:microsoft.com/office/officeart/2005/8/layout/vList2"/>
    <dgm:cxn modelId="{E6D1CB15-D812-497D-A8B3-0BB4601ECF0D}" type="presOf" srcId="{E77DF7BD-61F3-425B-A08A-7F31AFB362B4}" destId="{C01CE29A-17C6-4930-8380-B2AF5D152A7A}" srcOrd="0" destOrd="0" presId="urn:microsoft.com/office/officeart/2005/8/layout/vList2"/>
    <dgm:cxn modelId="{9578295E-32A9-4602-B49A-769AD420A1D6}" srcId="{7C6095F4-D4C3-421E-9723-7E39B51FB717}" destId="{B8F305A3-E4B8-48F4-A448-B4FA4577AF7D}" srcOrd="3" destOrd="0" parTransId="{7774F6C1-286D-4846-8B20-B4CC1784A58B}" sibTransId="{E4D66676-63C1-4288-83A2-7E19599849F8}"/>
    <dgm:cxn modelId="{DB4C7584-6D6D-43C0-AD5D-06CB6A5622BA}" type="presOf" srcId="{A2299830-8A8E-43A4-AE6C-467435D2680A}" destId="{BCF0F49F-C30B-42E1-8572-CF68239CB25B}" srcOrd="0" destOrd="0" presId="urn:microsoft.com/office/officeart/2005/8/layout/vList2"/>
    <dgm:cxn modelId="{1C8A2189-09A8-4282-83FE-16BA2C472492}" srcId="{7C6095F4-D4C3-421E-9723-7E39B51FB717}" destId="{489B546A-BBCD-48CC-B586-9AEBBC67FD50}" srcOrd="0" destOrd="0" parTransId="{A60CBFE7-A9ED-4363-9F19-4D1284DD06D1}" sibTransId="{148D0E21-1968-4F30-B27D-0189AA41EB2C}"/>
    <dgm:cxn modelId="{098F26B3-FA1C-486F-BC74-6BF6BD644C4B}" srcId="{7C6095F4-D4C3-421E-9723-7E39B51FB717}" destId="{A2299830-8A8E-43A4-AE6C-467435D2680A}" srcOrd="1" destOrd="0" parTransId="{0E8263F3-69A5-4098-B27C-D6D6F2AE53B3}" sibTransId="{94C2ED5D-81EB-4BA0-A814-98CF1AFC056E}"/>
    <dgm:cxn modelId="{B30C7DCB-0A46-4311-8EA7-81DDD5E34F60}" srcId="{7C6095F4-D4C3-421E-9723-7E39B51FB717}" destId="{E77DF7BD-61F3-425B-A08A-7F31AFB362B4}" srcOrd="2" destOrd="0" parTransId="{A21817AC-F57D-4400-BB6E-AA84DE6A0BA3}" sibTransId="{572E4FE4-236E-46A4-9BE7-8805951F9156}"/>
    <dgm:cxn modelId="{D8695FDF-02B5-4DEA-AD46-0B926D69543A}" type="presOf" srcId="{7C6095F4-D4C3-421E-9723-7E39B51FB717}" destId="{72B4DED5-6B76-4205-BD05-679F95850C04}" srcOrd="0" destOrd="0" presId="urn:microsoft.com/office/officeart/2005/8/layout/vList2"/>
    <dgm:cxn modelId="{EE4240E2-61AD-4D5D-B590-E3AEE068D13B}" type="presOf" srcId="{489B546A-BBCD-48CC-B586-9AEBBC67FD50}" destId="{663BBF24-C736-4FF8-A59A-A124E0E45810}" srcOrd="0" destOrd="0" presId="urn:microsoft.com/office/officeart/2005/8/layout/vList2"/>
    <dgm:cxn modelId="{550A276B-6096-4FB2-A888-7E34BFE53046}" type="presParOf" srcId="{72B4DED5-6B76-4205-BD05-679F95850C04}" destId="{663BBF24-C736-4FF8-A59A-A124E0E45810}" srcOrd="0" destOrd="0" presId="urn:microsoft.com/office/officeart/2005/8/layout/vList2"/>
    <dgm:cxn modelId="{8B796F29-7FA2-4A3D-A167-6C38C9595D95}" type="presParOf" srcId="{72B4DED5-6B76-4205-BD05-679F95850C04}" destId="{CB2CC924-370C-42E8-9633-345BD8D2B4D5}" srcOrd="1" destOrd="0" presId="urn:microsoft.com/office/officeart/2005/8/layout/vList2"/>
    <dgm:cxn modelId="{AA1A5B24-D4CD-4872-A453-DEC976E2B9FF}" type="presParOf" srcId="{72B4DED5-6B76-4205-BD05-679F95850C04}" destId="{BCF0F49F-C30B-42E1-8572-CF68239CB25B}" srcOrd="2" destOrd="0" presId="urn:microsoft.com/office/officeart/2005/8/layout/vList2"/>
    <dgm:cxn modelId="{044BFB66-3D2E-4777-9470-8B3BF810D11D}" type="presParOf" srcId="{72B4DED5-6B76-4205-BD05-679F95850C04}" destId="{545924F1-C542-4DE6-A948-3F9D4F4B45DB}" srcOrd="3" destOrd="0" presId="urn:microsoft.com/office/officeart/2005/8/layout/vList2"/>
    <dgm:cxn modelId="{B11F877A-5916-48E7-9DC2-10F2A9C17B8B}" type="presParOf" srcId="{72B4DED5-6B76-4205-BD05-679F95850C04}" destId="{C01CE29A-17C6-4930-8380-B2AF5D152A7A}" srcOrd="4" destOrd="0" presId="urn:microsoft.com/office/officeart/2005/8/layout/vList2"/>
    <dgm:cxn modelId="{919A5D05-D70A-4546-8507-684DBAC89372}" type="presParOf" srcId="{72B4DED5-6B76-4205-BD05-679F95850C04}" destId="{46871A96-29B6-4A7F-AF9A-25E33A27BBAF}" srcOrd="5" destOrd="0" presId="urn:microsoft.com/office/officeart/2005/8/layout/vList2"/>
    <dgm:cxn modelId="{D06E3EF9-3B87-490C-8258-5EA93A8C6416}" type="presParOf" srcId="{72B4DED5-6B76-4205-BD05-679F95850C04}" destId="{3F26F719-D865-46D6-AEF7-F8B78855541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A83F4B-77FE-4336-B283-7A08B14C3F9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CD5EFE4-B02F-4B6C-BC9D-D74E207927D3}">
      <dgm:prSet/>
      <dgm:spPr/>
      <dgm:t>
        <a:bodyPr/>
        <a:lstStyle/>
        <a:p>
          <a:r>
            <a:rPr lang="en-US" b="0" i="0"/>
            <a:t>Understanding the probability helps in making informed decisions regarding resource allocation, legal strategies, and case management.</a:t>
          </a:r>
          <a:endParaRPr lang="en-US"/>
        </a:p>
      </dgm:t>
    </dgm:pt>
    <dgm:pt modelId="{3C126F92-323D-41C4-A7B7-E53E20E28952}" type="parTrans" cxnId="{6160815D-6D84-4948-B97C-BBBF2987D7A3}">
      <dgm:prSet/>
      <dgm:spPr/>
      <dgm:t>
        <a:bodyPr/>
        <a:lstStyle/>
        <a:p>
          <a:endParaRPr lang="en-US"/>
        </a:p>
      </dgm:t>
    </dgm:pt>
    <dgm:pt modelId="{3C01CAB7-BAD7-4FAE-92BD-C7A47670E70C}" type="sibTrans" cxnId="{6160815D-6D84-4948-B97C-BBBF2987D7A3}">
      <dgm:prSet/>
      <dgm:spPr/>
      <dgm:t>
        <a:bodyPr/>
        <a:lstStyle/>
        <a:p>
          <a:endParaRPr lang="en-US"/>
        </a:p>
      </dgm:t>
    </dgm:pt>
    <dgm:pt modelId="{F20DD4C2-B00B-46B9-9C88-F8203BEECC7C}">
      <dgm:prSet/>
      <dgm:spPr/>
      <dgm:t>
        <a:bodyPr/>
        <a:lstStyle/>
        <a:p>
          <a:r>
            <a:rPr lang="en-US" b="0" i="0"/>
            <a:t>Assists in strategic planning and policy formulation by providing insights into patterns and trends related to attorney representation.</a:t>
          </a:r>
          <a:endParaRPr lang="en-US"/>
        </a:p>
      </dgm:t>
    </dgm:pt>
    <dgm:pt modelId="{14F07E69-C5C7-4034-9A98-7742B014159E}" type="parTrans" cxnId="{C95C71DF-20F1-4B5A-89A0-B458F5C92204}">
      <dgm:prSet/>
      <dgm:spPr/>
      <dgm:t>
        <a:bodyPr/>
        <a:lstStyle/>
        <a:p>
          <a:endParaRPr lang="en-US"/>
        </a:p>
      </dgm:t>
    </dgm:pt>
    <dgm:pt modelId="{EA39535A-3F2C-4B3B-A36B-BC95FDC3479E}" type="sibTrans" cxnId="{C95C71DF-20F1-4B5A-89A0-B458F5C92204}">
      <dgm:prSet/>
      <dgm:spPr/>
      <dgm:t>
        <a:bodyPr/>
        <a:lstStyle/>
        <a:p>
          <a:endParaRPr lang="en-US"/>
        </a:p>
      </dgm:t>
    </dgm:pt>
    <dgm:pt modelId="{92701C94-4352-4D92-A3FD-1536E7910A75}">
      <dgm:prSet/>
      <dgm:spPr/>
      <dgm:t>
        <a:bodyPr/>
        <a:lstStyle/>
        <a:p>
          <a:r>
            <a:rPr lang="en-US" b="0" i="0"/>
            <a:t>Helps in the efficient allocation of resources by focusing on cases with higher probabilities of attorney representation, leading to more effective and targeted interventions.</a:t>
          </a:r>
          <a:endParaRPr lang="en-US"/>
        </a:p>
      </dgm:t>
    </dgm:pt>
    <dgm:pt modelId="{5993B5B4-400A-44A9-B239-D3051DC29865}" type="parTrans" cxnId="{97005605-072F-488D-AA6A-0243E73122E1}">
      <dgm:prSet/>
      <dgm:spPr/>
      <dgm:t>
        <a:bodyPr/>
        <a:lstStyle/>
        <a:p>
          <a:endParaRPr lang="en-US"/>
        </a:p>
      </dgm:t>
    </dgm:pt>
    <dgm:pt modelId="{DFF8199D-D872-45C1-A22E-F9F543E7EE88}" type="sibTrans" cxnId="{97005605-072F-488D-AA6A-0243E73122E1}">
      <dgm:prSet/>
      <dgm:spPr/>
      <dgm:t>
        <a:bodyPr/>
        <a:lstStyle/>
        <a:p>
          <a:endParaRPr lang="en-US"/>
        </a:p>
      </dgm:t>
    </dgm:pt>
    <dgm:pt modelId="{BD807352-FE67-4D97-BD47-FD465202CC22}" type="pres">
      <dgm:prSet presAssocID="{CFA83F4B-77FE-4336-B283-7A08B14C3F96}" presName="root" presStyleCnt="0">
        <dgm:presLayoutVars>
          <dgm:dir/>
          <dgm:resizeHandles val="exact"/>
        </dgm:presLayoutVars>
      </dgm:prSet>
      <dgm:spPr/>
    </dgm:pt>
    <dgm:pt modelId="{A26BBA16-DDBD-4B6E-96BB-504EA520B3F1}" type="pres">
      <dgm:prSet presAssocID="{FCD5EFE4-B02F-4B6C-BC9D-D74E207927D3}" presName="compNode" presStyleCnt="0"/>
      <dgm:spPr/>
    </dgm:pt>
    <dgm:pt modelId="{D35258A2-3B9A-44D4-A566-DEA870C032A9}" type="pres">
      <dgm:prSet presAssocID="{FCD5EFE4-B02F-4B6C-BC9D-D74E207927D3}" presName="bgRect" presStyleLbl="bgShp" presStyleIdx="0" presStyleCnt="3"/>
      <dgm:spPr/>
    </dgm:pt>
    <dgm:pt modelId="{9202797E-3C4F-4273-A696-C239725CAEB3}" type="pres">
      <dgm:prSet presAssocID="{FCD5EFE4-B02F-4B6C-BC9D-D74E207927D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8A78D7BE-ABDB-4BFA-8745-9CE9A37C1879}" type="pres">
      <dgm:prSet presAssocID="{FCD5EFE4-B02F-4B6C-BC9D-D74E207927D3}" presName="spaceRect" presStyleCnt="0"/>
      <dgm:spPr/>
    </dgm:pt>
    <dgm:pt modelId="{89A9DF92-9BB7-41A3-907F-981AED022494}" type="pres">
      <dgm:prSet presAssocID="{FCD5EFE4-B02F-4B6C-BC9D-D74E207927D3}" presName="parTx" presStyleLbl="revTx" presStyleIdx="0" presStyleCnt="3">
        <dgm:presLayoutVars>
          <dgm:chMax val="0"/>
          <dgm:chPref val="0"/>
        </dgm:presLayoutVars>
      </dgm:prSet>
      <dgm:spPr/>
    </dgm:pt>
    <dgm:pt modelId="{9A9A3E4D-02EF-46C2-BB34-67A1C10205C4}" type="pres">
      <dgm:prSet presAssocID="{3C01CAB7-BAD7-4FAE-92BD-C7A47670E70C}" presName="sibTrans" presStyleCnt="0"/>
      <dgm:spPr/>
    </dgm:pt>
    <dgm:pt modelId="{CFC0D87F-4E6E-455F-867E-32EC625B9A44}" type="pres">
      <dgm:prSet presAssocID="{F20DD4C2-B00B-46B9-9C88-F8203BEECC7C}" presName="compNode" presStyleCnt="0"/>
      <dgm:spPr/>
    </dgm:pt>
    <dgm:pt modelId="{80940A90-A931-4F10-B11B-B8D6FC798988}" type="pres">
      <dgm:prSet presAssocID="{F20DD4C2-B00B-46B9-9C88-F8203BEECC7C}" presName="bgRect" presStyleLbl="bgShp" presStyleIdx="1" presStyleCnt="3"/>
      <dgm:spPr/>
    </dgm:pt>
    <dgm:pt modelId="{956AAF51-BE96-4FE0-98D5-A5B269D4AF39}" type="pres">
      <dgm:prSet presAssocID="{F20DD4C2-B00B-46B9-9C88-F8203BEECC7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Judge"/>
        </a:ext>
      </dgm:extLst>
    </dgm:pt>
    <dgm:pt modelId="{FD49F239-1084-4FE6-9A6C-C91A6CE6EC40}" type="pres">
      <dgm:prSet presAssocID="{F20DD4C2-B00B-46B9-9C88-F8203BEECC7C}" presName="spaceRect" presStyleCnt="0"/>
      <dgm:spPr/>
    </dgm:pt>
    <dgm:pt modelId="{90BE6A34-60E1-4577-9A63-4F884F5CF196}" type="pres">
      <dgm:prSet presAssocID="{F20DD4C2-B00B-46B9-9C88-F8203BEECC7C}" presName="parTx" presStyleLbl="revTx" presStyleIdx="1" presStyleCnt="3">
        <dgm:presLayoutVars>
          <dgm:chMax val="0"/>
          <dgm:chPref val="0"/>
        </dgm:presLayoutVars>
      </dgm:prSet>
      <dgm:spPr/>
    </dgm:pt>
    <dgm:pt modelId="{93B0446C-18F2-480B-AE65-429B972D3AB5}" type="pres">
      <dgm:prSet presAssocID="{EA39535A-3F2C-4B3B-A36B-BC95FDC3479E}" presName="sibTrans" presStyleCnt="0"/>
      <dgm:spPr/>
    </dgm:pt>
    <dgm:pt modelId="{31DCB0EA-6B53-440A-9B6D-875CC3298118}" type="pres">
      <dgm:prSet presAssocID="{92701C94-4352-4D92-A3FD-1536E7910A75}" presName="compNode" presStyleCnt="0"/>
      <dgm:spPr/>
    </dgm:pt>
    <dgm:pt modelId="{C7485029-9B9C-45CF-AD1C-97E75447F267}" type="pres">
      <dgm:prSet presAssocID="{92701C94-4352-4D92-A3FD-1536E7910A75}" presName="bgRect" presStyleLbl="bgShp" presStyleIdx="2" presStyleCnt="3"/>
      <dgm:spPr/>
    </dgm:pt>
    <dgm:pt modelId="{02CE781B-34A2-47B0-8CDE-65D45E5E278D}" type="pres">
      <dgm:prSet presAssocID="{92701C94-4352-4D92-A3FD-1536E7910A7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s of Justice"/>
        </a:ext>
      </dgm:extLst>
    </dgm:pt>
    <dgm:pt modelId="{E48F3325-6F1A-40F7-9565-8A6A48C1B7CA}" type="pres">
      <dgm:prSet presAssocID="{92701C94-4352-4D92-A3FD-1536E7910A75}" presName="spaceRect" presStyleCnt="0"/>
      <dgm:spPr/>
    </dgm:pt>
    <dgm:pt modelId="{7A4B5EC6-0CB8-46E4-8D36-A9E4DA9AB91D}" type="pres">
      <dgm:prSet presAssocID="{92701C94-4352-4D92-A3FD-1536E7910A75}" presName="parTx" presStyleLbl="revTx" presStyleIdx="2" presStyleCnt="3">
        <dgm:presLayoutVars>
          <dgm:chMax val="0"/>
          <dgm:chPref val="0"/>
        </dgm:presLayoutVars>
      </dgm:prSet>
      <dgm:spPr/>
    </dgm:pt>
  </dgm:ptLst>
  <dgm:cxnLst>
    <dgm:cxn modelId="{97005605-072F-488D-AA6A-0243E73122E1}" srcId="{CFA83F4B-77FE-4336-B283-7A08B14C3F96}" destId="{92701C94-4352-4D92-A3FD-1536E7910A75}" srcOrd="2" destOrd="0" parTransId="{5993B5B4-400A-44A9-B239-D3051DC29865}" sibTransId="{DFF8199D-D872-45C1-A22E-F9F543E7EE88}"/>
    <dgm:cxn modelId="{84565B27-81B4-49C2-8B66-DC51836ADF9B}" type="presOf" srcId="{92701C94-4352-4D92-A3FD-1536E7910A75}" destId="{7A4B5EC6-0CB8-46E4-8D36-A9E4DA9AB91D}" srcOrd="0" destOrd="0" presId="urn:microsoft.com/office/officeart/2018/2/layout/IconVerticalSolidList"/>
    <dgm:cxn modelId="{6160815D-6D84-4948-B97C-BBBF2987D7A3}" srcId="{CFA83F4B-77FE-4336-B283-7A08B14C3F96}" destId="{FCD5EFE4-B02F-4B6C-BC9D-D74E207927D3}" srcOrd="0" destOrd="0" parTransId="{3C126F92-323D-41C4-A7B7-E53E20E28952}" sibTransId="{3C01CAB7-BAD7-4FAE-92BD-C7A47670E70C}"/>
    <dgm:cxn modelId="{58CB3353-D73D-4911-8382-5BFF30D5BC60}" type="presOf" srcId="{FCD5EFE4-B02F-4B6C-BC9D-D74E207927D3}" destId="{89A9DF92-9BB7-41A3-907F-981AED022494}" srcOrd="0" destOrd="0" presId="urn:microsoft.com/office/officeart/2018/2/layout/IconVerticalSolidList"/>
    <dgm:cxn modelId="{6878D198-4447-4000-B1BE-488B0E8685A2}" type="presOf" srcId="{F20DD4C2-B00B-46B9-9C88-F8203BEECC7C}" destId="{90BE6A34-60E1-4577-9A63-4F884F5CF196}" srcOrd="0" destOrd="0" presId="urn:microsoft.com/office/officeart/2018/2/layout/IconVerticalSolidList"/>
    <dgm:cxn modelId="{7DD74FAE-CD11-47F9-8984-16F7F910B2CD}" type="presOf" srcId="{CFA83F4B-77FE-4336-B283-7A08B14C3F96}" destId="{BD807352-FE67-4D97-BD47-FD465202CC22}" srcOrd="0" destOrd="0" presId="urn:microsoft.com/office/officeart/2018/2/layout/IconVerticalSolidList"/>
    <dgm:cxn modelId="{C95C71DF-20F1-4B5A-89A0-B458F5C92204}" srcId="{CFA83F4B-77FE-4336-B283-7A08B14C3F96}" destId="{F20DD4C2-B00B-46B9-9C88-F8203BEECC7C}" srcOrd="1" destOrd="0" parTransId="{14F07E69-C5C7-4034-9A98-7742B014159E}" sibTransId="{EA39535A-3F2C-4B3B-A36B-BC95FDC3479E}"/>
    <dgm:cxn modelId="{89448C83-2759-48B3-809A-F9E905168B03}" type="presParOf" srcId="{BD807352-FE67-4D97-BD47-FD465202CC22}" destId="{A26BBA16-DDBD-4B6E-96BB-504EA520B3F1}" srcOrd="0" destOrd="0" presId="urn:microsoft.com/office/officeart/2018/2/layout/IconVerticalSolidList"/>
    <dgm:cxn modelId="{0CA6A7FB-E63C-4D36-BEB7-C62D2E677793}" type="presParOf" srcId="{A26BBA16-DDBD-4B6E-96BB-504EA520B3F1}" destId="{D35258A2-3B9A-44D4-A566-DEA870C032A9}" srcOrd="0" destOrd="0" presId="urn:microsoft.com/office/officeart/2018/2/layout/IconVerticalSolidList"/>
    <dgm:cxn modelId="{46D05292-BBB5-43C8-B602-F6C34E4AA8C3}" type="presParOf" srcId="{A26BBA16-DDBD-4B6E-96BB-504EA520B3F1}" destId="{9202797E-3C4F-4273-A696-C239725CAEB3}" srcOrd="1" destOrd="0" presId="urn:microsoft.com/office/officeart/2018/2/layout/IconVerticalSolidList"/>
    <dgm:cxn modelId="{6690856B-878D-4D3D-A365-0EAEFECA384E}" type="presParOf" srcId="{A26BBA16-DDBD-4B6E-96BB-504EA520B3F1}" destId="{8A78D7BE-ABDB-4BFA-8745-9CE9A37C1879}" srcOrd="2" destOrd="0" presId="urn:microsoft.com/office/officeart/2018/2/layout/IconVerticalSolidList"/>
    <dgm:cxn modelId="{AD643461-2FAF-4781-8DEC-9037F2751F42}" type="presParOf" srcId="{A26BBA16-DDBD-4B6E-96BB-504EA520B3F1}" destId="{89A9DF92-9BB7-41A3-907F-981AED022494}" srcOrd="3" destOrd="0" presId="urn:microsoft.com/office/officeart/2018/2/layout/IconVerticalSolidList"/>
    <dgm:cxn modelId="{94E84D67-DAF4-4ABF-BD4E-21915C249ACE}" type="presParOf" srcId="{BD807352-FE67-4D97-BD47-FD465202CC22}" destId="{9A9A3E4D-02EF-46C2-BB34-67A1C10205C4}" srcOrd="1" destOrd="0" presId="urn:microsoft.com/office/officeart/2018/2/layout/IconVerticalSolidList"/>
    <dgm:cxn modelId="{C6D7E1D9-2B6F-4A8D-9731-48AE88125945}" type="presParOf" srcId="{BD807352-FE67-4D97-BD47-FD465202CC22}" destId="{CFC0D87F-4E6E-455F-867E-32EC625B9A44}" srcOrd="2" destOrd="0" presId="urn:microsoft.com/office/officeart/2018/2/layout/IconVerticalSolidList"/>
    <dgm:cxn modelId="{FE7D27BE-4D24-469A-A8C5-357AC5D253D2}" type="presParOf" srcId="{CFC0D87F-4E6E-455F-867E-32EC625B9A44}" destId="{80940A90-A931-4F10-B11B-B8D6FC798988}" srcOrd="0" destOrd="0" presId="urn:microsoft.com/office/officeart/2018/2/layout/IconVerticalSolidList"/>
    <dgm:cxn modelId="{171E5027-662F-4DE6-8597-A2CE2293D6F4}" type="presParOf" srcId="{CFC0D87F-4E6E-455F-867E-32EC625B9A44}" destId="{956AAF51-BE96-4FE0-98D5-A5B269D4AF39}" srcOrd="1" destOrd="0" presId="urn:microsoft.com/office/officeart/2018/2/layout/IconVerticalSolidList"/>
    <dgm:cxn modelId="{D89B03E8-9987-4805-BF2C-D161219EBD3E}" type="presParOf" srcId="{CFC0D87F-4E6E-455F-867E-32EC625B9A44}" destId="{FD49F239-1084-4FE6-9A6C-C91A6CE6EC40}" srcOrd="2" destOrd="0" presId="urn:microsoft.com/office/officeart/2018/2/layout/IconVerticalSolidList"/>
    <dgm:cxn modelId="{68987AEC-76DB-4AF5-8AB5-E42F494EFF38}" type="presParOf" srcId="{CFC0D87F-4E6E-455F-867E-32EC625B9A44}" destId="{90BE6A34-60E1-4577-9A63-4F884F5CF196}" srcOrd="3" destOrd="0" presId="urn:microsoft.com/office/officeart/2018/2/layout/IconVerticalSolidList"/>
    <dgm:cxn modelId="{3D9A0C4B-E1EB-4AC2-9432-97C9215C026C}" type="presParOf" srcId="{BD807352-FE67-4D97-BD47-FD465202CC22}" destId="{93B0446C-18F2-480B-AE65-429B972D3AB5}" srcOrd="3" destOrd="0" presId="urn:microsoft.com/office/officeart/2018/2/layout/IconVerticalSolidList"/>
    <dgm:cxn modelId="{ED6C966E-03CA-4B63-8BFE-D748DCCCE71A}" type="presParOf" srcId="{BD807352-FE67-4D97-BD47-FD465202CC22}" destId="{31DCB0EA-6B53-440A-9B6D-875CC3298118}" srcOrd="4" destOrd="0" presId="urn:microsoft.com/office/officeart/2018/2/layout/IconVerticalSolidList"/>
    <dgm:cxn modelId="{5E579480-49CF-4517-97E4-65A0E13E2C8F}" type="presParOf" srcId="{31DCB0EA-6B53-440A-9B6D-875CC3298118}" destId="{C7485029-9B9C-45CF-AD1C-97E75447F267}" srcOrd="0" destOrd="0" presId="urn:microsoft.com/office/officeart/2018/2/layout/IconVerticalSolidList"/>
    <dgm:cxn modelId="{4D1DDC88-04F1-4DB6-A833-1573594A5CD5}" type="presParOf" srcId="{31DCB0EA-6B53-440A-9B6D-875CC3298118}" destId="{02CE781B-34A2-47B0-8CDE-65D45E5E278D}" srcOrd="1" destOrd="0" presId="urn:microsoft.com/office/officeart/2018/2/layout/IconVerticalSolidList"/>
    <dgm:cxn modelId="{BB977D17-119B-427A-8F1E-43026EF0420B}" type="presParOf" srcId="{31DCB0EA-6B53-440A-9B6D-875CC3298118}" destId="{E48F3325-6F1A-40F7-9565-8A6A48C1B7CA}" srcOrd="2" destOrd="0" presId="urn:microsoft.com/office/officeart/2018/2/layout/IconVerticalSolidList"/>
    <dgm:cxn modelId="{15F6149A-0D76-4A78-9BC5-401C36F9CF96}" type="presParOf" srcId="{31DCB0EA-6B53-440A-9B6D-875CC3298118}" destId="{7A4B5EC6-0CB8-46E4-8D36-A9E4DA9AB91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2C0260-1259-4909-B0E2-D67B02E00B4C}">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912848"/>
        <a:ext cx="34897" cy="6979"/>
      </dsp:txXfrm>
    </dsp:sp>
    <dsp:sp modelId="{ACC5EC29-D543-4A16-86F9-029C22F360E6}">
      <dsp:nvSpPr>
        <dsp:cNvPr id="0" name=""/>
        <dsp:cNvSpPr/>
      </dsp:nvSpPr>
      <dsp:spPr>
        <a:xfrm>
          <a:off x="8061" y="5979"/>
          <a:ext cx="3034531" cy="1820718"/>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66750">
            <a:lnSpc>
              <a:spcPct val="90000"/>
            </a:lnSpc>
            <a:spcBef>
              <a:spcPct val="0"/>
            </a:spcBef>
            <a:spcAft>
              <a:spcPct val="35000"/>
            </a:spcAft>
            <a:buNone/>
          </a:pPr>
          <a:r>
            <a:rPr lang="en-IN" sz="1500" kern="1200"/>
            <a:t>We consider 1340 bodily injury claims from a single state, USA using a 2002 survey conducted by the Insurance Research council(IRC)</a:t>
          </a:r>
          <a:endParaRPr lang="en-US" sz="1500" kern="1200"/>
        </a:p>
      </dsp:txBody>
      <dsp:txXfrm>
        <a:off x="8061" y="5979"/>
        <a:ext cx="3034531" cy="1820718"/>
      </dsp:txXfrm>
    </dsp:sp>
    <dsp:sp modelId="{047E60B7-A9EF-457D-A753-5BE17D4ABA34}">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912848"/>
        <a:ext cx="34897" cy="6979"/>
      </dsp:txXfrm>
    </dsp:sp>
    <dsp:sp modelId="{C2A5A383-D630-4AA7-BAD3-B867FEBD55CD}">
      <dsp:nvSpPr>
        <dsp:cNvPr id="0" name=""/>
        <dsp:cNvSpPr/>
      </dsp:nvSpPr>
      <dsp:spPr>
        <a:xfrm>
          <a:off x="3740534" y="5979"/>
          <a:ext cx="3034531" cy="1820718"/>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66750">
            <a:lnSpc>
              <a:spcPct val="90000"/>
            </a:lnSpc>
            <a:spcBef>
              <a:spcPct val="0"/>
            </a:spcBef>
            <a:spcAft>
              <a:spcPct val="35000"/>
            </a:spcAft>
            <a:buNone/>
          </a:pPr>
          <a:r>
            <a:rPr lang="en-IN" sz="1500" kern="1200"/>
            <a:t>The survey is conducted in order to understand the characteristics of the claimants who choose to be represented by an Attorney when settling a claim</a:t>
          </a:r>
          <a:endParaRPr lang="en-US" sz="1500" kern="1200"/>
        </a:p>
      </dsp:txBody>
      <dsp:txXfrm>
        <a:off x="3740534" y="5979"/>
        <a:ext cx="3034531" cy="1820718"/>
      </dsp:txXfrm>
    </dsp:sp>
    <dsp:sp modelId="{F5FA0375-7B4C-4026-B0B1-55096A30A346}">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0362" y="2155079"/>
        <a:ext cx="374875" cy="6979"/>
      </dsp:txXfrm>
    </dsp:sp>
    <dsp:sp modelId="{07A1E6D1-C140-49ED-ADB5-0616E0D1D594}">
      <dsp:nvSpPr>
        <dsp:cNvPr id="0" name=""/>
        <dsp:cNvSpPr/>
      </dsp:nvSpPr>
      <dsp:spPr>
        <a:xfrm>
          <a:off x="7473007" y="5979"/>
          <a:ext cx="3034531" cy="1820718"/>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66750">
            <a:lnSpc>
              <a:spcPct val="90000"/>
            </a:lnSpc>
            <a:spcBef>
              <a:spcPct val="0"/>
            </a:spcBef>
            <a:spcAft>
              <a:spcPct val="35000"/>
            </a:spcAft>
            <a:buNone/>
          </a:pPr>
          <a:r>
            <a:rPr lang="en-IN" sz="1500" kern="1200"/>
            <a:t>The profit of an insurance firm is an often found to be dependent on whether  the claimant appoints an Attorney or not –appointment of an attorney can often increase the amount the claimant can claim from the firm.</a:t>
          </a:r>
          <a:endParaRPr lang="en-US" sz="1500" kern="1200"/>
        </a:p>
      </dsp:txBody>
      <dsp:txXfrm>
        <a:off x="7473007" y="5979"/>
        <a:ext cx="3034531" cy="1820718"/>
      </dsp:txXfrm>
    </dsp:sp>
    <dsp:sp modelId="{2D7A6FCC-EF2A-4559-8E2B-FABF33C2CC0E}">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3431509"/>
        <a:ext cx="34897" cy="6979"/>
      </dsp:txXfrm>
    </dsp:sp>
    <dsp:sp modelId="{900402ED-F76C-4607-8F27-0F15BB562E0B}">
      <dsp:nvSpPr>
        <dsp:cNvPr id="0" name=""/>
        <dsp:cNvSpPr/>
      </dsp:nvSpPr>
      <dsp:spPr>
        <a:xfrm>
          <a:off x="8061" y="2524640"/>
          <a:ext cx="3034531" cy="182071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66750">
            <a:lnSpc>
              <a:spcPct val="90000"/>
            </a:lnSpc>
            <a:spcBef>
              <a:spcPct val="0"/>
            </a:spcBef>
            <a:spcAft>
              <a:spcPct val="35000"/>
            </a:spcAft>
            <a:buNone/>
          </a:pPr>
          <a:r>
            <a:rPr lang="en-IN" sz="1500" kern="1200"/>
            <a:t>An insurance firm may be interested in finding the probability of a claimant appointing an Attorney</a:t>
          </a:r>
          <a:endParaRPr lang="en-US" sz="1500" kern="1200"/>
        </a:p>
      </dsp:txBody>
      <dsp:txXfrm>
        <a:off x="8061" y="2524640"/>
        <a:ext cx="3034531" cy="1820718"/>
      </dsp:txXfrm>
    </dsp:sp>
    <dsp:sp modelId="{60C52799-E612-426B-BBEC-C437DD79D488}">
      <dsp:nvSpPr>
        <dsp:cNvPr id="0" name=""/>
        <dsp:cNvSpPr/>
      </dsp:nvSpPr>
      <dsp:spPr>
        <a:xfrm>
          <a:off x="3740534" y="2524640"/>
          <a:ext cx="3034531" cy="1820718"/>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66750">
            <a:lnSpc>
              <a:spcPct val="90000"/>
            </a:lnSpc>
            <a:spcBef>
              <a:spcPct val="0"/>
            </a:spcBef>
            <a:spcAft>
              <a:spcPct val="35000"/>
            </a:spcAft>
            <a:buNone/>
          </a:pPr>
          <a:r>
            <a:rPr lang="en-IN" sz="1500" kern="1200"/>
            <a:t>Depending  on the demographic characteristics of the claimants who appoints an Attorney, the firm aims to design different policy instruments for different target groups.  </a:t>
          </a:r>
          <a:endParaRPr lang="en-US" sz="1500" kern="1200"/>
        </a:p>
      </dsp:txBody>
      <dsp:txXfrm>
        <a:off x="3740534" y="2524640"/>
        <a:ext cx="3034531" cy="1820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3BBF24-C736-4FF8-A59A-A124E0E45810}">
      <dsp:nvSpPr>
        <dsp:cNvPr id="0" name=""/>
        <dsp:cNvSpPr/>
      </dsp:nvSpPr>
      <dsp:spPr>
        <a:xfrm>
          <a:off x="0" y="501574"/>
          <a:ext cx="5257798" cy="9348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Given a set of explanatory variables, can we predict with 100% certainty whether the claimant is represented by an attorney or not?</a:t>
          </a:r>
          <a:endParaRPr lang="en-US" sz="1700" kern="1200"/>
        </a:p>
      </dsp:txBody>
      <dsp:txXfrm>
        <a:off x="45635" y="547209"/>
        <a:ext cx="5166528" cy="843560"/>
      </dsp:txXfrm>
    </dsp:sp>
    <dsp:sp modelId="{BCF0F49F-C30B-42E1-8572-CF68239CB25B}">
      <dsp:nvSpPr>
        <dsp:cNvPr id="0" name=""/>
        <dsp:cNvSpPr/>
      </dsp:nvSpPr>
      <dsp:spPr>
        <a:xfrm>
          <a:off x="0" y="1485364"/>
          <a:ext cx="5257798" cy="9348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The response variable has only two possibilities: either the claimant is represented by an attorney or not.</a:t>
          </a:r>
          <a:endParaRPr lang="en-US" sz="1700" kern="1200"/>
        </a:p>
      </dsp:txBody>
      <dsp:txXfrm>
        <a:off x="45635" y="1530999"/>
        <a:ext cx="5166528" cy="843560"/>
      </dsp:txXfrm>
    </dsp:sp>
    <dsp:sp modelId="{C01CE29A-17C6-4930-8380-B2AF5D152A7A}">
      <dsp:nvSpPr>
        <dsp:cNvPr id="0" name=""/>
        <dsp:cNvSpPr/>
      </dsp:nvSpPr>
      <dsp:spPr>
        <a:xfrm>
          <a:off x="0" y="2469154"/>
          <a:ext cx="5257798" cy="9348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It is not possible to predict with 100% certainty if a claimant is represented by an attorney based solely on explanatory variables.</a:t>
          </a:r>
          <a:endParaRPr lang="en-US" sz="1700" kern="1200"/>
        </a:p>
      </dsp:txBody>
      <dsp:txXfrm>
        <a:off x="45635" y="2514789"/>
        <a:ext cx="5166528" cy="843560"/>
      </dsp:txXfrm>
    </dsp:sp>
    <dsp:sp modelId="{3F26F719-D865-46D6-AEF7-F8B78855541F}">
      <dsp:nvSpPr>
        <dsp:cNvPr id="0" name=""/>
        <dsp:cNvSpPr/>
      </dsp:nvSpPr>
      <dsp:spPr>
        <a:xfrm>
          <a:off x="0" y="3452945"/>
          <a:ext cx="5257798" cy="9348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The most sensible approach is to predict the probability that the claimant is represented by an attorney given a set of values for the explanatory variables.</a:t>
          </a:r>
          <a:endParaRPr lang="en-US" sz="1700" kern="1200"/>
        </a:p>
      </dsp:txBody>
      <dsp:txXfrm>
        <a:off x="45635" y="3498580"/>
        <a:ext cx="5166528" cy="8435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5258A2-3B9A-44D4-A566-DEA870C032A9}">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02797E-3C4F-4273-A696-C239725CAEB3}">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A9DF92-9BB7-41A3-907F-981AED022494}">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0" i="0" kern="1200"/>
            <a:t>Understanding the probability helps in making informed decisions regarding resource allocation, legal strategies, and case management.</a:t>
          </a:r>
          <a:endParaRPr lang="en-US" sz="2300" kern="1200"/>
        </a:p>
      </dsp:txBody>
      <dsp:txXfrm>
        <a:off x="1437631" y="531"/>
        <a:ext cx="9077968" cy="1244702"/>
      </dsp:txXfrm>
    </dsp:sp>
    <dsp:sp modelId="{80940A90-A931-4F10-B11B-B8D6FC798988}">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6AAF51-BE96-4FE0-98D5-A5B269D4AF39}">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BE6A34-60E1-4577-9A63-4F884F5CF196}">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0" i="0" kern="1200"/>
            <a:t>Assists in strategic planning and policy formulation by providing insights into patterns and trends related to attorney representation.</a:t>
          </a:r>
          <a:endParaRPr lang="en-US" sz="2300" kern="1200"/>
        </a:p>
      </dsp:txBody>
      <dsp:txXfrm>
        <a:off x="1437631" y="1556410"/>
        <a:ext cx="9077968" cy="1244702"/>
      </dsp:txXfrm>
    </dsp:sp>
    <dsp:sp modelId="{C7485029-9B9C-45CF-AD1C-97E75447F267}">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CE781B-34A2-47B0-8CDE-65D45E5E278D}">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4B5EC6-0CB8-46E4-8D36-A9E4DA9AB91D}">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0" i="0" kern="1200"/>
            <a:t>Helps in the efficient allocation of resources by focusing on cases with higher probabilities of attorney representation, leading to more effective and targeted interventions.</a:t>
          </a:r>
          <a:endParaRPr lang="en-US" sz="2300" kern="1200"/>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AD1EF2-9CCC-45BA-A6D4-853CB42A5666}"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ED1D56-915C-4B7E-A617-EE14352102BB}" type="slidenum">
              <a:rPr lang="en-IN" smtClean="0"/>
              <a:t>‹#›</a:t>
            </a:fld>
            <a:endParaRPr lang="en-IN"/>
          </a:p>
        </p:txBody>
      </p:sp>
    </p:spTree>
    <p:extLst>
      <p:ext uri="{BB962C8B-B14F-4D97-AF65-F5344CB8AC3E}">
        <p14:creationId xmlns:p14="http://schemas.microsoft.com/office/powerpoint/2010/main" val="333348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AD1EF2-9CCC-45BA-A6D4-853CB42A5666}"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ED1D56-915C-4B7E-A617-EE14352102BB}" type="slidenum">
              <a:rPr lang="en-IN" smtClean="0"/>
              <a:t>‹#›</a:t>
            </a:fld>
            <a:endParaRPr lang="en-IN"/>
          </a:p>
        </p:txBody>
      </p:sp>
    </p:spTree>
    <p:extLst>
      <p:ext uri="{BB962C8B-B14F-4D97-AF65-F5344CB8AC3E}">
        <p14:creationId xmlns:p14="http://schemas.microsoft.com/office/powerpoint/2010/main" val="3974471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AD1EF2-9CCC-45BA-A6D4-853CB42A5666}"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ED1D56-915C-4B7E-A617-EE14352102BB}" type="slidenum">
              <a:rPr lang="en-IN" smtClean="0"/>
              <a:t>‹#›</a:t>
            </a:fld>
            <a:endParaRPr lang="en-IN"/>
          </a:p>
        </p:txBody>
      </p:sp>
    </p:spTree>
    <p:extLst>
      <p:ext uri="{BB962C8B-B14F-4D97-AF65-F5344CB8AC3E}">
        <p14:creationId xmlns:p14="http://schemas.microsoft.com/office/powerpoint/2010/main" val="3187200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AD1EF2-9CCC-45BA-A6D4-853CB42A5666}"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ED1D56-915C-4B7E-A617-EE14352102BB}" type="slidenum">
              <a:rPr lang="en-IN" smtClean="0"/>
              <a:t>‹#›</a:t>
            </a:fld>
            <a:endParaRPr lang="en-IN"/>
          </a:p>
        </p:txBody>
      </p:sp>
    </p:spTree>
    <p:extLst>
      <p:ext uri="{BB962C8B-B14F-4D97-AF65-F5344CB8AC3E}">
        <p14:creationId xmlns:p14="http://schemas.microsoft.com/office/powerpoint/2010/main" val="1049100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AD1EF2-9CCC-45BA-A6D4-853CB42A5666}"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ED1D56-915C-4B7E-A617-EE14352102BB}" type="slidenum">
              <a:rPr lang="en-IN" smtClean="0"/>
              <a:t>‹#›</a:t>
            </a:fld>
            <a:endParaRPr lang="en-IN"/>
          </a:p>
        </p:txBody>
      </p:sp>
    </p:spTree>
    <p:extLst>
      <p:ext uri="{BB962C8B-B14F-4D97-AF65-F5344CB8AC3E}">
        <p14:creationId xmlns:p14="http://schemas.microsoft.com/office/powerpoint/2010/main" val="1978639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AD1EF2-9CCC-45BA-A6D4-853CB42A5666}" type="datetimeFigureOut">
              <a:rPr lang="en-IN" smtClean="0"/>
              <a:t>03-06-2024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ED1D56-915C-4B7E-A617-EE14352102BB}" type="slidenum">
              <a:rPr lang="en-IN" smtClean="0"/>
              <a:t>‹#›</a:t>
            </a:fld>
            <a:endParaRPr lang="en-IN"/>
          </a:p>
        </p:txBody>
      </p:sp>
    </p:spTree>
    <p:extLst>
      <p:ext uri="{BB962C8B-B14F-4D97-AF65-F5344CB8AC3E}">
        <p14:creationId xmlns:p14="http://schemas.microsoft.com/office/powerpoint/2010/main" val="2561260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AD1EF2-9CCC-45BA-A6D4-853CB42A5666}" type="datetimeFigureOut">
              <a:rPr lang="en-IN" smtClean="0"/>
              <a:t>03-06-2024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ED1D56-915C-4B7E-A617-EE14352102BB}" type="slidenum">
              <a:rPr lang="en-IN" smtClean="0"/>
              <a:t>‹#›</a:t>
            </a:fld>
            <a:endParaRPr lang="en-IN"/>
          </a:p>
        </p:txBody>
      </p:sp>
    </p:spTree>
    <p:extLst>
      <p:ext uri="{BB962C8B-B14F-4D97-AF65-F5344CB8AC3E}">
        <p14:creationId xmlns:p14="http://schemas.microsoft.com/office/powerpoint/2010/main" val="90554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AD1EF2-9CCC-45BA-A6D4-853CB42A5666}" type="datetimeFigureOut">
              <a:rPr lang="en-IN" smtClean="0"/>
              <a:t>03-06-2024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ED1D56-915C-4B7E-A617-EE14352102BB}" type="slidenum">
              <a:rPr lang="en-IN" smtClean="0"/>
              <a:t>‹#›</a:t>
            </a:fld>
            <a:endParaRPr lang="en-IN"/>
          </a:p>
        </p:txBody>
      </p:sp>
    </p:spTree>
    <p:extLst>
      <p:ext uri="{BB962C8B-B14F-4D97-AF65-F5344CB8AC3E}">
        <p14:creationId xmlns:p14="http://schemas.microsoft.com/office/powerpoint/2010/main" val="2906680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AD1EF2-9CCC-45BA-A6D4-853CB42A5666}" type="datetimeFigureOut">
              <a:rPr lang="en-IN" smtClean="0"/>
              <a:t>03-06-2024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ED1D56-915C-4B7E-A617-EE14352102BB}" type="slidenum">
              <a:rPr lang="en-IN" smtClean="0"/>
              <a:t>‹#›</a:t>
            </a:fld>
            <a:endParaRPr lang="en-IN"/>
          </a:p>
        </p:txBody>
      </p:sp>
    </p:spTree>
    <p:extLst>
      <p:ext uri="{BB962C8B-B14F-4D97-AF65-F5344CB8AC3E}">
        <p14:creationId xmlns:p14="http://schemas.microsoft.com/office/powerpoint/2010/main" val="1359845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AD1EF2-9CCC-45BA-A6D4-853CB42A5666}" type="datetimeFigureOut">
              <a:rPr lang="en-IN" smtClean="0"/>
              <a:t>03-06-2024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ED1D56-915C-4B7E-A617-EE14352102BB}" type="slidenum">
              <a:rPr lang="en-IN" smtClean="0"/>
              <a:t>‹#›</a:t>
            </a:fld>
            <a:endParaRPr lang="en-IN"/>
          </a:p>
        </p:txBody>
      </p:sp>
    </p:spTree>
    <p:extLst>
      <p:ext uri="{BB962C8B-B14F-4D97-AF65-F5344CB8AC3E}">
        <p14:creationId xmlns:p14="http://schemas.microsoft.com/office/powerpoint/2010/main" val="2259808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AD1EF2-9CCC-45BA-A6D4-853CB42A5666}" type="datetimeFigureOut">
              <a:rPr lang="en-IN" smtClean="0"/>
              <a:t>03-06-2024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ED1D56-915C-4B7E-A617-EE14352102BB}" type="slidenum">
              <a:rPr lang="en-IN" smtClean="0"/>
              <a:t>‹#›</a:t>
            </a:fld>
            <a:endParaRPr lang="en-IN"/>
          </a:p>
        </p:txBody>
      </p:sp>
    </p:spTree>
    <p:extLst>
      <p:ext uri="{BB962C8B-B14F-4D97-AF65-F5344CB8AC3E}">
        <p14:creationId xmlns:p14="http://schemas.microsoft.com/office/powerpoint/2010/main" val="272619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AD1EF2-9CCC-45BA-A6D4-853CB42A5666}" type="datetimeFigureOut">
              <a:rPr lang="en-IN" smtClean="0"/>
              <a:t>03-06-2024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ED1D56-915C-4B7E-A617-EE14352102BB}" type="slidenum">
              <a:rPr lang="en-IN" smtClean="0"/>
              <a:t>‹#›</a:t>
            </a:fld>
            <a:endParaRPr lang="en-IN"/>
          </a:p>
        </p:txBody>
      </p:sp>
    </p:spTree>
    <p:extLst>
      <p:ext uri="{BB962C8B-B14F-4D97-AF65-F5344CB8AC3E}">
        <p14:creationId xmlns:p14="http://schemas.microsoft.com/office/powerpoint/2010/main" val="143577758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1A7AC9B3-E1BF-C555-C41F-FDA6ED09426A}"/>
              </a:ext>
            </a:extLst>
          </p:cNvPr>
          <p:cNvSpPr>
            <a:spLocks noGrp="1"/>
          </p:cNvSpPr>
          <p:nvPr>
            <p:ph type="ctrTitle"/>
          </p:nvPr>
        </p:nvSpPr>
        <p:spPr>
          <a:xfrm>
            <a:off x="1804988" y="1442172"/>
            <a:ext cx="8582025" cy="2177328"/>
          </a:xfrm>
        </p:spPr>
        <p:txBody>
          <a:bodyPr anchor="ctr">
            <a:normAutofit/>
          </a:bodyPr>
          <a:lstStyle/>
          <a:p>
            <a:br>
              <a:rPr lang="en-US" sz="3600"/>
            </a:br>
            <a:r>
              <a:rPr lang="en-US" sz="3600" b="0" i="0">
                <a:effectLst/>
                <a:highlight>
                  <a:srgbClr val="FFFFFF"/>
                </a:highlight>
                <a:latin typeface="ui-sans-serif"/>
              </a:rPr>
              <a:t>"Predictive Analysis of Insurance Claims: Modeling the Presence of an Attorney Using Machine Learning"</a:t>
            </a:r>
            <a:endParaRPr lang="en-IN" sz="3600"/>
          </a:p>
        </p:txBody>
      </p:sp>
      <p:sp>
        <p:nvSpPr>
          <p:cNvPr id="31" name="Rectangle: Rounded Corners 3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DE42158-0312-08C8-8FCE-BDBF7293368D}"/>
              </a:ext>
            </a:extLst>
          </p:cNvPr>
          <p:cNvSpPr>
            <a:spLocks noGrp="1"/>
          </p:cNvSpPr>
          <p:nvPr>
            <p:ph type="subTitle" idx="1"/>
          </p:nvPr>
        </p:nvSpPr>
        <p:spPr>
          <a:xfrm>
            <a:off x="2566988" y="3962400"/>
            <a:ext cx="7058025" cy="581025"/>
          </a:xfrm>
        </p:spPr>
        <p:txBody>
          <a:bodyPr anchor="ctr">
            <a:normAutofit/>
          </a:bodyPr>
          <a:lstStyle/>
          <a:p>
            <a:r>
              <a:rPr lang="en-IN" sz="2800">
                <a:solidFill>
                  <a:srgbClr val="FFFFFF"/>
                </a:solidFill>
              </a:rPr>
              <a:t>K.Karunasagar</a:t>
            </a:r>
          </a:p>
        </p:txBody>
      </p:sp>
    </p:spTree>
    <p:extLst>
      <p:ext uri="{BB962C8B-B14F-4D97-AF65-F5344CB8AC3E}">
        <p14:creationId xmlns:p14="http://schemas.microsoft.com/office/powerpoint/2010/main" val="250991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ABBB8D-6A5C-6358-3C25-01210430B73D}"/>
              </a:ext>
            </a:extLst>
          </p:cNvPr>
          <p:cNvSpPr>
            <a:spLocks noGrp="1"/>
          </p:cNvSpPr>
          <p:nvPr>
            <p:ph type="title"/>
          </p:nvPr>
        </p:nvSpPr>
        <p:spPr>
          <a:xfrm>
            <a:off x="630936" y="640080"/>
            <a:ext cx="4818888" cy="1481328"/>
          </a:xfrm>
        </p:spPr>
        <p:txBody>
          <a:bodyPr anchor="b">
            <a:normAutofit/>
          </a:bodyPr>
          <a:lstStyle/>
          <a:p>
            <a:r>
              <a:rPr lang="en-IN" sz="5400"/>
              <a:t>Missing Values</a:t>
            </a:r>
          </a:p>
        </p:txBody>
      </p:sp>
      <p:sp>
        <p:nvSpPr>
          <p:cNvPr id="1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2CDED0A-D7F5-7782-CB6A-7BBE522B8C1E}"/>
              </a:ext>
            </a:extLst>
          </p:cNvPr>
          <p:cNvSpPr>
            <a:spLocks noGrp="1"/>
          </p:cNvSpPr>
          <p:nvPr>
            <p:ph idx="1"/>
          </p:nvPr>
        </p:nvSpPr>
        <p:spPr>
          <a:xfrm>
            <a:off x="630936" y="2660904"/>
            <a:ext cx="4818888" cy="3547872"/>
          </a:xfrm>
        </p:spPr>
        <p:txBody>
          <a:bodyPr anchor="t">
            <a:normAutofit/>
          </a:bodyPr>
          <a:lstStyle/>
          <a:p>
            <a:pPr marL="0" indent="0">
              <a:buNone/>
            </a:pPr>
            <a:r>
              <a:rPr lang="en-IN" sz="1000" b="0" i="0">
                <a:effectLst/>
                <a:highlight>
                  <a:srgbClr val="FFFFFF"/>
                </a:highlight>
                <a:latin typeface="ui-sans-serif"/>
              </a:rPr>
              <a:t>The image provides a bar chart visualization of missing values for different variables in a dataset. Each bar represents a variable, and the height of the bar indicates the count of non-missing values for that variable. Here is a summary:</a:t>
            </a:r>
          </a:p>
          <a:p>
            <a:pPr>
              <a:buFont typeface="+mj-lt"/>
              <a:buAutoNum type="arabicPeriod"/>
            </a:pPr>
            <a:r>
              <a:rPr lang="en-IN" sz="1000" b="1" i="0">
                <a:effectLst/>
                <a:highlight>
                  <a:srgbClr val="FFFFFF"/>
                </a:highlight>
                <a:latin typeface="ui-sans-serif"/>
              </a:rPr>
              <a:t>Variables and Counts</a:t>
            </a:r>
            <a:r>
              <a:rPr lang="en-IN" sz="1000" b="0" i="0">
                <a:effectLst/>
                <a:highlight>
                  <a:srgbClr val="FFFFFF"/>
                </a:highlight>
                <a:latin typeface="ui-sans-serif"/>
              </a:rPr>
              <a:t>:</a:t>
            </a:r>
          </a:p>
          <a:p>
            <a:pPr marL="742950" lvl="1" indent="-285750">
              <a:buFont typeface="+mj-lt"/>
              <a:buAutoNum type="arabicPeriod"/>
            </a:pPr>
            <a:r>
              <a:rPr lang="en-IN" sz="1000" b="1" i="0">
                <a:effectLst/>
                <a:highlight>
                  <a:srgbClr val="FFFFFF"/>
                </a:highlight>
                <a:latin typeface="ui-sans-serif"/>
              </a:rPr>
              <a:t>CASENUM</a:t>
            </a:r>
            <a:r>
              <a:rPr lang="en-IN" sz="1000" b="0" i="0">
                <a:effectLst/>
                <a:highlight>
                  <a:srgbClr val="FFFFFF"/>
                </a:highlight>
                <a:latin typeface="ui-sans-serif"/>
              </a:rPr>
              <a:t>: 1,340 non-missing values.</a:t>
            </a:r>
          </a:p>
          <a:p>
            <a:pPr marL="742950" lvl="1" indent="-285750">
              <a:buFont typeface="+mj-lt"/>
              <a:buAutoNum type="arabicPeriod"/>
            </a:pPr>
            <a:r>
              <a:rPr lang="en-IN" sz="1000" b="1" i="0">
                <a:effectLst/>
                <a:highlight>
                  <a:srgbClr val="FFFFFF"/>
                </a:highlight>
                <a:latin typeface="ui-sans-serif"/>
              </a:rPr>
              <a:t>ATTORNEY</a:t>
            </a:r>
            <a:r>
              <a:rPr lang="en-IN" sz="1000" b="0" i="0">
                <a:effectLst/>
                <a:highlight>
                  <a:srgbClr val="FFFFFF"/>
                </a:highlight>
                <a:latin typeface="ui-sans-serif"/>
              </a:rPr>
              <a:t>: 1,340 non-missing values.</a:t>
            </a:r>
          </a:p>
          <a:p>
            <a:pPr marL="742950" lvl="1" indent="-285750">
              <a:buFont typeface="+mj-lt"/>
              <a:buAutoNum type="arabicPeriod"/>
            </a:pPr>
            <a:r>
              <a:rPr lang="en-IN" sz="1000" b="1" i="0">
                <a:effectLst/>
                <a:highlight>
                  <a:srgbClr val="FFFFFF"/>
                </a:highlight>
                <a:latin typeface="ui-sans-serif"/>
              </a:rPr>
              <a:t>CLMSEX</a:t>
            </a:r>
            <a:r>
              <a:rPr lang="en-IN" sz="1000" b="0" i="0">
                <a:effectLst/>
                <a:highlight>
                  <a:srgbClr val="FFFFFF"/>
                </a:highlight>
                <a:latin typeface="ui-sans-serif"/>
              </a:rPr>
              <a:t>: 1,328 non-missing values.</a:t>
            </a:r>
          </a:p>
          <a:p>
            <a:pPr marL="742950" lvl="1" indent="-285750">
              <a:buFont typeface="+mj-lt"/>
              <a:buAutoNum type="arabicPeriod"/>
            </a:pPr>
            <a:r>
              <a:rPr lang="en-IN" sz="1000" b="1" i="0">
                <a:effectLst/>
                <a:highlight>
                  <a:srgbClr val="FFFFFF"/>
                </a:highlight>
                <a:latin typeface="ui-sans-serif"/>
              </a:rPr>
              <a:t>CLMINSUR</a:t>
            </a:r>
            <a:r>
              <a:rPr lang="en-IN" sz="1000" b="0" i="0">
                <a:effectLst/>
                <a:highlight>
                  <a:srgbClr val="FFFFFF"/>
                </a:highlight>
                <a:latin typeface="ui-sans-serif"/>
              </a:rPr>
              <a:t>: 1,299 non-missing values.</a:t>
            </a:r>
          </a:p>
          <a:p>
            <a:pPr marL="742950" lvl="1" indent="-285750">
              <a:buFont typeface="+mj-lt"/>
              <a:buAutoNum type="arabicPeriod"/>
            </a:pPr>
            <a:r>
              <a:rPr lang="en-IN" sz="1000" b="1" i="0">
                <a:effectLst/>
                <a:highlight>
                  <a:srgbClr val="FFFFFF"/>
                </a:highlight>
                <a:latin typeface="ui-sans-serif"/>
              </a:rPr>
              <a:t>SEATBELT</a:t>
            </a:r>
            <a:r>
              <a:rPr lang="en-IN" sz="1000" b="0" i="0">
                <a:effectLst/>
                <a:highlight>
                  <a:srgbClr val="FFFFFF"/>
                </a:highlight>
                <a:latin typeface="ui-sans-serif"/>
              </a:rPr>
              <a:t>: 1,292 non-missing values.</a:t>
            </a:r>
          </a:p>
          <a:p>
            <a:pPr marL="742950" lvl="1" indent="-285750">
              <a:buFont typeface="+mj-lt"/>
              <a:buAutoNum type="arabicPeriod"/>
            </a:pPr>
            <a:r>
              <a:rPr lang="en-IN" sz="1000" b="1" i="0">
                <a:effectLst/>
                <a:highlight>
                  <a:srgbClr val="FFFFFF"/>
                </a:highlight>
                <a:latin typeface="ui-sans-serif"/>
              </a:rPr>
              <a:t>CLMAGE</a:t>
            </a:r>
            <a:r>
              <a:rPr lang="en-IN" sz="1000" b="0" i="0">
                <a:effectLst/>
                <a:highlight>
                  <a:srgbClr val="FFFFFF"/>
                </a:highlight>
                <a:latin typeface="ui-sans-serif"/>
              </a:rPr>
              <a:t>: 1,151 non-missing values.</a:t>
            </a:r>
          </a:p>
          <a:p>
            <a:pPr marL="742950" lvl="1" indent="-285750">
              <a:buFont typeface="+mj-lt"/>
              <a:buAutoNum type="arabicPeriod"/>
            </a:pPr>
            <a:r>
              <a:rPr lang="en-IN" sz="1000" b="1" i="0">
                <a:effectLst/>
                <a:highlight>
                  <a:srgbClr val="FFFFFF"/>
                </a:highlight>
                <a:latin typeface="ui-sans-serif"/>
              </a:rPr>
              <a:t>LOSS</a:t>
            </a:r>
            <a:r>
              <a:rPr lang="en-IN" sz="1000" b="0" i="0">
                <a:effectLst/>
                <a:highlight>
                  <a:srgbClr val="FFFFFF"/>
                </a:highlight>
                <a:latin typeface="ui-sans-serif"/>
              </a:rPr>
              <a:t>: 1,340 non-missing values.</a:t>
            </a:r>
          </a:p>
          <a:p>
            <a:pPr>
              <a:buFont typeface="+mj-lt"/>
              <a:buAutoNum type="arabicPeriod"/>
            </a:pPr>
            <a:r>
              <a:rPr lang="en-IN" sz="1000" b="1" i="0">
                <a:effectLst/>
                <a:highlight>
                  <a:srgbClr val="FFFFFF"/>
                </a:highlight>
                <a:latin typeface="ui-sans-serif"/>
              </a:rPr>
              <a:t>Missing Values</a:t>
            </a:r>
            <a:r>
              <a:rPr lang="en-IN" sz="1000" b="0" i="0">
                <a:effectLst/>
                <a:highlight>
                  <a:srgbClr val="FFFFFF"/>
                </a:highlight>
                <a:latin typeface="ui-sans-serif"/>
              </a:rPr>
              <a:t>:</a:t>
            </a:r>
          </a:p>
          <a:p>
            <a:pPr marL="742950" lvl="1" indent="-285750">
              <a:buFont typeface="+mj-lt"/>
              <a:buAutoNum type="arabicPeriod"/>
            </a:pPr>
            <a:r>
              <a:rPr lang="en-IN" sz="1000" b="1" i="0">
                <a:effectLst/>
                <a:highlight>
                  <a:srgbClr val="FFFFFF"/>
                </a:highlight>
                <a:latin typeface="ui-sans-serif"/>
              </a:rPr>
              <a:t>CLMSEX</a:t>
            </a:r>
            <a:r>
              <a:rPr lang="en-IN" sz="1000" b="0" i="0">
                <a:effectLst/>
                <a:highlight>
                  <a:srgbClr val="FFFFFF"/>
                </a:highlight>
                <a:latin typeface="ui-sans-serif"/>
              </a:rPr>
              <a:t>: 12 missing values.</a:t>
            </a:r>
          </a:p>
          <a:p>
            <a:pPr marL="742950" lvl="1" indent="-285750">
              <a:buFont typeface="+mj-lt"/>
              <a:buAutoNum type="arabicPeriod"/>
            </a:pPr>
            <a:r>
              <a:rPr lang="en-IN" sz="1000" b="1" i="0">
                <a:effectLst/>
                <a:highlight>
                  <a:srgbClr val="FFFFFF"/>
                </a:highlight>
                <a:latin typeface="ui-sans-serif"/>
              </a:rPr>
              <a:t>CLMINSUR</a:t>
            </a:r>
            <a:r>
              <a:rPr lang="en-IN" sz="1000" b="0" i="0">
                <a:effectLst/>
                <a:highlight>
                  <a:srgbClr val="FFFFFF"/>
                </a:highlight>
                <a:latin typeface="ui-sans-serif"/>
              </a:rPr>
              <a:t>: 41 missing values.</a:t>
            </a:r>
          </a:p>
          <a:p>
            <a:pPr marL="742950" lvl="1" indent="-285750">
              <a:buFont typeface="+mj-lt"/>
              <a:buAutoNum type="arabicPeriod"/>
            </a:pPr>
            <a:r>
              <a:rPr lang="en-IN" sz="1000" b="1" i="0">
                <a:effectLst/>
                <a:highlight>
                  <a:srgbClr val="FFFFFF"/>
                </a:highlight>
                <a:latin typeface="ui-sans-serif"/>
              </a:rPr>
              <a:t>SEATBELT</a:t>
            </a:r>
            <a:r>
              <a:rPr lang="en-IN" sz="1000" b="0" i="0">
                <a:effectLst/>
                <a:highlight>
                  <a:srgbClr val="FFFFFF"/>
                </a:highlight>
                <a:latin typeface="ui-sans-serif"/>
              </a:rPr>
              <a:t>: 48 missing values.</a:t>
            </a:r>
          </a:p>
          <a:p>
            <a:pPr marL="742950" lvl="1" indent="-285750">
              <a:buFont typeface="+mj-lt"/>
              <a:buAutoNum type="arabicPeriod"/>
            </a:pPr>
            <a:r>
              <a:rPr lang="en-IN" sz="1000" b="1" i="0">
                <a:effectLst/>
                <a:highlight>
                  <a:srgbClr val="FFFFFF"/>
                </a:highlight>
                <a:latin typeface="ui-sans-serif"/>
              </a:rPr>
              <a:t>CLMAGE</a:t>
            </a:r>
            <a:r>
              <a:rPr lang="en-IN" sz="1000" b="0" i="0">
                <a:effectLst/>
                <a:highlight>
                  <a:srgbClr val="FFFFFF"/>
                </a:highlight>
                <a:latin typeface="ui-sans-serif"/>
              </a:rPr>
              <a:t>: 189 missing values.</a:t>
            </a:r>
          </a:p>
          <a:p>
            <a:endParaRPr lang="en-IN" sz="1000"/>
          </a:p>
        </p:txBody>
      </p:sp>
      <p:pic>
        <p:nvPicPr>
          <p:cNvPr id="7" name="Picture 6">
            <a:extLst>
              <a:ext uri="{FF2B5EF4-FFF2-40B4-BE49-F238E27FC236}">
                <a16:creationId xmlns:a16="http://schemas.microsoft.com/office/drawing/2014/main" id="{A93162DE-B146-D0CA-7513-D0F4AB53184B}"/>
              </a:ext>
            </a:extLst>
          </p:cNvPr>
          <p:cNvPicPr>
            <a:picLocks noChangeAspect="1"/>
          </p:cNvPicPr>
          <p:nvPr/>
        </p:nvPicPr>
        <p:blipFill>
          <a:blip r:embed="rId2"/>
          <a:stretch>
            <a:fillRect/>
          </a:stretch>
        </p:blipFill>
        <p:spPr>
          <a:xfrm>
            <a:off x="6099048" y="1395534"/>
            <a:ext cx="5458968" cy="4066931"/>
          </a:xfrm>
          <a:prstGeom prst="rect">
            <a:avLst/>
          </a:prstGeom>
        </p:spPr>
      </p:pic>
    </p:spTree>
    <p:extLst>
      <p:ext uri="{BB962C8B-B14F-4D97-AF65-F5344CB8AC3E}">
        <p14:creationId xmlns:p14="http://schemas.microsoft.com/office/powerpoint/2010/main" val="1069363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A8A308-5A8D-7720-8CF4-B46C479C96F2}"/>
              </a:ext>
            </a:extLst>
          </p:cNvPr>
          <p:cNvSpPr>
            <a:spLocks noGrp="1"/>
          </p:cNvSpPr>
          <p:nvPr>
            <p:ph type="title"/>
          </p:nvPr>
        </p:nvSpPr>
        <p:spPr>
          <a:xfrm>
            <a:off x="4654296" y="329184"/>
            <a:ext cx="6894576" cy="1783080"/>
          </a:xfrm>
        </p:spPr>
        <p:txBody>
          <a:bodyPr anchor="b">
            <a:normAutofit/>
          </a:bodyPr>
          <a:lstStyle/>
          <a:p>
            <a:r>
              <a:rPr lang="en-IN" sz="5400"/>
              <a:t>Handling Missing values and Outliers</a:t>
            </a:r>
          </a:p>
        </p:txBody>
      </p:sp>
      <p:pic>
        <p:nvPicPr>
          <p:cNvPr id="5" name="Picture 4" descr="Programming data on computer monitor">
            <a:extLst>
              <a:ext uri="{FF2B5EF4-FFF2-40B4-BE49-F238E27FC236}">
                <a16:creationId xmlns:a16="http://schemas.microsoft.com/office/drawing/2014/main" id="{23086468-F605-2AA3-2273-4FE3AFD05797}"/>
              </a:ext>
            </a:extLst>
          </p:cNvPr>
          <p:cNvPicPr>
            <a:picLocks noChangeAspect="1"/>
          </p:cNvPicPr>
          <p:nvPr/>
        </p:nvPicPr>
        <p:blipFill rotWithShape="1">
          <a:blip r:embed="rId2"/>
          <a:srcRect l="48524" r="12090" b="-3"/>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FBA89D-EBC8-1987-33FB-F6A48088C16E}"/>
              </a:ext>
            </a:extLst>
          </p:cNvPr>
          <p:cNvSpPr>
            <a:spLocks noGrp="1"/>
          </p:cNvSpPr>
          <p:nvPr>
            <p:ph idx="1"/>
          </p:nvPr>
        </p:nvSpPr>
        <p:spPr>
          <a:xfrm>
            <a:off x="4654296" y="2706624"/>
            <a:ext cx="6894576" cy="3483864"/>
          </a:xfrm>
        </p:spPr>
        <p:txBody>
          <a:bodyPr>
            <a:normAutofit/>
          </a:bodyPr>
          <a:lstStyle/>
          <a:p>
            <a:pPr>
              <a:buFont typeface="+mj-lt"/>
              <a:buAutoNum type="arabicPeriod"/>
            </a:pPr>
            <a:r>
              <a:rPr lang="en-US" sz="1700" b="1" i="0">
                <a:effectLst/>
                <a:highlight>
                  <a:srgbClr val="FFFFFF"/>
                </a:highlight>
                <a:latin typeface="ui-sans-serif"/>
              </a:rPr>
              <a:t>Missing Values</a:t>
            </a:r>
            <a:r>
              <a:rPr lang="en-US" sz="1700" b="0" i="0">
                <a:effectLst/>
                <a:highlight>
                  <a:srgbClr val="FFFFFF"/>
                </a:highlight>
                <a:latin typeface="ui-sans-serif"/>
              </a:rPr>
              <a:t>:</a:t>
            </a:r>
          </a:p>
          <a:p>
            <a:pPr marL="742950" lvl="1" indent="-285750">
              <a:buFont typeface="+mj-lt"/>
              <a:buAutoNum type="arabicPeriod"/>
            </a:pPr>
            <a:r>
              <a:rPr lang="en-US" sz="1700" b="0" i="0">
                <a:effectLst/>
                <a:highlight>
                  <a:srgbClr val="FFFFFF"/>
                </a:highlight>
                <a:latin typeface="ui-sans-serif"/>
              </a:rPr>
              <a:t>The code checks for and displays missing values.</a:t>
            </a:r>
          </a:p>
          <a:p>
            <a:pPr marL="742950" lvl="1" indent="-285750">
              <a:buFont typeface="+mj-lt"/>
              <a:buAutoNum type="arabicPeriod"/>
            </a:pPr>
            <a:r>
              <a:rPr lang="en-US" sz="1700" b="0" i="0">
                <a:effectLst/>
                <a:highlight>
                  <a:srgbClr val="FFFFFF"/>
                </a:highlight>
                <a:latin typeface="ui-sans-serif"/>
              </a:rPr>
              <a:t>It imputes missing values based on the type of the column (mean for numerical, mode for categorical, interpolation for datetime).</a:t>
            </a:r>
          </a:p>
          <a:p>
            <a:pPr>
              <a:buFont typeface="+mj-lt"/>
              <a:buAutoNum type="arabicPeriod"/>
            </a:pPr>
            <a:r>
              <a:rPr lang="en-US" sz="1700" b="1" i="0">
                <a:effectLst/>
                <a:highlight>
                  <a:srgbClr val="FFFFFF"/>
                </a:highlight>
                <a:latin typeface="ui-sans-serif"/>
              </a:rPr>
              <a:t>Outliers</a:t>
            </a:r>
            <a:r>
              <a:rPr lang="en-US" sz="1700" b="0" i="0">
                <a:effectLst/>
                <a:highlight>
                  <a:srgbClr val="FFFFFF"/>
                </a:highlight>
                <a:latin typeface="ui-sans-serif"/>
              </a:rPr>
              <a:t>:</a:t>
            </a:r>
          </a:p>
          <a:p>
            <a:pPr marL="742950" lvl="1" indent="-285750">
              <a:buFont typeface="+mj-lt"/>
              <a:buAutoNum type="arabicPeriod"/>
            </a:pPr>
            <a:r>
              <a:rPr lang="en-US" sz="1700" b="0" i="0">
                <a:effectLst/>
                <a:highlight>
                  <a:srgbClr val="FFFFFF"/>
                </a:highlight>
                <a:latin typeface="ui-sans-serif"/>
              </a:rPr>
              <a:t>The code detects outliers using the IQR method.</a:t>
            </a:r>
          </a:p>
          <a:p>
            <a:pPr marL="742950" lvl="1" indent="-285750">
              <a:buFont typeface="+mj-lt"/>
              <a:buAutoNum type="arabicPeriod"/>
            </a:pPr>
            <a:r>
              <a:rPr lang="en-US" sz="1700" b="0" i="0">
                <a:effectLst/>
                <a:highlight>
                  <a:srgbClr val="FFFFFF"/>
                </a:highlight>
                <a:latin typeface="ui-sans-serif"/>
              </a:rPr>
              <a:t>If outliers are found, it replaces them with the median value of the column.</a:t>
            </a:r>
          </a:p>
          <a:p>
            <a:pPr marL="742950" lvl="1" indent="-285750">
              <a:buFont typeface="+mj-lt"/>
              <a:buAutoNum type="arabicPeriod"/>
            </a:pPr>
            <a:r>
              <a:rPr lang="en-US" sz="1700" b="0" i="0">
                <a:effectLst/>
                <a:highlight>
                  <a:srgbClr val="FFFFFF"/>
                </a:highlight>
                <a:latin typeface="ui-sans-serif"/>
              </a:rPr>
              <a:t>It provides feedback on which columns had outliers and shows the treated data if outliers were detected.</a:t>
            </a:r>
          </a:p>
          <a:p>
            <a:pPr marL="0" indent="0">
              <a:buNone/>
            </a:pPr>
            <a:r>
              <a:rPr lang="en-US" sz="1700" b="1" i="0">
                <a:effectLst/>
                <a:highlight>
                  <a:srgbClr val="FFFFFF"/>
                </a:highlight>
                <a:latin typeface="ui-sans-serif"/>
              </a:rPr>
              <a:t>Benefits : </a:t>
            </a:r>
            <a:r>
              <a:rPr lang="en-US" sz="1700" b="0" i="0">
                <a:effectLst/>
                <a:highlight>
                  <a:srgbClr val="FFFFFF"/>
                </a:highlight>
                <a:latin typeface="ui-sans-serif"/>
              </a:rPr>
              <a:t>Prepares the dataset for more accurate and reliable statistical analysis and predictive modeling.</a:t>
            </a:r>
          </a:p>
          <a:p>
            <a:pPr marL="0" indent="0">
              <a:buNone/>
            </a:pPr>
            <a:endParaRPr lang="en-IN" sz="1700"/>
          </a:p>
        </p:txBody>
      </p:sp>
    </p:spTree>
    <p:extLst>
      <p:ext uri="{BB962C8B-B14F-4D97-AF65-F5344CB8AC3E}">
        <p14:creationId xmlns:p14="http://schemas.microsoft.com/office/powerpoint/2010/main" val="396141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DB6BEC-6D6F-A94D-95BD-0227D926AFFD}"/>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Model Comparison</a:t>
            </a:r>
          </a:p>
        </p:txBody>
      </p:sp>
      <p:sp>
        <p:nvSpPr>
          <p:cNvPr id="1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25BE109-DE9F-A762-285F-39AB36467A65}"/>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200" b="0" i="0">
                <a:effectLst/>
                <a:highlight>
                  <a:srgbClr val="FFFFFF"/>
                </a:highlight>
              </a:rPr>
              <a:t>The table provides performance metrics (Accuracy, F1-Score, Precision, Recall) for several classification algorithms:</a:t>
            </a:r>
          </a:p>
          <a:p>
            <a:pPr indent="-228600">
              <a:lnSpc>
                <a:spcPct val="90000"/>
              </a:lnSpc>
              <a:spcAft>
                <a:spcPts val="600"/>
              </a:spcAft>
              <a:buFont typeface="Arial" panose="020B0604020202020204" pitchFamily="34" charset="0"/>
              <a:buChar char="•"/>
            </a:pPr>
            <a:endParaRPr lang="en-US" sz="1200">
              <a:highlight>
                <a:srgbClr val="FFFFFF"/>
              </a:highlight>
            </a:endParaRPr>
          </a:p>
          <a:p>
            <a:pPr indent="-228600">
              <a:lnSpc>
                <a:spcPct val="90000"/>
              </a:lnSpc>
              <a:spcAft>
                <a:spcPts val="600"/>
              </a:spcAft>
              <a:buFont typeface="Arial" panose="020B0604020202020204" pitchFamily="34" charset="0"/>
              <a:buChar char="•"/>
            </a:pPr>
            <a:r>
              <a:rPr lang="en-US" sz="1200" b="1" i="0">
                <a:effectLst/>
                <a:highlight>
                  <a:srgbClr val="FFFFFF"/>
                </a:highlight>
              </a:rPr>
              <a:t> Best Performing Model</a:t>
            </a:r>
            <a:r>
              <a:rPr lang="en-US" sz="1200" b="0" i="0">
                <a:effectLst/>
                <a:highlight>
                  <a:srgbClr val="FFFFFF"/>
                </a:highlight>
              </a:rPr>
              <a:t>: Logistic Regression with the highest overall metrics.</a:t>
            </a:r>
          </a:p>
          <a:p>
            <a:pPr indent="-228600">
              <a:lnSpc>
                <a:spcPct val="90000"/>
              </a:lnSpc>
              <a:spcAft>
                <a:spcPts val="600"/>
              </a:spcAft>
              <a:buFont typeface="Arial" panose="020B0604020202020204" pitchFamily="34" charset="0"/>
              <a:buChar char="•"/>
            </a:pPr>
            <a:r>
              <a:rPr lang="en-US" sz="1200" b="1" i="0">
                <a:effectLst/>
                <a:highlight>
                  <a:srgbClr val="FFFFFF"/>
                </a:highlight>
              </a:rPr>
              <a:t> Second Best</a:t>
            </a:r>
            <a:r>
              <a:rPr lang="en-US" sz="1200" b="0" i="0">
                <a:effectLst/>
                <a:highlight>
                  <a:srgbClr val="FFFFFF"/>
                </a:highlight>
              </a:rPr>
              <a:t>: Gradient Boosting Classifier, showing strong and balanced performance.</a:t>
            </a:r>
          </a:p>
          <a:p>
            <a:pPr indent="-228600">
              <a:lnSpc>
                <a:spcPct val="90000"/>
              </a:lnSpc>
              <a:spcAft>
                <a:spcPts val="600"/>
              </a:spcAft>
              <a:buFont typeface="Arial" panose="020B0604020202020204" pitchFamily="34" charset="0"/>
              <a:buChar char="•"/>
            </a:pPr>
            <a:r>
              <a:rPr lang="en-US" sz="1200" b="1" i="0">
                <a:effectLst/>
                <a:highlight>
                  <a:srgbClr val="FFFFFF"/>
                </a:highlight>
              </a:rPr>
              <a:t> Moderate Performers</a:t>
            </a:r>
            <a:r>
              <a:rPr lang="en-US" sz="1200" b="0" i="0">
                <a:effectLst/>
                <a:highlight>
                  <a:srgbClr val="FFFFFF"/>
                </a:highlight>
              </a:rPr>
              <a:t>: KNN and Random Forest, with decent but not top-tier results.</a:t>
            </a:r>
          </a:p>
          <a:p>
            <a:pPr indent="-228600">
              <a:lnSpc>
                <a:spcPct val="90000"/>
              </a:lnSpc>
              <a:spcAft>
                <a:spcPts val="600"/>
              </a:spcAft>
              <a:buFont typeface="Arial" panose="020B0604020202020204" pitchFamily="34" charset="0"/>
              <a:buChar char="•"/>
            </a:pPr>
            <a:r>
              <a:rPr lang="en-US" sz="1200" b="1" i="0">
                <a:effectLst/>
                <a:highlight>
                  <a:srgbClr val="FFFFFF"/>
                </a:highlight>
              </a:rPr>
              <a:t> Poor Performers</a:t>
            </a:r>
            <a:r>
              <a:rPr lang="en-US" sz="1200" b="0" i="0">
                <a:effectLst/>
                <a:highlight>
                  <a:srgbClr val="FFFFFF"/>
                </a:highlight>
              </a:rPr>
              <a:t>: Decision Tree, which indicates underperformance possibly due to overfitting or lack of feature handling.</a:t>
            </a:r>
          </a:p>
          <a:p>
            <a:pPr indent="-228600">
              <a:lnSpc>
                <a:spcPct val="90000"/>
              </a:lnSpc>
              <a:spcAft>
                <a:spcPts val="600"/>
              </a:spcAft>
              <a:buFont typeface="Arial" panose="020B0604020202020204" pitchFamily="34" charset="0"/>
              <a:buChar char="•"/>
            </a:pPr>
            <a:r>
              <a:rPr lang="en-US" sz="1200" b="0" i="0">
                <a:effectLst/>
                <a:highlight>
                  <a:srgbClr val="FFFFFF"/>
                </a:highlight>
              </a:rPr>
              <a:t>These results guide the selection of the most effective model for further deployment or analysis, with Logistic Regression and Gradient Boosting being the</a:t>
            </a:r>
          </a:p>
          <a:p>
            <a:pPr marL="285750" indent="-228600">
              <a:lnSpc>
                <a:spcPct val="90000"/>
              </a:lnSpc>
              <a:spcAft>
                <a:spcPts val="600"/>
              </a:spcAft>
              <a:buFont typeface="Arial" panose="020B0604020202020204" pitchFamily="34" charset="0"/>
              <a:buChar char="•"/>
            </a:pPr>
            <a:endParaRPr lang="en-US" sz="1200"/>
          </a:p>
        </p:txBody>
      </p:sp>
      <p:pic>
        <p:nvPicPr>
          <p:cNvPr id="5" name="Content Placeholder 4">
            <a:extLst>
              <a:ext uri="{FF2B5EF4-FFF2-40B4-BE49-F238E27FC236}">
                <a16:creationId xmlns:a16="http://schemas.microsoft.com/office/drawing/2014/main" id="{BC1CB9E3-32E5-6D6D-1BF9-483E9D1DBC82}"/>
              </a:ext>
            </a:extLst>
          </p:cNvPr>
          <p:cNvPicPr>
            <a:picLocks noGrp="1" noChangeAspect="1"/>
          </p:cNvPicPr>
          <p:nvPr>
            <p:ph idx="1"/>
          </p:nvPr>
        </p:nvPicPr>
        <p:blipFill>
          <a:blip r:embed="rId2"/>
          <a:stretch>
            <a:fillRect/>
          </a:stretch>
        </p:blipFill>
        <p:spPr>
          <a:xfrm>
            <a:off x="6099048" y="1798133"/>
            <a:ext cx="5458968" cy="3261733"/>
          </a:xfrm>
          <a:prstGeom prst="rect">
            <a:avLst/>
          </a:prstGeom>
        </p:spPr>
      </p:pic>
    </p:spTree>
    <p:extLst>
      <p:ext uri="{BB962C8B-B14F-4D97-AF65-F5344CB8AC3E}">
        <p14:creationId xmlns:p14="http://schemas.microsoft.com/office/powerpoint/2010/main" val="4279564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FB72-61B2-C963-704B-51DB961A12A6}"/>
              </a:ext>
            </a:extLst>
          </p:cNvPr>
          <p:cNvSpPr>
            <a:spLocks noGrp="1"/>
          </p:cNvSpPr>
          <p:nvPr>
            <p:ph type="title"/>
          </p:nvPr>
        </p:nvSpPr>
        <p:spPr>
          <a:xfrm>
            <a:off x="876692" y="741391"/>
            <a:ext cx="5479719" cy="1616203"/>
          </a:xfrm>
        </p:spPr>
        <p:txBody>
          <a:bodyPr anchor="b">
            <a:normAutofit/>
          </a:bodyPr>
          <a:lstStyle/>
          <a:p>
            <a:r>
              <a:rPr lang="en-IN" sz="3200"/>
              <a:t>Conclusions</a:t>
            </a:r>
          </a:p>
        </p:txBody>
      </p:sp>
      <p:sp>
        <p:nvSpPr>
          <p:cNvPr id="17" name="Content Placeholder 2">
            <a:extLst>
              <a:ext uri="{FF2B5EF4-FFF2-40B4-BE49-F238E27FC236}">
                <a16:creationId xmlns:a16="http://schemas.microsoft.com/office/drawing/2014/main" id="{95102B40-996F-E0A4-9B9C-D0E34D4A9F6C}"/>
              </a:ext>
            </a:extLst>
          </p:cNvPr>
          <p:cNvSpPr>
            <a:spLocks noGrp="1"/>
          </p:cNvSpPr>
          <p:nvPr>
            <p:ph idx="1"/>
          </p:nvPr>
        </p:nvSpPr>
        <p:spPr>
          <a:xfrm>
            <a:off x="876692" y="2533476"/>
            <a:ext cx="5479719" cy="3447832"/>
          </a:xfrm>
        </p:spPr>
        <p:txBody>
          <a:bodyPr anchor="t">
            <a:normAutofit/>
          </a:bodyPr>
          <a:lstStyle/>
          <a:p>
            <a:r>
              <a:rPr lang="en-US" sz="2000" b="0" i="0">
                <a:effectLst/>
                <a:highlight>
                  <a:srgbClr val="FFFFFF"/>
                </a:highlight>
                <a:latin typeface="ui-sans-serif"/>
              </a:rPr>
              <a:t>Predictive analysis in your context involves preparing the data, selecting relevant features, training various models, and selecting the best-performing one for deployment. </a:t>
            </a:r>
          </a:p>
          <a:p>
            <a:r>
              <a:rPr lang="en-US" sz="2000" b="0" i="0">
                <a:effectLst/>
                <a:highlight>
                  <a:srgbClr val="FFFFFF"/>
                </a:highlight>
                <a:latin typeface="ui-sans-serif"/>
              </a:rPr>
              <a:t>Logistic Regression and Gradient Boosting showed the best results, making them good candidates for predicting the presence of an attorney in claims. Continuous monitoring and retraining with new data will help maintain model performance over time.</a:t>
            </a:r>
            <a:endParaRPr lang="en-IN" sz="2000"/>
          </a:p>
        </p:txBody>
      </p:sp>
      <p:pic>
        <p:nvPicPr>
          <p:cNvPr id="18" name="Picture 17" descr="Light bulb on yellow background with sketched light beams and cord">
            <a:extLst>
              <a:ext uri="{FF2B5EF4-FFF2-40B4-BE49-F238E27FC236}">
                <a16:creationId xmlns:a16="http://schemas.microsoft.com/office/drawing/2014/main" id="{8072F946-C11F-CA1D-3904-CDB8F4F83B15}"/>
              </a:ext>
            </a:extLst>
          </p:cNvPr>
          <p:cNvPicPr>
            <a:picLocks noChangeAspect="1"/>
          </p:cNvPicPr>
          <p:nvPr/>
        </p:nvPicPr>
        <p:blipFill rotWithShape="1">
          <a:blip r:embed="rId2"/>
          <a:srcRect l="49089" r="6764" b="3"/>
          <a:stretch/>
        </p:blipFill>
        <p:spPr>
          <a:xfrm>
            <a:off x="7270812" y="10"/>
            <a:ext cx="4921187" cy="6857990"/>
          </a:xfrm>
          <a:prstGeom prst="rect">
            <a:avLst/>
          </a:prstGeom>
        </p:spPr>
      </p:pic>
      <p:grpSp>
        <p:nvGrpSpPr>
          <p:cNvPr id="19" name="Group 18">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0483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475FC9F-FFC1-57F3-20E8-3E38874F2682}"/>
              </a:ext>
            </a:extLst>
          </p:cNvPr>
          <p:cNvPicPr>
            <a:picLocks noChangeAspect="1"/>
          </p:cNvPicPr>
          <p:nvPr/>
        </p:nvPicPr>
        <p:blipFill rotWithShape="1">
          <a:blip r:embed="rId2">
            <a:duotone>
              <a:schemeClr val="bg2">
                <a:shade val="45000"/>
                <a:satMod val="135000"/>
              </a:schemeClr>
              <a:prstClr val="white"/>
            </a:duotone>
          </a:blip>
          <a:srcRect t="5093" r="9085" b="18179"/>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C6D1A8-A495-C6D5-328F-BE46AB99CFFD}"/>
              </a:ext>
            </a:extLst>
          </p:cNvPr>
          <p:cNvSpPr>
            <a:spLocks noGrp="1"/>
          </p:cNvSpPr>
          <p:nvPr>
            <p:ph type="title"/>
          </p:nvPr>
        </p:nvSpPr>
        <p:spPr>
          <a:xfrm>
            <a:off x="838200" y="365125"/>
            <a:ext cx="10515600" cy="1325563"/>
          </a:xfrm>
        </p:spPr>
        <p:txBody>
          <a:bodyPr>
            <a:normAutofit/>
          </a:bodyPr>
          <a:lstStyle/>
          <a:p>
            <a:r>
              <a:rPr lang="en-IN" dirty="0"/>
              <a:t>Business Problem</a:t>
            </a:r>
          </a:p>
        </p:txBody>
      </p:sp>
      <p:graphicFrame>
        <p:nvGraphicFramePr>
          <p:cNvPr id="17" name="Content Placeholder 2">
            <a:extLst>
              <a:ext uri="{FF2B5EF4-FFF2-40B4-BE49-F238E27FC236}">
                <a16:creationId xmlns:a16="http://schemas.microsoft.com/office/drawing/2014/main" id="{50CF9798-BCF6-0B08-22C0-B2FE12873CFA}"/>
              </a:ext>
            </a:extLst>
          </p:cNvPr>
          <p:cNvGraphicFramePr>
            <a:graphicFrameLocks noGrp="1"/>
          </p:cNvGraphicFramePr>
          <p:nvPr>
            <p:ph idx="1"/>
            <p:extLst>
              <p:ext uri="{D42A27DB-BD31-4B8C-83A1-F6EECF244321}">
                <p14:modId xmlns:p14="http://schemas.microsoft.com/office/powerpoint/2010/main" val="13346252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511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D2732A-7C7F-DD4B-B289-50B47AD069C4}"/>
              </a:ext>
            </a:extLst>
          </p:cNvPr>
          <p:cNvSpPr>
            <a:spLocks noGrp="1"/>
          </p:cNvSpPr>
          <p:nvPr>
            <p:ph type="title"/>
          </p:nvPr>
        </p:nvSpPr>
        <p:spPr>
          <a:xfrm>
            <a:off x="956826" y="1112969"/>
            <a:ext cx="3937298" cy="4166010"/>
          </a:xfrm>
        </p:spPr>
        <p:txBody>
          <a:bodyPr>
            <a:normAutofit/>
          </a:bodyPr>
          <a:lstStyle/>
          <a:p>
            <a:r>
              <a:rPr lang="en-IN">
                <a:solidFill>
                  <a:srgbClr val="FFFFFF"/>
                </a:solidFill>
              </a:rPr>
              <a:t>Solution</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9"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6" name="Content Placeholder 2">
            <a:extLst>
              <a:ext uri="{FF2B5EF4-FFF2-40B4-BE49-F238E27FC236}">
                <a16:creationId xmlns:a16="http://schemas.microsoft.com/office/drawing/2014/main" id="{E5159503-26E7-A8E1-614A-1A8A533D7608}"/>
              </a:ext>
            </a:extLst>
          </p:cNvPr>
          <p:cNvGraphicFramePr>
            <a:graphicFrameLocks noGrp="1"/>
          </p:cNvGraphicFramePr>
          <p:nvPr>
            <p:ph idx="1"/>
          </p:nvPr>
        </p:nvGraphicFramePr>
        <p:xfrm>
          <a:off x="6096000" y="820880"/>
          <a:ext cx="5257799" cy="4889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840E7CD-268C-0735-CFCB-CC1EBD6B0146}"/>
              </a:ext>
            </a:extLst>
          </p:cNvPr>
          <p:cNvSpPr>
            <a:spLocks noGrp="1"/>
          </p:cNvSpPr>
          <p:nvPr>
            <p:ph idx="4294967295"/>
          </p:nvPr>
        </p:nvSpPr>
        <p:spPr/>
        <p:txBody>
          <a:bodyPr>
            <a:normAutofit/>
          </a:bodyPr>
          <a:lstStyle/>
          <a:p>
            <a:pPr algn="l"/>
            <a:r>
              <a:rPr lang="en-US" b="0" i="0" dirty="0">
                <a:solidFill>
                  <a:srgbClr val="0D0D0D"/>
                </a:solidFill>
                <a:effectLst/>
                <a:highlight>
                  <a:srgbClr val="FFFFFF"/>
                </a:highlight>
                <a:latin typeface="ui-sans-serif"/>
              </a:rPr>
              <a:t>Given a set of explanatory variables, can we predict with 100% certainty whether the claimant is represented by an attorney or not?</a:t>
            </a:r>
          </a:p>
          <a:p>
            <a:r>
              <a:rPr lang="en-US" b="0" i="0" dirty="0">
                <a:solidFill>
                  <a:srgbClr val="0D0D0D"/>
                </a:solidFill>
                <a:effectLst/>
                <a:highlight>
                  <a:srgbClr val="FFFFFF"/>
                </a:highlight>
                <a:latin typeface="ui-sans-serif"/>
              </a:rPr>
              <a:t>The response variable has only two possibilities: either the claimant is represented by an attorney or not.</a:t>
            </a:r>
          </a:p>
          <a:p>
            <a:r>
              <a:rPr lang="en-US" b="0" i="0" dirty="0">
                <a:solidFill>
                  <a:srgbClr val="0D0D0D"/>
                </a:solidFill>
                <a:effectLst/>
                <a:highlight>
                  <a:srgbClr val="FFFFFF"/>
                </a:highlight>
                <a:latin typeface="ui-sans-serif"/>
              </a:rPr>
              <a:t>It is not possible to predict with 100% certainty if a claimant is represented by an attorney based solely on explanatory variables.</a:t>
            </a:r>
          </a:p>
          <a:p>
            <a:r>
              <a:rPr lang="en-US" b="0" i="0" dirty="0">
                <a:solidFill>
                  <a:srgbClr val="0D0D0D"/>
                </a:solidFill>
                <a:effectLst/>
                <a:highlight>
                  <a:srgbClr val="FFFFFF"/>
                </a:highlight>
                <a:latin typeface="ui-sans-serif"/>
              </a:rPr>
              <a:t>The most sensible approach is to predict the probability that the claimant is represented by an attorney given a set of values for the explanatory variables.</a:t>
            </a:r>
          </a:p>
        </p:txBody>
      </p:sp>
    </p:spTree>
    <p:extLst>
      <p:ext uri="{BB962C8B-B14F-4D97-AF65-F5344CB8AC3E}">
        <p14:creationId xmlns:p14="http://schemas.microsoft.com/office/powerpoint/2010/main" val="1207987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65C0385-5E30-4D2E-AF9F-4639659D3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eckmate in a chess game">
            <a:extLst>
              <a:ext uri="{FF2B5EF4-FFF2-40B4-BE49-F238E27FC236}">
                <a16:creationId xmlns:a16="http://schemas.microsoft.com/office/drawing/2014/main" id="{CA532F69-0B2E-A802-89DF-0B53A266D44C}"/>
              </a:ext>
            </a:extLst>
          </p:cNvPr>
          <p:cNvPicPr>
            <a:picLocks noChangeAspect="1"/>
          </p:cNvPicPr>
          <p:nvPr/>
        </p:nvPicPr>
        <p:blipFill rotWithShape="1">
          <a:blip r:embed="rId2"/>
          <a:srcRect l="1474" r="9498" b="-9"/>
          <a:stretch/>
        </p:blipFill>
        <p:spPr>
          <a:xfrm>
            <a:off x="20" y="1666568"/>
            <a:ext cx="6106195" cy="5191432"/>
          </a:xfrm>
          <a:prstGeom prst="rect">
            <a:avLst/>
          </a:prstGeom>
        </p:spPr>
      </p:pic>
      <p:sp useBgFill="1">
        <p:nvSpPr>
          <p:cNvPr id="11" name="Rectangle 10">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729117"/>
          </a:xfrm>
          <a:prstGeom prst="rect">
            <a:avLst/>
          </a:prstGeom>
          <a:ln>
            <a:noFill/>
          </a:ln>
          <a:effectLst>
            <a:outerShdw blurRad="368300" dist="101600" dir="546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76800E-0A43-9154-064E-D370D32B050E}"/>
              </a:ext>
            </a:extLst>
          </p:cNvPr>
          <p:cNvSpPr>
            <a:spLocks noGrp="1"/>
          </p:cNvSpPr>
          <p:nvPr>
            <p:ph type="title"/>
          </p:nvPr>
        </p:nvSpPr>
        <p:spPr>
          <a:xfrm>
            <a:off x="761801" y="352766"/>
            <a:ext cx="10591999" cy="1023584"/>
          </a:xfrm>
        </p:spPr>
        <p:txBody>
          <a:bodyPr>
            <a:normAutofit/>
          </a:bodyPr>
          <a:lstStyle/>
          <a:p>
            <a:r>
              <a:rPr lang="en-IN" sz="4000"/>
              <a:t>Goal</a:t>
            </a:r>
          </a:p>
        </p:txBody>
      </p:sp>
      <p:sp>
        <p:nvSpPr>
          <p:cNvPr id="3" name="Content Placeholder 2">
            <a:extLst>
              <a:ext uri="{FF2B5EF4-FFF2-40B4-BE49-F238E27FC236}">
                <a16:creationId xmlns:a16="http://schemas.microsoft.com/office/drawing/2014/main" id="{E441587A-AAC4-96B5-38AC-7A6837CB3599}"/>
              </a:ext>
            </a:extLst>
          </p:cNvPr>
          <p:cNvSpPr>
            <a:spLocks noGrp="1"/>
          </p:cNvSpPr>
          <p:nvPr>
            <p:ph idx="1"/>
          </p:nvPr>
        </p:nvSpPr>
        <p:spPr>
          <a:xfrm>
            <a:off x="6803408" y="2249766"/>
            <a:ext cx="4550391" cy="4070303"/>
          </a:xfrm>
        </p:spPr>
        <p:txBody>
          <a:bodyPr anchor="ctr">
            <a:normAutofit/>
          </a:bodyPr>
          <a:lstStyle/>
          <a:p>
            <a:r>
              <a:rPr lang="en-US" sz="2000" b="0" i="0">
                <a:effectLst/>
                <a:highlight>
                  <a:srgbClr val="FFFFFF"/>
                </a:highlight>
                <a:latin typeface="ui-sans-serif"/>
              </a:rPr>
              <a:t>The goal is to predict the probability that a claimant is represented by an attorney given a set of values for the explanatory variables, rather than trying to predict with 100% certainty whether the claimant is represented or not. </a:t>
            </a:r>
            <a:endParaRPr lang="en-IN" sz="2000"/>
          </a:p>
        </p:txBody>
      </p:sp>
    </p:spTree>
    <p:extLst>
      <p:ext uri="{BB962C8B-B14F-4D97-AF65-F5344CB8AC3E}">
        <p14:creationId xmlns:p14="http://schemas.microsoft.com/office/powerpoint/2010/main" val="199320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79FB72-4405-288F-A2AA-B1B2B5732604}"/>
              </a:ext>
            </a:extLst>
          </p:cNvPr>
          <p:cNvSpPr>
            <a:spLocks noGrp="1"/>
          </p:cNvSpPr>
          <p:nvPr>
            <p:ph type="title"/>
          </p:nvPr>
        </p:nvSpPr>
        <p:spPr>
          <a:xfrm>
            <a:off x="841248" y="256032"/>
            <a:ext cx="10506456" cy="1014984"/>
          </a:xfrm>
        </p:spPr>
        <p:txBody>
          <a:bodyPr anchor="b">
            <a:normAutofit/>
          </a:bodyPr>
          <a:lstStyle/>
          <a:p>
            <a:r>
              <a:rPr lang="en-IN" dirty="0"/>
              <a:t>Benefits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C6DB65C7-9FC1-F8F3-1433-7E84079A1052}"/>
              </a:ext>
            </a:extLst>
          </p:cNvPr>
          <p:cNvGraphicFramePr>
            <a:graphicFrameLocks noGrp="1"/>
          </p:cNvGraphicFramePr>
          <p:nvPr>
            <p:ph idx="1"/>
            <p:extLst>
              <p:ext uri="{D42A27DB-BD31-4B8C-83A1-F6EECF244321}">
                <p14:modId xmlns:p14="http://schemas.microsoft.com/office/powerpoint/2010/main" val="197621392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0216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D407E8-E700-AD2A-CBA7-B34D5246F20F}"/>
              </a:ext>
            </a:extLst>
          </p:cNvPr>
          <p:cNvSpPr>
            <a:spLocks noGrp="1"/>
          </p:cNvSpPr>
          <p:nvPr>
            <p:ph type="title"/>
          </p:nvPr>
        </p:nvSpPr>
        <p:spPr>
          <a:xfrm>
            <a:off x="630936" y="640080"/>
            <a:ext cx="4818888" cy="1481328"/>
          </a:xfrm>
        </p:spPr>
        <p:txBody>
          <a:bodyPr anchor="b">
            <a:normAutofit/>
          </a:bodyPr>
          <a:lstStyle/>
          <a:p>
            <a:r>
              <a:rPr lang="en-IN" sz="5000"/>
              <a:t>Exploratory Data Analysis (EDA)</a:t>
            </a:r>
          </a:p>
        </p:txBody>
      </p:sp>
      <p:sp>
        <p:nvSpPr>
          <p:cNvPr id="5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2F1127-5AB8-BCAF-3BAA-6FEA14651D7F}"/>
              </a:ext>
            </a:extLst>
          </p:cNvPr>
          <p:cNvSpPr>
            <a:spLocks noGrp="1"/>
          </p:cNvSpPr>
          <p:nvPr>
            <p:ph idx="1"/>
          </p:nvPr>
        </p:nvSpPr>
        <p:spPr>
          <a:xfrm>
            <a:off x="630936" y="2660904"/>
            <a:ext cx="4818888" cy="3547872"/>
          </a:xfrm>
        </p:spPr>
        <p:txBody>
          <a:bodyPr anchor="t">
            <a:normAutofit/>
          </a:bodyPr>
          <a:lstStyle/>
          <a:p>
            <a:pPr marL="0" indent="0">
              <a:buNone/>
            </a:pPr>
            <a:r>
              <a:rPr lang="en-US" sz="1200" b="0" i="0">
                <a:effectLst/>
                <a:highlight>
                  <a:srgbClr val="FFFFFF"/>
                </a:highlight>
                <a:latin typeface="ui-sans-serif"/>
              </a:rPr>
              <a:t>The image shows the distribution of the "ATTORNEY" categorical variable, which indicates whether a claimant is represented by an attorney (1) or not (0). Here's a summary of the information presented:</a:t>
            </a:r>
            <a:endParaRPr lang="en-US" sz="1200" b="1" i="0">
              <a:effectLst/>
              <a:highlight>
                <a:srgbClr val="FFFFFF"/>
              </a:highlight>
              <a:latin typeface="ui-sans-serif"/>
            </a:endParaRPr>
          </a:p>
          <a:p>
            <a:pPr>
              <a:buFont typeface="+mj-lt"/>
              <a:buAutoNum type="arabicPeriod"/>
            </a:pPr>
            <a:r>
              <a:rPr lang="en-US" sz="1200" b="1" i="0">
                <a:effectLst/>
                <a:highlight>
                  <a:srgbClr val="FFFFFF"/>
                </a:highlight>
                <a:latin typeface="ui-sans-serif"/>
              </a:rPr>
              <a:t>Distinct Values</a:t>
            </a:r>
            <a:r>
              <a:rPr lang="en-US" sz="1200" b="0" i="0">
                <a:effectLst/>
                <a:highlight>
                  <a:srgbClr val="FFFFFF"/>
                </a:highlight>
                <a:latin typeface="ui-sans-serif"/>
              </a:rPr>
              <a:t>: The "ATTORNEY" variable has two distinct values: 0 (not represented by an attorney) and 1 (represented by an attorney).</a:t>
            </a:r>
          </a:p>
          <a:p>
            <a:pPr>
              <a:buFont typeface="+mj-lt"/>
              <a:buAutoNum type="arabicPeriod"/>
            </a:pPr>
            <a:r>
              <a:rPr lang="en-US" sz="1200" b="1" i="0">
                <a:effectLst/>
                <a:highlight>
                  <a:srgbClr val="FFFFFF"/>
                </a:highlight>
                <a:latin typeface="ui-sans-serif"/>
              </a:rPr>
              <a:t>Distribution</a:t>
            </a:r>
            <a:r>
              <a:rPr lang="en-US" sz="1200" b="0" i="0">
                <a:effectLst/>
                <a:highlight>
                  <a:srgbClr val="FFFFFF"/>
                </a:highlight>
                <a:latin typeface="ui-sans-serif"/>
              </a:rPr>
              <a:t>:</a:t>
            </a:r>
          </a:p>
          <a:p>
            <a:pPr marL="742950" lvl="1" indent="-285750">
              <a:buFont typeface="+mj-lt"/>
              <a:buAutoNum type="arabicPeriod"/>
            </a:pPr>
            <a:r>
              <a:rPr lang="en-US" sz="1200" b="0" i="0">
                <a:effectLst/>
                <a:highlight>
                  <a:srgbClr val="FFFFFF"/>
                </a:highlight>
                <a:latin typeface="ui-sans-serif"/>
              </a:rPr>
              <a:t>Value 0: There are 685 instances (51.1%) where the </a:t>
            </a:r>
            <a:r>
              <a:rPr lang="en-US" sz="1200">
                <a:highlight>
                  <a:srgbClr val="FFFFFF"/>
                </a:highlight>
                <a:latin typeface="ui-sans-serif"/>
              </a:rPr>
              <a:t>claimant</a:t>
            </a:r>
            <a:r>
              <a:rPr lang="en-US" sz="1200" b="0" i="0">
                <a:effectLst/>
                <a:highlight>
                  <a:srgbClr val="FFFFFF"/>
                </a:highlight>
                <a:latin typeface="ui-sans-serif"/>
              </a:rPr>
              <a:t> is not represented by an attorney.</a:t>
            </a:r>
          </a:p>
          <a:p>
            <a:pPr marL="742950" lvl="1" indent="-285750">
              <a:buFont typeface="+mj-lt"/>
              <a:buAutoNum type="arabicPeriod"/>
            </a:pPr>
            <a:r>
              <a:rPr lang="en-US" sz="1200" b="0" i="0">
                <a:effectLst/>
                <a:highlight>
                  <a:srgbClr val="FFFFFF"/>
                </a:highlight>
                <a:latin typeface="ui-sans-serif"/>
              </a:rPr>
              <a:t>Value 1: There are 655 instances (48.9%) where the claimant is represented by an attorney.</a:t>
            </a:r>
          </a:p>
          <a:p>
            <a:pPr>
              <a:buFont typeface="+mj-lt"/>
              <a:buAutoNum type="arabicPeriod"/>
            </a:pPr>
            <a:r>
              <a:rPr lang="en-US" sz="1200" b="1" i="0">
                <a:effectLst/>
                <a:highlight>
                  <a:srgbClr val="FFFFFF"/>
                </a:highlight>
                <a:latin typeface="ui-sans-serif"/>
              </a:rPr>
              <a:t>Missing Data</a:t>
            </a:r>
            <a:r>
              <a:rPr lang="en-US" sz="1200" b="0" i="0">
                <a:effectLst/>
                <a:highlight>
                  <a:srgbClr val="FFFFFF"/>
                </a:highlight>
                <a:latin typeface="ui-sans-serif"/>
              </a:rPr>
              <a:t>: There are no missing values for the "ATTORNEY" variable.</a:t>
            </a:r>
          </a:p>
          <a:p>
            <a:pPr>
              <a:buFont typeface="+mj-lt"/>
              <a:buAutoNum type="arabicPeriod"/>
            </a:pPr>
            <a:r>
              <a:rPr lang="en-US" sz="1200" b="1" i="0">
                <a:effectLst/>
                <a:highlight>
                  <a:srgbClr val="FFFFFF"/>
                </a:highlight>
                <a:latin typeface="ui-sans-serif"/>
              </a:rPr>
              <a:t>Memory Size</a:t>
            </a:r>
            <a:r>
              <a:rPr lang="en-US" sz="1200" b="0" i="0">
                <a:effectLst/>
                <a:highlight>
                  <a:srgbClr val="FFFFFF"/>
                </a:highlight>
                <a:latin typeface="ui-sans-serif"/>
              </a:rPr>
              <a:t>: The data for this variable occupies 76.0 KiB.</a:t>
            </a:r>
          </a:p>
          <a:p>
            <a:endParaRPr lang="en-IN" sz="1200"/>
          </a:p>
        </p:txBody>
      </p:sp>
      <p:pic>
        <p:nvPicPr>
          <p:cNvPr id="5" name="Picture 4">
            <a:extLst>
              <a:ext uri="{FF2B5EF4-FFF2-40B4-BE49-F238E27FC236}">
                <a16:creationId xmlns:a16="http://schemas.microsoft.com/office/drawing/2014/main" id="{1D5BBF13-CB8B-FA27-869F-F94682B08F5B}"/>
              </a:ext>
            </a:extLst>
          </p:cNvPr>
          <p:cNvPicPr>
            <a:picLocks noChangeAspect="1"/>
          </p:cNvPicPr>
          <p:nvPr/>
        </p:nvPicPr>
        <p:blipFill rotWithShape="1">
          <a:blip r:embed="rId2"/>
          <a:srcRect l="714" t="-2" r="8571" b="2"/>
          <a:stretch/>
        </p:blipFill>
        <p:spPr>
          <a:xfrm>
            <a:off x="6151316" y="640080"/>
            <a:ext cx="5354432" cy="5577840"/>
          </a:xfrm>
          <a:prstGeom prst="rect">
            <a:avLst/>
          </a:prstGeom>
        </p:spPr>
      </p:pic>
    </p:spTree>
    <p:extLst>
      <p:ext uri="{BB962C8B-B14F-4D97-AF65-F5344CB8AC3E}">
        <p14:creationId xmlns:p14="http://schemas.microsoft.com/office/powerpoint/2010/main" val="3452713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12EF2C-1EB9-319B-41EA-B235ACA510DC}"/>
              </a:ext>
            </a:extLst>
          </p:cNvPr>
          <p:cNvSpPr>
            <a:spLocks noGrp="1"/>
          </p:cNvSpPr>
          <p:nvPr>
            <p:ph type="title"/>
          </p:nvPr>
        </p:nvSpPr>
        <p:spPr>
          <a:xfrm>
            <a:off x="630936" y="640080"/>
            <a:ext cx="4818888" cy="1481328"/>
          </a:xfrm>
        </p:spPr>
        <p:txBody>
          <a:bodyPr anchor="b">
            <a:normAutofit/>
          </a:bodyPr>
          <a:lstStyle/>
          <a:p>
            <a:r>
              <a:rPr lang="en-IN" sz="5000"/>
              <a:t>Exploratory Data Analysis (EDA)</a:t>
            </a:r>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7C7306-D6E3-4349-1AB0-A136C220400A}"/>
              </a:ext>
            </a:extLst>
          </p:cNvPr>
          <p:cNvSpPr>
            <a:spLocks noGrp="1"/>
          </p:cNvSpPr>
          <p:nvPr>
            <p:ph idx="1"/>
          </p:nvPr>
        </p:nvSpPr>
        <p:spPr>
          <a:xfrm>
            <a:off x="630936" y="2660904"/>
            <a:ext cx="4818888" cy="3547872"/>
          </a:xfrm>
        </p:spPr>
        <p:txBody>
          <a:bodyPr anchor="t">
            <a:normAutofit/>
          </a:bodyPr>
          <a:lstStyle/>
          <a:p>
            <a:pPr marL="0" indent="0">
              <a:buNone/>
            </a:pPr>
            <a:r>
              <a:rPr lang="en-US" sz="1200" b="0" i="0">
                <a:effectLst/>
                <a:highlight>
                  <a:srgbClr val="FFFFFF"/>
                </a:highlight>
                <a:latin typeface="ui-sans-serif"/>
              </a:rPr>
              <a:t>The image shows the distribution of the "CLMSEX" categorical variable, which indicates the sex of the claimant (where 1.0 could represent one sex and 0.0 the other, such as 1.0 for female and 0.0 for male, or vice versa). Here's a summary of the information presented:</a:t>
            </a:r>
          </a:p>
          <a:p>
            <a:pPr>
              <a:buFont typeface="+mj-lt"/>
              <a:buAutoNum type="arabicPeriod"/>
            </a:pPr>
            <a:r>
              <a:rPr lang="en-US" sz="1200" b="1" i="0">
                <a:effectLst/>
                <a:highlight>
                  <a:srgbClr val="FFFFFF"/>
                </a:highlight>
                <a:latin typeface="ui-sans-serif"/>
              </a:rPr>
              <a:t>Distinct Values</a:t>
            </a:r>
            <a:r>
              <a:rPr lang="en-US" sz="1200" b="0" i="0">
                <a:effectLst/>
                <a:highlight>
                  <a:srgbClr val="FFFFFF"/>
                </a:highlight>
                <a:latin typeface="ui-sans-serif"/>
              </a:rPr>
              <a:t>: The "CLMSEX" variable has two distinct values: 1.0 and 0.0.</a:t>
            </a:r>
          </a:p>
          <a:p>
            <a:pPr>
              <a:buFont typeface="+mj-lt"/>
              <a:buAutoNum type="arabicPeriod"/>
            </a:pPr>
            <a:r>
              <a:rPr lang="en-US" sz="1200" b="1" i="0">
                <a:effectLst/>
                <a:highlight>
                  <a:srgbClr val="FFFFFF"/>
                </a:highlight>
                <a:latin typeface="ui-sans-serif"/>
              </a:rPr>
              <a:t>Distribution</a:t>
            </a:r>
            <a:r>
              <a:rPr lang="en-US" sz="1200" b="0" i="0">
                <a:effectLst/>
                <a:highlight>
                  <a:srgbClr val="FFFFFF"/>
                </a:highlight>
                <a:latin typeface="ui-sans-serif"/>
              </a:rPr>
              <a:t>:</a:t>
            </a:r>
          </a:p>
          <a:p>
            <a:pPr marL="742950" lvl="1" indent="-285750">
              <a:buFont typeface="+mj-lt"/>
              <a:buAutoNum type="arabicPeriod"/>
            </a:pPr>
            <a:r>
              <a:rPr lang="en-US" sz="1200" b="0" i="0">
                <a:effectLst/>
                <a:highlight>
                  <a:srgbClr val="FFFFFF"/>
                </a:highlight>
                <a:latin typeface="ui-sans-serif"/>
              </a:rPr>
              <a:t>Value 1.0: There are 742 instances (55.9%) of claimants with this value.</a:t>
            </a:r>
          </a:p>
          <a:p>
            <a:pPr marL="742950" lvl="1" indent="-285750">
              <a:buFont typeface="+mj-lt"/>
              <a:buAutoNum type="arabicPeriod"/>
            </a:pPr>
            <a:r>
              <a:rPr lang="en-US" sz="1200" b="0" i="0">
                <a:effectLst/>
                <a:highlight>
                  <a:srgbClr val="FFFFFF"/>
                </a:highlight>
                <a:latin typeface="ui-sans-serif"/>
              </a:rPr>
              <a:t>Value 0.0: There are 586 instances (44.1%) of claimants with this value.</a:t>
            </a:r>
          </a:p>
          <a:p>
            <a:pPr>
              <a:buFont typeface="+mj-lt"/>
              <a:buAutoNum type="arabicPeriod"/>
            </a:pPr>
            <a:r>
              <a:rPr lang="en-US" sz="1200" b="1" i="0">
                <a:effectLst/>
                <a:highlight>
                  <a:srgbClr val="FFFFFF"/>
                </a:highlight>
                <a:latin typeface="ui-sans-serif"/>
              </a:rPr>
              <a:t>Missing Data</a:t>
            </a:r>
            <a:r>
              <a:rPr lang="en-US" sz="1200" b="0" i="0">
                <a:effectLst/>
                <a:highlight>
                  <a:srgbClr val="FFFFFF"/>
                </a:highlight>
                <a:latin typeface="ui-sans-serif"/>
              </a:rPr>
              <a:t>: There are 12 missing values for the "CLMSEX" variable, which constitutes 0.9% of the data.</a:t>
            </a:r>
          </a:p>
          <a:p>
            <a:pPr>
              <a:buFont typeface="+mj-lt"/>
              <a:buAutoNum type="arabicPeriod"/>
            </a:pPr>
            <a:r>
              <a:rPr lang="en-US" sz="1200" b="1" i="0">
                <a:effectLst/>
                <a:highlight>
                  <a:srgbClr val="FFFFFF"/>
                </a:highlight>
                <a:latin typeface="ui-sans-serif"/>
              </a:rPr>
              <a:t>Memory Size</a:t>
            </a:r>
            <a:r>
              <a:rPr lang="en-US" sz="1200" b="0" i="0">
                <a:effectLst/>
                <a:highlight>
                  <a:srgbClr val="FFFFFF"/>
                </a:highlight>
                <a:latin typeface="ui-sans-serif"/>
              </a:rPr>
              <a:t>: The data for this variable occupies 78.6 KiB.</a:t>
            </a:r>
          </a:p>
          <a:p>
            <a:endParaRPr lang="en-IN" sz="1200"/>
          </a:p>
        </p:txBody>
      </p:sp>
      <p:pic>
        <p:nvPicPr>
          <p:cNvPr id="5" name="Picture 4">
            <a:extLst>
              <a:ext uri="{FF2B5EF4-FFF2-40B4-BE49-F238E27FC236}">
                <a16:creationId xmlns:a16="http://schemas.microsoft.com/office/drawing/2014/main" id="{5581E732-24D3-8ED2-00FC-3C5BB46C8345}"/>
              </a:ext>
            </a:extLst>
          </p:cNvPr>
          <p:cNvPicPr>
            <a:picLocks noChangeAspect="1"/>
          </p:cNvPicPr>
          <p:nvPr/>
        </p:nvPicPr>
        <p:blipFill>
          <a:blip r:embed="rId2"/>
          <a:stretch>
            <a:fillRect/>
          </a:stretch>
        </p:blipFill>
        <p:spPr>
          <a:xfrm>
            <a:off x="6099048" y="1074820"/>
            <a:ext cx="5458968" cy="4708360"/>
          </a:xfrm>
          <a:prstGeom prst="rect">
            <a:avLst/>
          </a:prstGeom>
        </p:spPr>
      </p:pic>
    </p:spTree>
    <p:extLst>
      <p:ext uri="{BB962C8B-B14F-4D97-AF65-F5344CB8AC3E}">
        <p14:creationId xmlns:p14="http://schemas.microsoft.com/office/powerpoint/2010/main" val="3270743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909B11-F177-15D7-E3F5-9D60DA0B338F}"/>
              </a:ext>
            </a:extLst>
          </p:cNvPr>
          <p:cNvSpPr>
            <a:spLocks noGrp="1"/>
          </p:cNvSpPr>
          <p:nvPr>
            <p:ph type="title"/>
          </p:nvPr>
        </p:nvSpPr>
        <p:spPr>
          <a:xfrm>
            <a:off x="630936" y="640080"/>
            <a:ext cx="4818888" cy="1481328"/>
          </a:xfrm>
        </p:spPr>
        <p:txBody>
          <a:bodyPr anchor="b">
            <a:normAutofit/>
          </a:bodyPr>
          <a:lstStyle/>
          <a:p>
            <a:r>
              <a:rPr lang="en-IN" sz="5000"/>
              <a:t>Exploratory Data Analysis(EDA)</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8B2EF33-B922-5323-29C8-181AC09B6329}"/>
              </a:ext>
            </a:extLst>
          </p:cNvPr>
          <p:cNvSpPr>
            <a:spLocks noGrp="1"/>
          </p:cNvSpPr>
          <p:nvPr>
            <p:ph idx="1"/>
          </p:nvPr>
        </p:nvSpPr>
        <p:spPr>
          <a:xfrm>
            <a:off x="630936" y="2660904"/>
            <a:ext cx="4818888" cy="3547872"/>
          </a:xfrm>
        </p:spPr>
        <p:txBody>
          <a:bodyPr anchor="t">
            <a:normAutofit/>
          </a:bodyPr>
          <a:lstStyle/>
          <a:p>
            <a:pPr marL="0" indent="0">
              <a:buNone/>
            </a:pPr>
            <a:r>
              <a:rPr lang="en-US" sz="1200" b="0" i="0">
                <a:effectLst/>
                <a:highlight>
                  <a:srgbClr val="FFFFFF"/>
                </a:highlight>
                <a:latin typeface="ui-sans-serif"/>
              </a:rPr>
              <a:t>The image shows the distribution of the "CLMINSUR" categorical variable, which indicates whether the claimant has insurance (1) or not (0). Here's a summary of the information presented:</a:t>
            </a:r>
          </a:p>
          <a:p>
            <a:pPr>
              <a:buFont typeface="+mj-lt"/>
              <a:buAutoNum type="arabicPeriod"/>
            </a:pPr>
            <a:r>
              <a:rPr lang="en-US" sz="1200" b="1" i="0">
                <a:effectLst/>
                <a:highlight>
                  <a:srgbClr val="FFFFFF"/>
                </a:highlight>
                <a:latin typeface="ui-sans-serif"/>
              </a:rPr>
              <a:t>Distinct Values</a:t>
            </a:r>
            <a:r>
              <a:rPr lang="en-US" sz="1200" b="0" i="0">
                <a:effectLst/>
                <a:highlight>
                  <a:srgbClr val="FFFFFF"/>
                </a:highlight>
                <a:latin typeface="ui-sans-serif"/>
              </a:rPr>
              <a:t>: The "CLMINSUR" variable has two distinct values: 1.0 (insured) and 0.0 (not insured).</a:t>
            </a:r>
          </a:p>
          <a:p>
            <a:pPr>
              <a:buFont typeface="+mj-lt"/>
              <a:buAutoNum type="arabicPeriod"/>
            </a:pPr>
            <a:r>
              <a:rPr lang="en-US" sz="1200" b="1" i="0">
                <a:effectLst/>
                <a:highlight>
                  <a:srgbClr val="FFFFFF"/>
                </a:highlight>
                <a:latin typeface="ui-sans-serif"/>
              </a:rPr>
              <a:t>Distribution</a:t>
            </a:r>
            <a:r>
              <a:rPr lang="en-US" sz="1200" b="0" i="0">
                <a:effectLst/>
                <a:highlight>
                  <a:srgbClr val="FFFFFF"/>
                </a:highlight>
                <a:latin typeface="ui-sans-serif"/>
              </a:rPr>
              <a:t>:</a:t>
            </a:r>
          </a:p>
          <a:p>
            <a:pPr marL="742950" lvl="1" indent="-285750">
              <a:buFont typeface="+mj-lt"/>
              <a:buAutoNum type="arabicPeriod"/>
            </a:pPr>
            <a:r>
              <a:rPr lang="en-US" sz="1200" b="0" i="0">
                <a:effectLst/>
                <a:highlight>
                  <a:srgbClr val="FFFFFF"/>
                </a:highlight>
                <a:latin typeface="ui-sans-serif"/>
              </a:rPr>
              <a:t>Value 1.0: There are 1,179 instances where the claimant is insured.</a:t>
            </a:r>
          </a:p>
          <a:p>
            <a:pPr marL="742950" lvl="1" indent="-285750">
              <a:buFont typeface="+mj-lt"/>
              <a:buAutoNum type="arabicPeriod"/>
            </a:pPr>
            <a:r>
              <a:rPr lang="en-US" sz="1200" b="0" i="0">
                <a:effectLst/>
                <a:highlight>
                  <a:srgbClr val="FFFFFF"/>
                </a:highlight>
                <a:latin typeface="ui-sans-serif"/>
              </a:rPr>
              <a:t>Value 0.0: There are 120 instances where the claimant is not insured.</a:t>
            </a:r>
          </a:p>
          <a:p>
            <a:pPr>
              <a:buFont typeface="+mj-lt"/>
              <a:buAutoNum type="arabicPeriod"/>
            </a:pPr>
            <a:r>
              <a:rPr lang="en-US" sz="1200" b="1" i="0">
                <a:effectLst/>
                <a:highlight>
                  <a:srgbClr val="FFFFFF"/>
                </a:highlight>
                <a:latin typeface="ui-sans-serif"/>
              </a:rPr>
              <a:t>Imbalance</a:t>
            </a:r>
            <a:r>
              <a:rPr lang="en-US" sz="1200" b="0" i="0">
                <a:effectLst/>
                <a:highlight>
                  <a:srgbClr val="FFFFFF"/>
                </a:highlight>
                <a:latin typeface="ui-sans-serif"/>
              </a:rPr>
              <a:t>: The data shows a significant imbalance, with a much larger number of insured claimants compared to uninsured claimants.</a:t>
            </a:r>
          </a:p>
          <a:p>
            <a:pPr>
              <a:buFont typeface="+mj-lt"/>
              <a:buAutoNum type="arabicPeriod"/>
            </a:pPr>
            <a:r>
              <a:rPr lang="en-US" sz="1200" b="1" i="0">
                <a:effectLst/>
                <a:highlight>
                  <a:srgbClr val="FFFFFF"/>
                </a:highlight>
                <a:latin typeface="ui-sans-serif"/>
              </a:rPr>
              <a:t>Missing Data</a:t>
            </a:r>
            <a:r>
              <a:rPr lang="en-US" sz="1200" b="0" i="0">
                <a:effectLst/>
                <a:highlight>
                  <a:srgbClr val="FFFFFF"/>
                </a:highlight>
                <a:latin typeface="ui-sans-serif"/>
              </a:rPr>
              <a:t>: There are 41 missing values for the "CLMINSUR" variable, which constitutes 3.1% of the data.</a:t>
            </a:r>
          </a:p>
          <a:p>
            <a:pPr>
              <a:buFont typeface="+mj-lt"/>
              <a:buAutoNum type="arabicPeriod"/>
            </a:pPr>
            <a:r>
              <a:rPr lang="en-US" sz="1200" b="1" i="0">
                <a:effectLst/>
                <a:highlight>
                  <a:srgbClr val="FFFFFF"/>
                </a:highlight>
                <a:latin typeface="ui-sans-serif"/>
              </a:rPr>
              <a:t>Memory Size</a:t>
            </a:r>
            <a:r>
              <a:rPr lang="en-US" sz="1200" b="0" i="0">
                <a:effectLst/>
                <a:highlight>
                  <a:srgbClr val="FFFFFF"/>
                </a:highlight>
                <a:latin typeface="ui-sans-serif"/>
              </a:rPr>
              <a:t>: The data for this variable occupies 78.5 KiB.</a:t>
            </a:r>
          </a:p>
          <a:p>
            <a:pPr marL="0" indent="0">
              <a:buNone/>
            </a:pPr>
            <a:endParaRPr lang="en-IN" sz="1200"/>
          </a:p>
        </p:txBody>
      </p:sp>
      <p:pic>
        <p:nvPicPr>
          <p:cNvPr id="5" name="Picture 4">
            <a:extLst>
              <a:ext uri="{FF2B5EF4-FFF2-40B4-BE49-F238E27FC236}">
                <a16:creationId xmlns:a16="http://schemas.microsoft.com/office/drawing/2014/main" id="{4D99E583-458C-B7A5-B664-DAAB022B9C0F}"/>
              </a:ext>
            </a:extLst>
          </p:cNvPr>
          <p:cNvPicPr>
            <a:picLocks noChangeAspect="1"/>
          </p:cNvPicPr>
          <p:nvPr/>
        </p:nvPicPr>
        <p:blipFill>
          <a:blip r:embed="rId2"/>
          <a:stretch>
            <a:fillRect/>
          </a:stretch>
        </p:blipFill>
        <p:spPr>
          <a:xfrm>
            <a:off x="6099048" y="1470595"/>
            <a:ext cx="5458968" cy="3916810"/>
          </a:xfrm>
          <a:prstGeom prst="rect">
            <a:avLst/>
          </a:prstGeom>
        </p:spPr>
      </p:pic>
    </p:spTree>
    <p:extLst>
      <p:ext uri="{BB962C8B-B14F-4D97-AF65-F5344CB8AC3E}">
        <p14:creationId xmlns:p14="http://schemas.microsoft.com/office/powerpoint/2010/main" val="326114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D478AB-90C8-C6E7-7E18-CBC201732285}"/>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Exploratory Data Analysis(EDA)</a:t>
            </a:r>
          </a:p>
        </p:txBody>
      </p:sp>
      <p:sp>
        <p:nvSpPr>
          <p:cNvPr id="1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17A7BCA-701A-83CF-BFFE-657810D45339}"/>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200" b="0" i="0">
                <a:effectLst/>
                <a:highlight>
                  <a:srgbClr val="FFFFFF"/>
                </a:highlight>
              </a:rPr>
              <a:t>The image shows the distribution of the "SEATBELT" categorical variable, which indicates whether a claimant was wearing a seatbelt (1) or not (0). Here's a summary of the information presented:</a:t>
            </a:r>
          </a:p>
          <a:p>
            <a:pPr indent="-228600">
              <a:lnSpc>
                <a:spcPct val="90000"/>
              </a:lnSpc>
              <a:spcAft>
                <a:spcPts val="600"/>
              </a:spcAft>
              <a:buFont typeface="Arial" panose="020B0604020202020204" pitchFamily="34" charset="0"/>
              <a:buChar char="•"/>
            </a:pPr>
            <a:r>
              <a:rPr lang="en-US" sz="1200" b="1" i="0">
                <a:effectLst/>
                <a:highlight>
                  <a:srgbClr val="FFFFFF"/>
                </a:highlight>
              </a:rPr>
              <a:t>Distinct Values</a:t>
            </a:r>
            <a:r>
              <a:rPr lang="en-US" sz="1200" b="0" i="0">
                <a:effectLst/>
                <a:highlight>
                  <a:srgbClr val="FFFFFF"/>
                </a:highlight>
              </a:rPr>
              <a:t>: The "SEATBELT" variable has two distinct values: 0.0 (not wearing a seatbelt) and 1.0 (wearing a seatbelt).</a:t>
            </a:r>
          </a:p>
          <a:p>
            <a:pPr indent="-228600">
              <a:lnSpc>
                <a:spcPct val="90000"/>
              </a:lnSpc>
              <a:spcAft>
                <a:spcPts val="600"/>
              </a:spcAft>
              <a:buFont typeface="Arial" panose="020B0604020202020204" pitchFamily="34" charset="0"/>
              <a:buChar char="•"/>
            </a:pPr>
            <a:r>
              <a:rPr lang="en-US" sz="1200" b="1" i="0">
                <a:effectLst/>
                <a:highlight>
                  <a:srgbClr val="FFFFFF"/>
                </a:highlight>
              </a:rPr>
              <a:t>Distribution</a:t>
            </a:r>
            <a:r>
              <a:rPr lang="en-US" sz="1200" b="0" i="0">
                <a:effectLst/>
                <a:highlight>
                  <a:srgbClr val="FFFFFF"/>
                </a:highlight>
              </a:rPr>
              <a:t>:</a:t>
            </a:r>
          </a:p>
          <a:p>
            <a:pPr marL="742950" lvl="1" indent="-228600">
              <a:lnSpc>
                <a:spcPct val="90000"/>
              </a:lnSpc>
              <a:spcAft>
                <a:spcPts val="600"/>
              </a:spcAft>
              <a:buFont typeface="Arial" panose="020B0604020202020204" pitchFamily="34" charset="0"/>
              <a:buChar char="•"/>
            </a:pPr>
            <a:r>
              <a:rPr lang="en-US" sz="1200" b="0" i="0">
                <a:effectLst/>
                <a:highlight>
                  <a:srgbClr val="FFFFFF"/>
                </a:highlight>
              </a:rPr>
              <a:t>Value 0.0: There are 1,270 instances where the claimant was not wearing a seatbelt.</a:t>
            </a:r>
          </a:p>
          <a:p>
            <a:pPr marL="742950" lvl="1" indent="-228600">
              <a:lnSpc>
                <a:spcPct val="90000"/>
              </a:lnSpc>
              <a:spcAft>
                <a:spcPts val="600"/>
              </a:spcAft>
              <a:buFont typeface="Arial" panose="020B0604020202020204" pitchFamily="34" charset="0"/>
              <a:buChar char="•"/>
            </a:pPr>
            <a:r>
              <a:rPr lang="en-US" sz="1200" b="0" i="0">
                <a:effectLst/>
                <a:highlight>
                  <a:srgbClr val="FFFFFF"/>
                </a:highlight>
              </a:rPr>
              <a:t>Value 1.0: There are 22 instances where the claimant was wearing a seatbelt.</a:t>
            </a:r>
          </a:p>
          <a:p>
            <a:pPr indent="-228600">
              <a:lnSpc>
                <a:spcPct val="90000"/>
              </a:lnSpc>
              <a:spcAft>
                <a:spcPts val="600"/>
              </a:spcAft>
              <a:buFont typeface="Arial" panose="020B0604020202020204" pitchFamily="34" charset="0"/>
              <a:buChar char="•"/>
            </a:pPr>
            <a:r>
              <a:rPr lang="en-US" sz="1200" b="1" i="0">
                <a:effectLst/>
                <a:highlight>
                  <a:srgbClr val="FFFFFF"/>
                </a:highlight>
              </a:rPr>
              <a:t>Imbalance</a:t>
            </a:r>
            <a:r>
              <a:rPr lang="en-US" sz="1200" b="0" i="0">
                <a:effectLst/>
                <a:highlight>
                  <a:srgbClr val="FFFFFF"/>
                </a:highlight>
              </a:rPr>
              <a:t>: The data shows a significant imbalance, with a much larger number of claimants not wearing seatbelts compared to those who were.</a:t>
            </a:r>
          </a:p>
          <a:p>
            <a:pPr indent="-228600">
              <a:lnSpc>
                <a:spcPct val="90000"/>
              </a:lnSpc>
              <a:spcAft>
                <a:spcPts val="600"/>
              </a:spcAft>
              <a:buFont typeface="Arial" panose="020B0604020202020204" pitchFamily="34" charset="0"/>
              <a:buChar char="•"/>
            </a:pPr>
            <a:r>
              <a:rPr lang="en-US" sz="1200" b="1" i="0">
                <a:effectLst/>
                <a:highlight>
                  <a:srgbClr val="FFFFFF"/>
                </a:highlight>
              </a:rPr>
              <a:t>Missing Data</a:t>
            </a:r>
            <a:r>
              <a:rPr lang="en-US" sz="1200" b="0" i="0">
                <a:effectLst/>
                <a:highlight>
                  <a:srgbClr val="FFFFFF"/>
                </a:highlight>
              </a:rPr>
              <a:t>: There are 48 missing values for the "SEATBELT" variable, which constitutes 3.6% of the data.</a:t>
            </a:r>
          </a:p>
          <a:p>
            <a:pPr indent="-228600">
              <a:lnSpc>
                <a:spcPct val="90000"/>
              </a:lnSpc>
              <a:spcAft>
                <a:spcPts val="600"/>
              </a:spcAft>
              <a:buFont typeface="Arial" panose="020B0604020202020204" pitchFamily="34" charset="0"/>
              <a:buChar char="•"/>
            </a:pPr>
            <a:r>
              <a:rPr lang="en-US" sz="1200" b="1" i="0">
                <a:effectLst/>
                <a:highlight>
                  <a:srgbClr val="FFFFFF"/>
                </a:highlight>
              </a:rPr>
              <a:t>Memory Size</a:t>
            </a:r>
            <a:r>
              <a:rPr lang="en-US" sz="1200" b="0" i="0">
                <a:effectLst/>
                <a:highlight>
                  <a:srgbClr val="FFFFFF"/>
                </a:highlight>
              </a:rPr>
              <a:t>: The data for this variable occupies 78.5 KiB.</a:t>
            </a:r>
          </a:p>
        </p:txBody>
      </p:sp>
      <p:pic>
        <p:nvPicPr>
          <p:cNvPr id="5" name="Content Placeholder 4">
            <a:extLst>
              <a:ext uri="{FF2B5EF4-FFF2-40B4-BE49-F238E27FC236}">
                <a16:creationId xmlns:a16="http://schemas.microsoft.com/office/drawing/2014/main" id="{B35FC28A-5CA3-2FDD-BACF-D3950D7C6BEC}"/>
              </a:ext>
            </a:extLst>
          </p:cNvPr>
          <p:cNvPicPr>
            <a:picLocks noGrp="1" noChangeAspect="1"/>
          </p:cNvPicPr>
          <p:nvPr>
            <p:ph idx="1"/>
          </p:nvPr>
        </p:nvPicPr>
        <p:blipFill>
          <a:blip r:embed="rId2"/>
          <a:stretch>
            <a:fillRect/>
          </a:stretch>
        </p:blipFill>
        <p:spPr>
          <a:xfrm>
            <a:off x="3135373" y="2145663"/>
            <a:ext cx="5921253" cy="3711262"/>
          </a:xfrm>
          <a:prstGeom prst="rect">
            <a:avLst/>
          </a:prstGeom>
        </p:spPr>
      </p:pic>
    </p:spTree>
    <p:extLst>
      <p:ext uri="{BB962C8B-B14F-4D97-AF65-F5344CB8AC3E}">
        <p14:creationId xmlns:p14="http://schemas.microsoft.com/office/powerpoint/2010/main" val="3494226065"/>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268</TotalTime>
  <Words>1452</Words>
  <Application>Microsoft Office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ui-sans-serif</vt:lpstr>
      <vt:lpstr>Office 2013 - 2022 Theme</vt:lpstr>
      <vt:lpstr> "Predictive Analysis of Insurance Claims: Modeling the Presence of an Attorney Using Machine Learning"</vt:lpstr>
      <vt:lpstr>Business Problem</vt:lpstr>
      <vt:lpstr>Solution</vt:lpstr>
      <vt:lpstr>Goal</vt:lpstr>
      <vt:lpstr>Benefits</vt:lpstr>
      <vt:lpstr>Exploratory Data Analysis (EDA)</vt:lpstr>
      <vt:lpstr>Exploratory Data Analysis (EDA)</vt:lpstr>
      <vt:lpstr>Exploratory Data Analysis(EDA)</vt:lpstr>
      <vt:lpstr>Exploratory Data Analysis(EDA)</vt:lpstr>
      <vt:lpstr>Missing Values</vt:lpstr>
      <vt:lpstr>Handling Missing values and Outliers</vt:lpstr>
      <vt:lpstr>Model Comparison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"Predictive Analysis of Insurance Claims: Modeling the Presence of an Attorney Using Machine Learning"</dc:title>
  <dc:creator>Karunasagar Kaliyappan</dc:creator>
  <cp:lastModifiedBy>Karunasagar Kaliyappan</cp:lastModifiedBy>
  <cp:revision>2</cp:revision>
  <dcterms:created xsi:type="dcterms:W3CDTF">2024-06-03T06:26:04Z</dcterms:created>
  <dcterms:modified xsi:type="dcterms:W3CDTF">2024-06-03T10:55:16Z</dcterms:modified>
</cp:coreProperties>
</file>