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E98F8C-61BA-46E9-84F8-467ABD827DE4}" v="11" dt="2024-07-01T19:29:18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41948-9DCF-4483-915E-612EDD8CB2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5C86FE7-3691-48BE-8EBF-E8D6934D3364}">
      <dgm:prSet/>
      <dgm:spPr/>
      <dgm:t>
        <a:bodyPr/>
        <a:lstStyle/>
        <a:p>
          <a:r>
            <a:rPr lang="en-US"/>
            <a:t>In today's competitive banking environment, understanding customer behavior is crucial for designing effective marketing strategies. </a:t>
          </a:r>
        </a:p>
      </dgm:t>
    </dgm:pt>
    <dgm:pt modelId="{0FF674AD-29A0-487F-B763-C4156633D8EE}" type="parTrans" cxnId="{95461F71-2101-41BF-A6FF-E5DC71CFD6F6}">
      <dgm:prSet/>
      <dgm:spPr/>
      <dgm:t>
        <a:bodyPr/>
        <a:lstStyle/>
        <a:p>
          <a:endParaRPr lang="en-US"/>
        </a:p>
      </dgm:t>
    </dgm:pt>
    <dgm:pt modelId="{8A26500F-ED19-4113-A2F1-8108E26C2F98}" type="sibTrans" cxnId="{95461F71-2101-41BF-A6FF-E5DC71CFD6F6}">
      <dgm:prSet/>
      <dgm:spPr/>
      <dgm:t>
        <a:bodyPr/>
        <a:lstStyle/>
        <a:p>
          <a:endParaRPr lang="en-US"/>
        </a:p>
      </dgm:t>
    </dgm:pt>
    <dgm:pt modelId="{6896C14C-5587-4F1E-98FD-13847894F9B4}">
      <dgm:prSet/>
      <dgm:spPr/>
      <dgm:t>
        <a:bodyPr/>
        <a:lstStyle/>
        <a:p>
          <a:r>
            <a:rPr lang="en-US"/>
            <a:t>This project focuses on analyzing a dataset from a recent marketing campaign aimed at encouraging customers to subscribe to term deposits. </a:t>
          </a:r>
        </a:p>
      </dgm:t>
    </dgm:pt>
    <dgm:pt modelId="{8A4CC2CB-DDEF-4F84-9AEC-F6207562AEB0}" type="parTrans" cxnId="{139BF196-9FFA-47C0-8B72-5B81F9970EB7}">
      <dgm:prSet/>
      <dgm:spPr/>
      <dgm:t>
        <a:bodyPr/>
        <a:lstStyle/>
        <a:p>
          <a:endParaRPr lang="en-US"/>
        </a:p>
      </dgm:t>
    </dgm:pt>
    <dgm:pt modelId="{CF028623-B30C-4EB1-9D72-02C1EFC59FDF}" type="sibTrans" cxnId="{139BF196-9FFA-47C0-8B72-5B81F9970EB7}">
      <dgm:prSet/>
      <dgm:spPr/>
      <dgm:t>
        <a:bodyPr/>
        <a:lstStyle/>
        <a:p>
          <a:endParaRPr lang="en-US"/>
        </a:p>
      </dgm:t>
    </dgm:pt>
    <dgm:pt modelId="{2CEE18B3-EA22-4BB3-94D4-B37213F111F6}">
      <dgm:prSet/>
      <dgm:spPr/>
      <dgm:t>
        <a:bodyPr/>
        <a:lstStyle/>
        <a:p>
          <a:r>
            <a:rPr lang="en-US"/>
            <a:t>By examining various customer attributes, we aim to uncover patterns and predict which individuals are most likely to subscribe to a term deposit.</a:t>
          </a:r>
        </a:p>
      </dgm:t>
    </dgm:pt>
    <dgm:pt modelId="{59FE2269-A7C4-4181-A849-DF017D06D70A}" type="parTrans" cxnId="{6CA64D33-C504-4505-A780-2DC8B05C8211}">
      <dgm:prSet/>
      <dgm:spPr/>
      <dgm:t>
        <a:bodyPr/>
        <a:lstStyle/>
        <a:p>
          <a:endParaRPr lang="en-US"/>
        </a:p>
      </dgm:t>
    </dgm:pt>
    <dgm:pt modelId="{CCE22230-E347-4F25-9F36-F2D1A6B76CA5}" type="sibTrans" cxnId="{6CA64D33-C504-4505-A780-2DC8B05C8211}">
      <dgm:prSet/>
      <dgm:spPr/>
      <dgm:t>
        <a:bodyPr/>
        <a:lstStyle/>
        <a:p>
          <a:endParaRPr lang="en-US"/>
        </a:p>
      </dgm:t>
    </dgm:pt>
    <dgm:pt modelId="{FAEF98CE-3BEC-4EB1-9D76-56B833795573}" type="pres">
      <dgm:prSet presAssocID="{2FC41948-9DCF-4483-915E-612EDD8CB20C}" presName="root" presStyleCnt="0">
        <dgm:presLayoutVars>
          <dgm:dir/>
          <dgm:resizeHandles val="exact"/>
        </dgm:presLayoutVars>
      </dgm:prSet>
      <dgm:spPr/>
    </dgm:pt>
    <dgm:pt modelId="{E14B4A29-6017-4231-803A-3074688E219F}" type="pres">
      <dgm:prSet presAssocID="{95C86FE7-3691-48BE-8EBF-E8D6934D3364}" presName="compNode" presStyleCnt="0"/>
      <dgm:spPr/>
    </dgm:pt>
    <dgm:pt modelId="{E3D0DCB8-282F-4423-A71A-B84FC09EB59E}" type="pres">
      <dgm:prSet presAssocID="{95C86FE7-3691-48BE-8EBF-E8D6934D3364}" presName="bgRect" presStyleLbl="bgShp" presStyleIdx="0" presStyleCnt="3"/>
      <dgm:spPr/>
    </dgm:pt>
    <dgm:pt modelId="{8E3AE7A7-1AF1-4C21-8A3C-4381E0C15FE4}" type="pres">
      <dgm:prSet presAssocID="{95C86FE7-3691-48BE-8EBF-E8D6934D33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868BC17-AB33-4676-A9F6-C4FAA3E22806}" type="pres">
      <dgm:prSet presAssocID="{95C86FE7-3691-48BE-8EBF-E8D6934D3364}" presName="spaceRect" presStyleCnt="0"/>
      <dgm:spPr/>
    </dgm:pt>
    <dgm:pt modelId="{FD56FFFA-5ED1-4DB7-82EF-D2346C8A6AC6}" type="pres">
      <dgm:prSet presAssocID="{95C86FE7-3691-48BE-8EBF-E8D6934D3364}" presName="parTx" presStyleLbl="revTx" presStyleIdx="0" presStyleCnt="3">
        <dgm:presLayoutVars>
          <dgm:chMax val="0"/>
          <dgm:chPref val="0"/>
        </dgm:presLayoutVars>
      </dgm:prSet>
      <dgm:spPr/>
    </dgm:pt>
    <dgm:pt modelId="{156AAF66-A412-438F-8363-8B290CE78362}" type="pres">
      <dgm:prSet presAssocID="{8A26500F-ED19-4113-A2F1-8108E26C2F98}" presName="sibTrans" presStyleCnt="0"/>
      <dgm:spPr/>
    </dgm:pt>
    <dgm:pt modelId="{371615A9-DA11-430E-93B6-0272F4FBEB38}" type="pres">
      <dgm:prSet presAssocID="{6896C14C-5587-4F1E-98FD-13847894F9B4}" presName="compNode" presStyleCnt="0"/>
      <dgm:spPr/>
    </dgm:pt>
    <dgm:pt modelId="{2E4BBCFA-523E-4D02-8B69-1F5D45515D43}" type="pres">
      <dgm:prSet presAssocID="{6896C14C-5587-4F1E-98FD-13847894F9B4}" presName="bgRect" presStyleLbl="bgShp" presStyleIdx="1" presStyleCnt="3"/>
      <dgm:spPr/>
    </dgm:pt>
    <dgm:pt modelId="{5FB9EC02-55B1-46B3-94C1-3ADD14CA3ECC}" type="pres">
      <dgm:prSet presAssocID="{6896C14C-5587-4F1E-98FD-13847894F9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5AECA93-C718-43FF-9802-E379AF98ECCD}" type="pres">
      <dgm:prSet presAssocID="{6896C14C-5587-4F1E-98FD-13847894F9B4}" presName="spaceRect" presStyleCnt="0"/>
      <dgm:spPr/>
    </dgm:pt>
    <dgm:pt modelId="{E6C3EBC7-4B3C-4699-B0ED-62A6EFAF7375}" type="pres">
      <dgm:prSet presAssocID="{6896C14C-5587-4F1E-98FD-13847894F9B4}" presName="parTx" presStyleLbl="revTx" presStyleIdx="1" presStyleCnt="3">
        <dgm:presLayoutVars>
          <dgm:chMax val="0"/>
          <dgm:chPref val="0"/>
        </dgm:presLayoutVars>
      </dgm:prSet>
      <dgm:spPr/>
    </dgm:pt>
    <dgm:pt modelId="{6164786D-F316-45EA-AFAE-CC05664CD204}" type="pres">
      <dgm:prSet presAssocID="{CF028623-B30C-4EB1-9D72-02C1EFC59FDF}" presName="sibTrans" presStyleCnt="0"/>
      <dgm:spPr/>
    </dgm:pt>
    <dgm:pt modelId="{18AAF9AA-2999-405A-9370-5C541968FB86}" type="pres">
      <dgm:prSet presAssocID="{2CEE18B3-EA22-4BB3-94D4-B37213F111F6}" presName="compNode" presStyleCnt="0"/>
      <dgm:spPr/>
    </dgm:pt>
    <dgm:pt modelId="{DB2DBF9E-D1B3-4BE5-8612-9435481CED28}" type="pres">
      <dgm:prSet presAssocID="{2CEE18B3-EA22-4BB3-94D4-B37213F111F6}" presName="bgRect" presStyleLbl="bgShp" presStyleIdx="2" presStyleCnt="3"/>
      <dgm:spPr/>
    </dgm:pt>
    <dgm:pt modelId="{9CBA0053-753C-4E7D-A38D-6DD30367D596}" type="pres">
      <dgm:prSet presAssocID="{2CEE18B3-EA22-4BB3-94D4-B37213F111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8782D12-C5A6-4F7C-881E-C451E97CDA45}" type="pres">
      <dgm:prSet presAssocID="{2CEE18B3-EA22-4BB3-94D4-B37213F111F6}" presName="spaceRect" presStyleCnt="0"/>
      <dgm:spPr/>
    </dgm:pt>
    <dgm:pt modelId="{F851A3BA-C82D-49EB-B99A-2B0F01BE3FBC}" type="pres">
      <dgm:prSet presAssocID="{2CEE18B3-EA22-4BB3-94D4-B37213F111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A4D80D-5A6B-46A4-86F7-CB334299F353}" type="presOf" srcId="{2CEE18B3-EA22-4BB3-94D4-B37213F111F6}" destId="{F851A3BA-C82D-49EB-B99A-2B0F01BE3FBC}" srcOrd="0" destOrd="0" presId="urn:microsoft.com/office/officeart/2018/2/layout/IconVerticalSolidList"/>
    <dgm:cxn modelId="{6CA64D33-C504-4505-A780-2DC8B05C8211}" srcId="{2FC41948-9DCF-4483-915E-612EDD8CB20C}" destId="{2CEE18B3-EA22-4BB3-94D4-B37213F111F6}" srcOrd="2" destOrd="0" parTransId="{59FE2269-A7C4-4181-A849-DF017D06D70A}" sibTransId="{CCE22230-E347-4F25-9F36-F2D1A6B76CA5}"/>
    <dgm:cxn modelId="{17DEDF68-2659-4634-A7B0-2C34AB5BB542}" type="presOf" srcId="{95C86FE7-3691-48BE-8EBF-E8D6934D3364}" destId="{FD56FFFA-5ED1-4DB7-82EF-D2346C8A6AC6}" srcOrd="0" destOrd="0" presId="urn:microsoft.com/office/officeart/2018/2/layout/IconVerticalSolidList"/>
    <dgm:cxn modelId="{95461F71-2101-41BF-A6FF-E5DC71CFD6F6}" srcId="{2FC41948-9DCF-4483-915E-612EDD8CB20C}" destId="{95C86FE7-3691-48BE-8EBF-E8D6934D3364}" srcOrd="0" destOrd="0" parTransId="{0FF674AD-29A0-487F-B763-C4156633D8EE}" sibTransId="{8A26500F-ED19-4113-A2F1-8108E26C2F98}"/>
    <dgm:cxn modelId="{139BF196-9FFA-47C0-8B72-5B81F9970EB7}" srcId="{2FC41948-9DCF-4483-915E-612EDD8CB20C}" destId="{6896C14C-5587-4F1E-98FD-13847894F9B4}" srcOrd="1" destOrd="0" parTransId="{8A4CC2CB-DDEF-4F84-9AEC-F6207562AEB0}" sibTransId="{CF028623-B30C-4EB1-9D72-02C1EFC59FDF}"/>
    <dgm:cxn modelId="{8F29D2E5-9207-42A0-B92C-A01FA0B70335}" type="presOf" srcId="{2FC41948-9DCF-4483-915E-612EDD8CB20C}" destId="{FAEF98CE-3BEC-4EB1-9D76-56B833795573}" srcOrd="0" destOrd="0" presId="urn:microsoft.com/office/officeart/2018/2/layout/IconVerticalSolidList"/>
    <dgm:cxn modelId="{46A378EA-35FF-4B61-927D-F2A2A000E909}" type="presOf" srcId="{6896C14C-5587-4F1E-98FD-13847894F9B4}" destId="{E6C3EBC7-4B3C-4699-B0ED-62A6EFAF7375}" srcOrd="0" destOrd="0" presId="urn:microsoft.com/office/officeart/2018/2/layout/IconVerticalSolidList"/>
    <dgm:cxn modelId="{A6DC9D8B-C060-4D69-B878-A991BEA812EB}" type="presParOf" srcId="{FAEF98CE-3BEC-4EB1-9D76-56B833795573}" destId="{E14B4A29-6017-4231-803A-3074688E219F}" srcOrd="0" destOrd="0" presId="urn:microsoft.com/office/officeart/2018/2/layout/IconVerticalSolidList"/>
    <dgm:cxn modelId="{A7B3BFDE-7501-41D8-9512-48FBF0B1112D}" type="presParOf" srcId="{E14B4A29-6017-4231-803A-3074688E219F}" destId="{E3D0DCB8-282F-4423-A71A-B84FC09EB59E}" srcOrd="0" destOrd="0" presId="urn:microsoft.com/office/officeart/2018/2/layout/IconVerticalSolidList"/>
    <dgm:cxn modelId="{A735B4A8-D2C9-42BD-8FE6-CA0116A16CBC}" type="presParOf" srcId="{E14B4A29-6017-4231-803A-3074688E219F}" destId="{8E3AE7A7-1AF1-4C21-8A3C-4381E0C15FE4}" srcOrd="1" destOrd="0" presId="urn:microsoft.com/office/officeart/2018/2/layout/IconVerticalSolidList"/>
    <dgm:cxn modelId="{88D6BC02-CAAF-42E6-A11F-0899EFF6334A}" type="presParOf" srcId="{E14B4A29-6017-4231-803A-3074688E219F}" destId="{F868BC17-AB33-4676-A9F6-C4FAA3E22806}" srcOrd="2" destOrd="0" presId="urn:microsoft.com/office/officeart/2018/2/layout/IconVerticalSolidList"/>
    <dgm:cxn modelId="{AF37541C-2510-49D0-9F42-E8DC4654CFCD}" type="presParOf" srcId="{E14B4A29-6017-4231-803A-3074688E219F}" destId="{FD56FFFA-5ED1-4DB7-82EF-D2346C8A6AC6}" srcOrd="3" destOrd="0" presId="urn:microsoft.com/office/officeart/2018/2/layout/IconVerticalSolidList"/>
    <dgm:cxn modelId="{AC293288-BD3B-4AF7-B458-B0EAF6A6BAC8}" type="presParOf" srcId="{FAEF98CE-3BEC-4EB1-9D76-56B833795573}" destId="{156AAF66-A412-438F-8363-8B290CE78362}" srcOrd="1" destOrd="0" presId="urn:microsoft.com/office/officeart/2018/2/layout/IconVerticalSolidList"/>
    <dgm:cxn modelId="{9FB158A6-2D6C-473D-92BA-48412EEF2B37}" type="presParOf" srcId="{FAEF98CE-3BEC-4EB1-9D76-56B833795573}" destId="{371615A9-DA11-430E-93B6-0272F4FBEB38}" srcOrd="2" destOrd="0" presId="urn:microsoft.com/office/officeart/2018/2/layout/IconVerticalSolidList"/>
    <dgm:cxn modelId="{011E6814-AE4C-4F22-ABD3-AD715317A921}" type="presParOf" srcId="{371615A9-DA11-430E-93B6-0272F4FBEB38}" destId="{2E4BBCFA-523E-4D02-8B69-1F5D45515D43}" srcOrd="0" destOrd="0" presId="urn:microsoft.com/office/officeart/2018/2/layout/IconVerticalSolidList"/>
    <dgm:cxn modelId="{12779986-EEA8-4A34-982D-BCC9A9B62D61}" type="presParOf" srcId="{371615A9-DA11-430E-93B6-0272F4FBEB38}" destId="{5FB9EC02-55B1-46B3-94C1-3ADD14CA3ECC}" srcOrd="1" destOrd="0" presId="urn:microsoft.com/office/officeart/2018/2/layout/IconVerticalSolidList"/>
    <dgm:cxn modelId="{D5AE2909-AA18-4071-934C-97CCED8886D6}" type="presParOf" srcId="{371615A9-DA11-430E-93B6-0272F4FBEB38}" destId="{35AECA93-C718-43FF-9802-E379AF98ECCD}" srcOrd="2" destOrd="0" presId="urn:microsoft.com/office/officeart/2018/2/layout/IconVerticalSolidList"/>
    <dgm:cxn modelId="{DDC38401-0D73-49FA-A0FB-4AF7CCE7A411}" type="presParOf" srcId="{371615A9-DA11-430E-93B6-0272F4FBEB38}" destId="{E6C3EBC7-4B3C-4699-B0ED-62A6EFAF7375}" srcOrd="3" destOrd="0" presId="urn:microsoft.com/office/officeart/2018/2/layout/IconVerticalSolidList"/>
    <dgm:cxn modelId="{CD246A74-EF28-47D3-A30C-4DF7D8C9AF2A}" type="presParOf" srcId="{FAEF98CE-3BEC-4EB1-9D76-56B833795573}" destId="{6164786D-F316-45EA-AFAE-CC05664CD204}" srcOrd="3" destOrd="0" presId="urn:microsoft.com/office/officeart/2018/2/layout/IconVerticalSolidList"/>
    <dgm:cxn modelId="{D0ECAC3C-3833-42E1-84D9-CBC05A18AC81}" type="presParOf" srcId="{FAEF98CE-3BEC-4EB1-9D76-56B833795573}" destId="{18AAF9AA-2999-405A-9370-5C541968FB86}" srcOrd="4" destOrd="0" presId="urn:microsoft.com/office/officeart/2018/2/layout/IconVerticalSolidList"/>
    <dgm:cxn modelId="{17541591-71A0-4D01-9A55-EA94BCA00457}" type="presParOf" srcId="{18AAF9AA-2999-405A-9370-5C541968FB86}" destId="{DB2DBF9E-D1B3-4BE5-8612-9435481CED28}" srcOrd="0" destOrd="0" presId="urn:microsoft.com/office/officeart/2018/2/layout/IconVerticalSolidList"/>
    <dgm:cxn modelId="{2BB6F1BB-6675-4B7A-BDDF-AB7CEFB55B11}" type="presParOf" srcId="{18AAF9AA-2999-405A-9370-5C541968FB86}" destId="{9CBA0053-753C-4E7D-A38D-6DD30367D596}" srcOrd="1" destOrd="0" presId="urn:microsoft.com/office/officeart/2018/2/layout/IconVerticalSolidList"/>
    <dgm:cxn modelId="{1914759B-347A-4858-8F38-5CAC004877C0}" type="presParOf" srcId="{18AAF9AA-2999-405A-9370-5C541968FB86}" destId="{88782D12-C5A6-4F7C-881E-C451E97CDA45}" srcOrd="2" destOrd="0" presId="urn:microsoft.com/office/officeart/2018/2/layout/IconVerticalSolidList"/>
    <dgm:cxn modelId="{1EEDB1A3-D4D3-43D5-903B-372A0C574413}" type="presParOf" srcId="{18AAF9AA-2999-405A-9370-5C541968FB86}" destId="{F851A3BA-C82D-49EB-B99A-2B0F01BE3F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FD24B-B0EA-47B3-A253-34F0180D89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F1ED19D-BCA7-4A8A-9D25-4D0DB8838B26}">
      <dgm:prSet/>
      <dgm:spPr/>
      <dgm:t>
        <a:bodyPr/>
        <a:lstStyle/>
        <a:p>
          <a:r>
            <a:rPr lang="en-US"/>
            <a:t>The primary aim of this project is to harness the power of data analytics to enhance the effectiveness of marketing campaigns targeted at promoting term deposit subscriptions.</a:t>
          </a:r>
        </a:p>
      </dgm:t>
    </dgm:pt>
    <dgm:pt modelId="{0E73C30E-369F-4AE8-977A-55E9F0B2B916}" type="parTrans" cxnId="{BD2CCB85-C133-40FB-92FA-1E1E853A8E7A}">
      <dgm:prSet/>
      <dgm:spPr/>
      <dgm:t>
        <a:bodyPr/>
        <a:lstStyle/>
        <a:p>
          <a:endParaRPr lang="en-US"/>
        </a:p>
      </dgm:t>
    </dgm:pt>
    <dgm:pt modelId="{21A130DC-0A67-4447-8F43-6A9584620D64}" type="sibTrans" cxnId="{BD2CCB85-C133-40FB-92FA-1E1E853A8E7A}">
      <dgm:prSet/>
      <dgm:spPr/>
      <dgm:t>
        <a:bodyPr/>
        <a:lstStyle/>
        <a:p>
          <a:endParaRPr lang="en-US"/>
        </a:p>
      </dgm:t>
    </dgm:pt>
    <dgm:pt modelId="{397D7814-9842-4408-9079-DC033E457A5C}">
      <dgm:prSet/>
      <dgm:spPr/>
      <dgm:t>
        <a:bodyPr/>
        <a:lstStyle/>
        <a:p>
          <a:r>
            <a:rPr lang="en-US" b="1" i="0" baseline="0"/>
            <a:t>Predict who subscribes:</a:t>
          </a:r>
          <a:r>
            <a:rPr lang="en-US" b="0" i="0" baseline="0"/>
            <a:t> Target the right people with term deposit promotions. </a:t>
          </a:r>
          <a:endParaRPr lang="en-US"/>
        </a:p>
      </dgm:t>
    </dgm:pt>
    <dgm:pt modelId="{755C895D-FDC1-4484-B9D4-BC9EC9B70C17}" type="parTrans" cxnId="{A00078CA-FE9E-4AB2-8D48-1269A14C7646}">
      <dgm:prSet/>
      <dgm:spPr/>
      <dgm:t>
        <a:bodyPr/>
        <a:lstStyle/>
        <a:p>
          <a:endParaRPr lang="en-US"/>
        </a:p>
      </dgm:t>
    </dgm:pt>
    <dgm:pt modelId="{B26F86C4-C1B2-4CB1-A5D5-C98855D8A778}" type="sibTrans" cxnId="{A00078CA-FE9E-4AB2-8D48-1269A14C7646}">
      <dgm:prSet/>
      <dgm:spPr/>
      <dgm:t>
        <a:bodyPr/>
        <a:lstStyle/>
        <a:p>
          <a:endParaRPr lang="en-US"/>
        </a:p>
      </dgm:t>
    </dgm:pt>
    <dgm:pt modelId="{C97B57F0-8C4A-4468-93EF-E70A8FE27F28}">
      <dgm:prSet/>
      <dgm:spPr/>
      <dgm:t>
        <a:bodyPr/>
        <a:lstStyle/>
        <a:p>
          <a:r>
            <a:rPr lang="en-US" b="1" i="0" baseline="0"/>
            <a:t>Group customers:</a:t>
          </a:r>
          <a:r>
            <a:rPr lang="en-US" b="0" i="0" baseline="0"/>
            <a:t> Tailor messages based on needs and preferences. </a:t>
          </a:r>
          <a:endParaRPr lang="en-US"/>
        </a:p>
      </dgm:t>
    </dgm:pt>
    <dgm:pt modelId="{C5376768-FDF8-4F0B-B59A-F2BE4AD3936D}" type="parTrans" cxnId="{F84E4451-A8D5-4276-8995-5DEB6CCE4796}">
      <dgm:prSet/>
      <dgm:spPr/>
      <dgm:t>
        <a:bodyPr/>
        <a:lstStyle/>
        <a:p>
          <a:endParaRPr lang="en-US"/>
        </a:p>
      </dgm:t>
    </dgm:pt>
    <dgm:pt modelId="{E4611D1B-2661-48E6-8B84-19D2F376FABF}" type="sibTrans" cxnId="{F84E4451-A8D5-4276-8995-5DEB6CCE4796}">
      <dgm:prSet/>
      <dgm:spPr/>
      <dgm:t>
        <a:bodyPr/>
        <a:lstStyle/>
        <a:p>
          <a:endParaRPr lang="en-US"/>
        </a:p>
      </dgm:t>
    </dgm:pt>
    <dgm:pt modelId="{0A9F7766-1519-4AD9-80CD-A0219CA7F652}">
      <dgm:prSet/>
      <dgm:spPr/>
      <dgm:t>
        <a:bodyPr/>
        <a:lstStyle/>
        <a:p>
          <a:r>
            <a:rPr lang="en-US" b="1" i="0" baseline="0"/>
            <a:t>Understand why they subscribe:</a:t>
          </a:r>
          <a:r>
            <a:rPr lang="en-US" b="0" i="0" baseline="0"/>
            <a:t> Craft marketing that resonates with motivations. </a:t>
          </a:r>
          <a:endParaRPr lang="en-US"/>
        </a:p>
      </dgm:t>
    </dgm:pt>
    <dgm:pt modelId="{768982AA-278A-4C8C-9300-7D0922A78C96}" type="parTrans" cxnId="{0EB8860C-58A7-4AEA-BE97-39CE1BA42033}">
      <dgm:prSet/>
      <dgm:spPr/>
      <dgm:t>
        <a:bodyPr/>
        <a:lstStyle/>
        <a:p>
          <a:endParaRPr lang="en-US"/>
        </a:p>
      </dgm:t>
    </dgm:pt>
    <dgm:pt modelId="{2E7C806B-204C-4019-876D-2B7247014356}" type="sibTrans" cxnId="{0EB8860C-58A7-4AEA-BE97-39CE1BA42033}">
      <dgm:prSet/>
      <dgm:spPr/>
      <dgm:t>
        <a:bodyPr/>
        <a:lstStyle/>
        <a:p>
          <a:endParaRPr lang="en-US"/>
        </a:p>
      </dgm:t>
    </dgm:pt>
    <dgm:pt modelId="{D7404E92-38AF-496B-A363-4533F73295DC}">
      <dgm:prSet/>
      <dgm:spPr/>
      <dgm:t>
        <a:bodyPr/>
        <a:lstStyle/>
        <a:p>
          <a:r>
            <a:rPr lang="en-US" b="1" i="0" baseline="0"/>
            <a:t>Get more out of marketing budget:</a:t>
          </a:r>
          <a:r>
            <a:rPr lang="en-US" b="0" i="0" baseline="0"/>
            <a:t> Focus efforts on high-potential customers. </a:t>
          </a:r>
          <a:endParaRPr lang="en-US"/>
        </a:p>
      </dgm:t>
    </dgm:pt>
    <dgm:pt modelId="{6A3E8194-F8DA-4EA7-9912-FAC4A359D5F5}" type="parTrans" cxnId="{62C69D76-E185-4D45-8B37-9A28BDF21575}">
      <dgm:prSet/>
      <dgm:spPr/>
      <dgm:t>
        <a:bodyPr/>
        <a:lstStyle/>
        <a:p>
          <a:endParaRPr lang="en-US"/>
        </a:p>
      </dgm:t>
    </dgm:pt>
    <dgm:pt modelId="{07012AC2-BC20-466D-902E-5BF783973C99}" type="sibTrans" cxnId="{62C69D76-E185-4D45-8B37-9A28BDF21575}">
      <dgm:prSet/>
      <dgm:spPr/>
      <dgm:t>
        <a:bodyPr/>
        <a:lstStyle/>
        <a:p>
          <a:endParaRPr lang="en-US"/>
        </a:p>
      </dgm:t>
    </dgm:pt>
    <dgm:pt modelId="{4B58FC94-0725-4FA8-8073-CDBB18F32DBD}">
      <dgm:prSet/>
      <dgm:spPr/>
      <dgm:t>
        <a:bodyPr/>
        <a:lstStyle/>
        <a:p>
          <a:r>
            <a:rPr lang="en-US" b="1" i="0" baseline="0"/>
            <a:t>Learn for future success:</a:t>
          </a:r>
          <a:r>
            <a:rPr lang="en-US" b="0" i="0" baseline="0"/>
            <a:t> Continuously improve marketing campaigns. </a:t>
          </a:r>
          <a:endParaRPr lang="en-US"/>
        </a:p>
      </dgm:t>
    </dgm:pt>
    <dgm:pt modelId="{894D998C-1452-4099-AB60-6BFD2C4DF1CD}" type="parTrans" cxnId="{3112D431-8FDD-412D-B0F3-C1C53443388A}">
      <dgm:prSet/>
      <dgm:spPr/>
      <dgm:t>
        <a:bodyPr/>
        <a:lstStyle/>
        <a:p>
          <a:endParaRPr lang="en-US"/>
        </a:p>
      </dgm:t>
    </dgm:pt>
    <dgm:pt modelId="{0FF25778-1899-46C1-89F2-B57AFB516981}" type="sibTrans" cxnId="{3112D431-8FDD-412D-B0F3-C1C53443388A}">
      <dgm:prSet/>
      <dgm:spPr/>
      <dgm:t>
        <a:bodyPr/>
        <a:lstStyle/>
        <a:p>
          <a:endParaRPr lang="en-US"/>
        </a:p>
      </dgm:t>
    </dgm:pt>
    <dgm:pt modelId="{BD5DCD73-FF8A-48FF-8F8B-B190563810E0}" type="pres">
      <dgm:prSet presAssocID="{E27FD24B-B0EA-47B3-A253-34F0180D892E}" presName="root" presStyleCnt="0">
        <dgm:presLayoutVars>
          <dgm:dir/>
          <dgm:resizeHandles val="exact"/>
        </dgm:presLayoutVars>
      </dgm:prSet>
      <dgm:spPr/>
    </dgm:pt>
    <dgm:pt modelId="{6B22618B-E36A-4904-B690-61E48B1C1634}" type="pres">
      <dgm:prSet presAssocID="{3F1ED19D-BCA7-4A8A-9D25-4D0DB8838B26}" presName="compNode" presStyleCnt="0"/>
      <dgm:spPr/>
    </dgm:pt>
    <dgm:pt modelId="{EB495917-DF8D-42BE-AA8E-66FD88DDAE61}" type="pres">
      <dgm:prSet presAssocID="{3F1ED19D-BCA7-4A8A-9D25-4D0DB8838B26}" presName="bgRect" presStyleLbl="bgShp" presStyleIdx="0" presStyleCnt="6"/>
      <dgm:spPr/>
    </dgm:pt>
    <dgm:pt modelId="{28C2F464-D29C-46A7-810C-EBF4B254AF49}" type="pres">
      <dgm:prSet presAssocID="{3F1ED19D-BCA7-4A8A-9D25-4D0DB8838B2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28FD777-0D3E-4606-A91D-BA2ABAF3D9AC}" type="pres">
      <dgm:prSet presAssocID="{3F1ED19D-BCA7-4A8A-9D25-4D0DB8838B26}" presName="spaceRect" presStyleCnt="0"/>
      <dgm:spPr/>
    </dgm:pt>
    <dgm:pt modelId="{82C84685-412B-4BD6-98C6-ACFDAB59987B}" type="pres">
      <dgm:prSet presAssocID="{3F1ED19D-BCA7-4A8A-9D25-4D0DB8838B26}" presName="parTx" presStyleLbl="revTx" presStyleIdx="0" presStyleCnt="6">
        <dgm:presLayoutVars>
          <dgm:chMax val="0"/>
          <dgm:chPref val="0"/>
        </dgm:presLayoutVars>
      </dgm:prSet>
      <dgm:spPr/>
    </dgm:pt>
    <dgm:pt modelId="{B4BF2D0E-7B7A-4B90-B78E-6914C340D530}" type="pres">
      <dgm:prSet presAssocID="{21A130DC-0A67-4447-8F43-6A9584620D64}" presName="sibTrans" presStyleCnt="0"/>
      <dgm:spPr/>
    </dgm:pt>
    <dgm:pt modelId="{B7B57A69-C4D1-48DA-A960-11D2B32A0425}" type="pres">
      <dgm:prSet presAssocID="{397D7814-9842-4408-9079-DC033E457A5C}" presName="compNode" presStyleCnt="0"/>
      <dgm:spPr/>
    </dgm:pt>
    <dgm:pt modelId="{D18C928F-6CB9-4C23-B874-313768760939}" type="pres">
      <dgm:prSet presAssocID="{397D7814-9842-4408-9079-DC033E457A5C}" presName="bgRect" presStyleLbl="bgShp" presStyleIdx="1" presStyleCnt="6"/>
      <dgm:spPr/>
    </dgm:pt>
    <dgm:pt modelId="{FB36D35D-22B3-4FF0-B553-23C4A0C3BAC3}" type="pres">
      <dgm:prSet presAssocID="{397D7814-9842-4408-9079-DC033E457A5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D0CBB47D-911A-4AB4-B5C0-7CAE75789CB9}" type="pres">
      <dgm:prSet presAssocID="{397D7814-9842-4408-9079-DC033E457A5C}" presName="spaceRect" presStyleCnt="0"/>
      <dgm:spPr/>
    </dgm:pt>
    <dgm:pt modelId="{4DC2608A-E99F-46C3-8E9D-11D0C7C4430A}" type="pres">
      <dgm:prSet presAssocID="{397D7814-9842-4408-9079-DC033E457A5C}" presName="parTx" presStyleLbl="revTx" presStyleIdx="1" presStyleCnt="6">
        <dgm:presLayoutVars>
          <dgm:chMax val="0"/>
          <dgm:chPref val="0"/>
        </dgm:presLayoutVars>
      </dgm:prSet>
      <dgm:spPr/>
    </dgm:pt>
    <dgm:pt modelId="{61A3D8FF-AF4B-4B68-B429-17EA67FC6B75}" type="pres">
      <dgm:prSet presAssocID="{B26F86C4-C1B2-4CB1-A5D5-C98855D8A778}" presName="sibTrans" presStyleCnt="0"/>
      <dgm:spPr/>
    </dgm:pt>
    <dgm:pt modelId="{6636ED44-3366-4C5C-BA84-B06378868613}" type="pres">
      <dgm:prSet presAssocID="{C97B57F0-8C4A-4468-93EF-E70A8FE27F28}" presName="compNode" presStyleCnt="0"/>
      <dgm:spPr/>
    </dgm:pt>
    <dgm:pt modelId="{D92BE339-D1A2-4773-A46D-3D95C494EFAF}" type="pres">
      <dgm:prSet presAssocID="{C97B57F0-8C4A-4468-93EF-E70A8FE27F28}" presName="bgRect" presStyleLbl="bgShp" presStyleIdx="2" presStyleCnt="6"/>
      <dgm:spPr/>
    </dgm:pt>
    <dgm:pt modelId="{9B4FA6CE-A95B-447B-904F-C3290CF7DBD1}" type="pres">
      <dgm:prSet presAssocID="{C97B57F0-8C4A-4468-93EF-E70A8FE27F2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thes hanger"/>
        </a:ext>
      </dgm:extLst>
    </dgm:pt>
    <dgm:pt modelId="{C3BD87D5-D88E-4AF6-8BC2-74C6EAEF534B}" type="pres">
      <dgm:prSet presAssocID="{C97B57F0-8C4A-4468-93EF-E70A8FE27F28}" presName="spaceRect" presStyleCnt="0"/>
      <dgm:spPr/>
    </dgm:pt>
    <dgm:pt modelId="{61F4C5AF-DEF3-4599-B8AA-CF3F68937D2E}" type="pres">
      <dgm:prSet presAssocID="{C97B57F0-8C4A-4468-93EF-E70A8FE27F28}" presName="parTx" presStyleLbl="revTx" presStyleIdx="2" presStyleCnt="6">
        <dgm:presLayoutVars>
          <dgm:chMax val="0"/>
          <dgm:chPref val="0"/>
        </dgm:presLayoutVars>
      </dgm:prSet>
      <dgm:spPr/>
    </dgm:pt>
    <dgm:pt modelId="{0497065B-5796-467C-BE8D-0692E5BA830E}" type="pres">
      <dgm:prSet presAssocID="{E4611D1B-2661-48E6-8B84-19D2F376FABF}" presName="sibTrans" presStyleCnt="0"/>
      <dgm:spPr/>
    </dgm:pt>
    <dgm:pt modelId="{D7409092-259D-4135-9C17-A47B55F6E1C3}" type="pres">
      <dgm:prSet presAssocID="{0A9F7766-1519-4AD9-80CD-A0219CA7F652}" presName="compNode" presStyleCnt="0"/>
      <dgm:spPr/>
    </dgm:pt>
    <dgm:pt modelId="{935854EE-1C56-4A79-A202-55E6FE88A578}" type="pres">
      <dgm:prSet presAssocID="{0A9F7766-1519-4AD9-80CD-A0219CA7F652}" presName="bgRect" presStyleLbl="bgShp" presStyleIdx="3" presStyleCnt="6"/>
      <dgm:spPr/>
    </dgm:pt>
    <dgm:pt modelId="{FC1B25B3-DA85-437E-A0EA-F75E3C0B9299}" type="pres">
      <dgm:prSet presAssocID="{0A9F7766-1519-4AD9-80CD-A0219CA7F65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7B178E3B-5FD5-42A6-95FF-741A8AA47639}" type="pres">
      <dgm:prSet presAssocID="{0A9F7766-1519-4AD9-80CD-A0219CA7F652}" presName="spaceRect" presStyleCnt="0"/>
      <dgm:spPr/>
    </dgm:pt>
    <dgm:pt modelId="{63345144-4F56-4959-A328-6E6C0EE83FE1}" type="pres">
      <dgm:prSet presAssocID="{0A9F7766-1519-4AD9-80CD-A0219CA7F652}" presName="parTx" presStyleLbl="revTx" presStyleIdx="3" presStyleCnt="6">
        <dgm:presLayoutVars>
          <dgm:chMax val="0"/>
          <dgm:chPref val="0"/>
        </dgm:presLayoutVars>
      </dgm:prSet>
      <dgm:spPr/>
    </dgm:pt>
    <dgm:pt modelId="{77247897-2AE7-4CAE-935D-25B849C6BB80}" type="pres">
      <dgm:prSet presAssocID="{2E7C806B-204C-4019-876D-2B7247014356}" presName="sibTrans" presStyleCnt="0"/>
      <dgm:spPr/>
    </dgm:pt>
    <dgm:pt modelId="{9EB30145-EDF9-4D4C-83DB-708898552855}" type="pres">
      <dgm:prSet presAssocID="{D7404E92-38AF-496B-A363-4533F73295DC}" presName="compNode" presStyleCnt="0"/>
      <dgm:spPr/>
    </dgm:pt>
    <dgm:pt modelId="{F8E01DC8-4E23-43DF-858A-C7B975539CC1}" type="pres">
      <dgm:prSet presAssocID="{D7404E92-38AF-496B-A363-4533F73295DC}" presName="bgRect" presStyleLbl="bgShp" presStyleIdx="4" presStyleCnt="6"/>
      <dgm:spPr/>
    </dgm:pt>
    <dgm:pt modelId="{E87660A1-FB07-40DA-A2FA-B7510D190FAE}" type="pres">
      <dgm:prSet presAssocID="{D7404E92-38AF-496B-A363-4533F73295D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0B5CC94D-A714-49D1-B582-D8791F9B8415}" type="pres">
      <dgm:prSet presAssocID="{D7404E92-38AF-496B-A363-4533F73295DC}" presName="spaceRect" presStyleCnt="0"/>
      <dgm:spPr/>
    </dgm:pt>
    <dgm:pt modelId="{F3B9BC3F-E288-42CD-81F7-8A2286B6C11B}" type="pres">
      <dgm:prSet presAssocID="{D7404E92-38AF-496B-A363-4533F73295DC}" presName="parTx" presStyleLbl="revTx" presStyleIdx="4" presStyleCnt="6">
        <dgm:presLayoutVars>
          <dgm:chMax val="0"/>
          <dgm:chPref val="0"/>
        </dgm:presLayoutVars>
      </dgm:prSet>
      <dgm:spPr/>
    </dgm:pt>
    <dgm:pt modelId="{77D3D085-0D1E-4FEF-A88F-7D2871E556FE}" type="pres">
      <dgm:prSet presAssocID="{07012AC2-BC20-466D-902E-5BF783973C99}" presName="sibTrans" presStyleCnt="0"/>
      <dgm:spPr/>
    </dgm:pt>
    <dgm:pt modelId="{2FD848FD-832F-44AA-8DAC-17217AA2D844}" type="pres">
      <dgm:prSet presAssocID="{4B58FC94-0725-4FA8-8073-CDBB18F32DBD}" presName="compNode" presStyleCnt="0"/>
      <dgm:spPr/>
    </dgm:pt>
    <dgm:pt modelId="{0F570D94-EFB5-472C-B7EF-36FBC5649F9B}" type="pres">
      <dgm:prSet presAssocID="{4B58FC94-0725-4FA8-8073-CDBB18F32DBD}" presName="bgRect" presStyleLbl="bgShp" presStyleIdx="5" presStyleCnt="6"/>
      <dgm:spPr/>
    </dgm:pt>
    <dgm:pt modelId="{F9E7CA36-17C7-4063-84F9-3C90986B010B}" type="pres">
      <dgm:prSet presAssocID="{4B58FC94-0725-4FA8-8073-CDBB18F32DB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DA8CD22A-B7BD-440E-8377-3166C5109211}" type="pres">
      <dgm:prSet presAssocID="{4B58FC94-0725-4FA8-8073-CDBB18F32DBD}" presName="spaceRect" presStyleCnt="0"/>
      <dgm:spPr/>
    </dgm:pt>
    <dgm:pt modelId="{A2D540A3-C215-4478-822B-C7F65FABDB1B}" type="pres">
      <dgm:prSet presAssocID="{4B58FC94-0725-4FA8-8073-CDBB18F32DB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26C2F08-0A56-4227-9288-936B8279D516}" type="presOf" srcId="{397D7814-9842-4408-9079-DC033E457A5C}" destId="{4DC2608A-E99F-46C3-8E9D-11D0C7C4430A}" srcOrd="0" destOrd="0" presId="urn:microsoft.com/office/officeart/2018/2/layout/IconVerticalSolidList"/>
    <dgm:cxn modelId="{0EB8860C-58A7-4AEA-BE97-39CE1BA42033}" srcId="{E27FD24B-B0EA-47B3-A253-34F0180D892E}" destId="{0A9F7766-1519-4AD9-80CD-A0219CA7F652}" srcOrd="3" destOrd="0" parTransId="{768982AA-278A-4C8C-9300-7D0922A78C96}" sibTransId="{2E7C806B-204C-4019-876D-2B7247014356}"/>
    <dgm:cxn modelId="{3112D431-8FDD-412D-B0F3-C1C53443388A}" srcId="{E27FD24B-B0EA-47B3-A253-34F0180D892E}" destId="{4B58FC94-0725-4FA8-8073-CDBB18F32DBD}" srcOrd="5" destOrd="0" parTransId="{894D998C-1452-4099-AB60-6BFD2C4DF1CD}" sibTransId="{0FF25778-1899-46C1-89F2-B57AFB516981}"/>
    <dgm:cxn modelId="{CF77C042-6C1C-4471-9B9B-40DFF978667E}" type="presOf" srcId="{E27FD24B-B0EA-47B3-A253-34F0180D892E}" destId="{BD5DCD73-FF8A-48FF-8F8B-B190563810E0}" srcOrd="0" destOrd="0" presId="urn:microsoft.com/office/officeart/2018/2/layout/IconVerticalSolidList"/>
    <dgm:cxn modelId="{7707EE6B-8ADD-4F75-B271-EA1145B6D468}" type="presOf" srcId="{3F1ED19D-BCA7-4A8A-9D25-4D0DB8838B26}" destId="{82C84685-412B-4BD6-98C6-ACFDAB59987B}" srcOrd="0" destOrd="0" presId="urn:microsoft.com/office/officeart/2018/2/layout/IconVerticalSolidList"/>
    <dgm:cxn modelId="{F84E4451-A8D5-4276-8995-5DEB6CCE4796}" srcId="{E27FD24B-B0EA-47B3-A253-34F0180D892E}" destId="{C97B57F0-8C4A-4468-93EF-E70A8FE27F28}" srcOrd="2" destOrd="0" parTransId="{C5376768-FDF8-4F0B-B59A-F2BE4AD3936D}" sibTransId="{E4611D1B-2661-48E6-8B84-19D2F376FABF}"/>
    <dgm:cxn modelId="{62C69D76-E185-4D45-8B37-9A28BDF21575}" srcId="{E27FD24B-B0EA-47B3-A253-34F0180D892E}" destId="{D7404E92-38AF-496B-A363-4533F73295DC}" srcOrd="4" destOrd="0" parTransId="{6A3E8194-F8DA-4EA7-9912-FAC4A359D5F5}" sibTransId="{07012AC2-BC20-466D-902E-5BF783973C99}"/>
    <dgm:cxn modelId="{B8D7F17F-7108-4937-AED7-DC5D1790948D}" type="presOf" srcId="{D7404E92-38AF-496B-A363-4533F73295DC}" destId="{F3B9BC3F-E288-42CD-81F7-8A2286B6C11B}" srcOrd="0" destOrd="0" presId="urn:microsoft.com/office/officeart/2018/2/layout/IconVerticalSolidList"/>
    <dgm:cxn modelId="{BD2CCB85-C133-40FB-92FA-1E1E853A8E7A}" srcId="{E27FD24B-B0EA-47B3-A253-34F0180D892E}" destId="{3F1ED19D-BCA7-4A8A-9D25-4D0DB8838B26}" srcOrd="0" destOrd="0" parTransId="{0E73C30E-369F-4AE8-977A-55E9F0B2B916}" sibTransId="{21A130DC-0A67-4447-8F43-6A9584620D64}"/>
    <dgm:cxn modelId="{32A808B4-E9D0-46F3-938E-B5B6306CE591}" type="presOf" srcId="{4B58FC94-0725-4FA8-8073-CDBB18F32DBD}" destId="{A2D540A3-C215-4478-822B-C7F65FABDB1B}" srcOrd="0" destOrd="0" presId="urn:microsoft.com/office/officeart/2018/2/layout/IconVerticalSolidList"/>
    <dgm:cxn modelId="{A00078CA-FE9E-4AB2-8D48-1269A14C7646}" srcId="{E27FD24B-B0EA-47B3-A253-34F0180D892E}" destId="{397D7814-9842-4408-9079-DC033E457A5C}" srcOrd="1" destOrd="0" parTransId="{755C895D-FDC1-4484-B9D4-BC9EC9B70C17}" sibTransId="{B26F86C4-C1B2-4CB1-A5D5-C98855D8A778}"/>
    <dgm:cxn modelId="{7D37D2ED-3CBE-4AAC-9286-97BA7045A553}" type="presOf" srcId="{0A9F7766-1519-4AD9-80CD-A0219CA7F652}" destId="{63345144-4F56-4959-A328-6E6C0EE83FE1}" srcOrd="0" destOrd="0" presId="urn:microsoft.com/office/officeart/2018/2/layout/IconVerticalSolidList"/>
    <dgm:cxn modelId="{D7301CFF-9F90-42FC-87A0-363F67A6A542}" type="presOf" srcId="{C97B57F0-8C4A-4468-93EF-E70A8FE27F28}" destId="{61F4C5AF-DEF3-4599-B8AA-CF3F68937D2E}" srcOrd="0" destOrd="0" presId="urn:microsoft.com/office/officeart/2018/2/layout/IconVerticalSolidList"/>
    <dgm:cxn modelId="{C67FDE80-55CE-4A8A-A374-6C17AD604F0A}" type="presParOf" srcId="{BD5DCD73-FF8A-48FF-8F8B-B190563810E0}" destId="{6B22618B-E36A-4904-B690-61E48B1C1634}" srcOrd="0" destOrd="0" presId="urn:microsoft.com/office/officeart/2018/2/layout/IconVerticalSolidList"/>
    <dgm:cxn modelId="{8A7B42E7-EB85-48E1-8476-41C486A55E66}" type="presParOf" srcId="{6B22618B-E36A-4904-B690-61E48B1C1634}" destId="{EB495917-DF8D-42BE-AA8E-66FD88DDAE61}" srcOrd="0" destOrd="0" presId="urn:microsoft.com/office/officeart/2018/2/layout/IconVerticalSolidList"/>
    <dgm:cxn modelId="{D2126068-CC32-4135-8231-CA6FA3635D33}" type="presParOf" srcId="{6B22618B-E36A-4904-B690-61E48B1C1634}" destId="{28C2F464-D29C-46A7-810C-EBF4B254AF49}" srcOrd="1" destOrd="0" presId="urn:microsoft.com/office/officeart/2018/2/layout/IconVerticalSolidList"/>
    <dgm:cxn modelId="{0DD51D64-4C09-4D62-AD2F-0F39E3A118DD}" type="presParOf" srcId="{6B22618B-E36A-4904-B690-61E48B1C1634}" destId="{E28FD777-0D3E-4606-A91D-BA2ABAF3D9AC}" srcOrd="2" destOrd="0" presId="urn:microsoft.com/office/officeart/2018/2/layout/IconVerticalSolidList"/>
    <dgm:cxn modelId="{A0A9AAFB-AA01-41EF-A38E-6B40A219D322}" type="presParOf" srcId="{6B22618B-E36A-4904-B690-61E48B1C1634}" destId="{82C84685-412B-4BD6-98C6-ACFDAB59987B}" srcOrd="3" destOrd="0" presId="urn:microsoft.com/office/officeart/2018/2/layout/IconVerticalSolidList"/>
    <dgm:cxn modelId="{82085CD9-E809-4070-964D-95EF1CEDD612}" type="presParOf" srcId="{BD5DCD73-FF8A-48FF-8F8B-B190563810E0}" destId="{B4BF2D0E-7B7A-4B90-B78E-6914C340D530}" srcOrd="1" destOrd="0" presId="urn:microsoft.com/office/officeart/2018/2/layout/IconVerticalSolidList"/>
    <dgm:cxn modelId="{AD05118E-9128-41F5-B465-C6E0D24B3A3E}" type="presParOf" srcId="{BD5DCD73-FF8A-48FF-8F8B-B190563810E0}" destId="{B7B57A69-C4D1-48DA-A960-11D2B32A0425}" srcOrd="2" destOrd="0" presId="urn:microsoft.com/office/officeart/2018/2/layout/IconVerticalSolidList"/>
    <dgm:cxn modelId="{C4F8932C-B83D-4D30-84F8-133DC2D51485}" type="presParOf" srcId="{B7B57A69-C4D1-48DA-A960-11D2B32A0425}" destId="{D18C928F-6CB9-4C23-B874-313768760939}" srcOrd="0" destOrd="0" presId="urn:microsoft.com/office/officeart/2018/2/layout/IconVerticalSolidList"/>
    <dgm:cxn modelId="{18233924-AAEE-4D46-9564-AEB9122211CF}" type="presParOf" srcId="{B7B57A69-C4D1-48DA-A960-11D2B32A0425}" destId="{FB36D35D-22B3-4FF0-B553-23C4A0C3BAC3}" srcOrd="1" destOrd="0" presId="urn:microsoft.com/office/officeart/2018/2/layout/IconVerticalSolidList"/>
    <dgm:cxn modelId="{69B96B2C-2FAD-49D0-AAF4-11135AE74E6F}" type="presParOf" srcId="{B7B57A69-C4D1-48DA-A960-11D2B32A0425}" destId="{D0CBB47D-911A-4AB4-B5C0-7CAE75789CB9}" srcOrd="2" destOrd="0" presId="urn:microsoft.com/office/officeart/2018/2/layout/IconVerticalSolidList"/>
    <dgm:cxn modelId="{39E360F7-D86A-4DF0-9E0C-214C87722907}" type="presParOf" srcId="{B7B57A69-C4D1-48DA-A960-11D2B32A0425}" destId="{4DC2608A-E99F-46C3-8E9D-11D0C7C4430A}" srcOrd="3" destOrd="0" presId="urn:microsoft.com/office/officeart/2018/2/layout/IconVerticalSolidList"/>
    <dgm:cxn modelId="{EE6D1DAB-E3EE-4163-9F13-03A638388D06}" type="presParOf" srcId="{BD5DCD73-FF8A-48FF-8F8B-B190563810E0}" destId="{61A3D8FF-AF4B-4B68-B429-17EA67FC6B75}" srcOrd="3" destOrd="0" presId="urn:microsoft.com/office/officeart/2018/2/layout/IconVerticalSolidList"/>
    <dgm:cxn modelId="{DF38188B-E328-4551-A360-22BFAC3247E0}" type="presParOf" srcId="{BD5DCD73-FF8A-48FF-8F8B-B190563810E0}" destId="{6636ED44-3366-4C5C-BA84-B06378868613}" srcOrd="4" destOrd="0" presId="urn:microsoft.com/office/officeart/2018/2/layout/IconVerticalSolidList"/>
    <dgm:cxn modelId="{75D7B6C7-2939-43E6-BA58-C845DEC290ED}" type="presParOf" srcId="{6636ED44-3366-4C5C-BA84-B06378868613}" destId="{D92BE339-D1A2-4773-A46D-3D95C494EFAF}" srcOrd="0" destOrd="0" presId="urn:microsoft.com/office/officeart/2018/2/layout/IconVerticalSolidList"/>
    <dgm:cxn modelId="{24FF6EA1-E392-4D51-A3E3-AF76EB32F3AD}" type="presParOf" srcId="{6636ED44-3366-4C5C-BA84-B06378868613}" destId="{9B4FA6CE-A95B-447B-904F-C3290CF7DBD1}" srcOrd="1" destOrd="0" presId="urn:microsoft.com/office/officeart/2018/2/layout/IconVerticalSolidList"/>
    <dgm:cxn modelId="{F3D13621-9698-4C8C-A58E-6BC263163A35}" type="presParOf" srcId="{6636ED44-3366-4C5C-BA84-B06378868613}" destId="{C3BD87D5-D88E-4AF6-8BC2-74C6EAEF534B}" srcOrd="2" destOrd="0" presId="urn:microsoft.com/office/officeart/2018/2/layout/IconVerticalSolidList"/>
    <dgm:cxn modelId="{E6EEDB69-FED3-498A-BD6C-7221F7821AB4}" type="presParOf" srcId="{6636ED44-3366-4C5C-BA84-B06378868613}" destId="{61F4C5AF-DEF3-4599-B8AA-CF3F68937D2E}" srcOrd="3" destOrd="0" presId="urn:microsoft.com/office/officeart/2018/2/layout/IconVerticalSolidList"/>
    <dgm:cxn modelId="{CDFC81AE-F52E-475E-A450-6C393DDBFD93}" type="presParOf" srcId="{BD5DCD73-FF8A-48FF-8F8B-B190563810E0}" destId="{0497065B-5796-467C-BE8D-0692E5BA830E}" srcOrd="5" destOrd="0" presId="urn:microsoft.com/office/officeart/2018/2/layout/IconVerticalSolidList"/>
    <dgm:cxn modelId="{B1A32008-51EC-4D4B-BB14-41E4649ADE73}" type="presParOf" srcId="{BD5DCD73-FF8A-48FF-8F8B-B190563810E0}" destId="{D7409092-259D-4135-9C17-A47B55F6E1C3}" srcOrd="6" destOrd="0" presId="urn:microsoft.com/office/officeart/2018/2/layout/IconVerticalSolidList"/>
    <dgm:cxn modelId="{C6490BF0-3E68-4E79-AC5C-E5C971327B93}" type="presParOf" srcId="{D7409092-259D-4135-9C17-A47B55F6E1C3}" destId="{935854EE-1C56-4A79-A202-55E6FE88A578}" srcOrd="0" destOrd="0" presId="urn:microsoft.com/office/officeart/2018/2/layout/IconVerticalSolidList"/>
    <dgm:cxn modelId="{EBAF09FE-B812-4A30-AC27-235B729D426E}" type="presParOf" srcId="{D7409092-259D-4135-9C17-A47B55F6E1C3}" destId="{FC1B25B3-DA85-437E-A0EA-F75E3C0B9299}" srcOrd="1" destOrd="0" presId="urn:microsoft.com/office/officeart/2018/2/layout/IconVerticalSolidList"/>
    <dgm:cxn modelId="{1AD0D9B6-AB45-4CB5-918D-C5C6CDCE0924}" type="presParOf" srcId="{D7409092-259D-4135-9C17-A47B55F6E1C3}" destId="{7B178E3B-5FD5-42A6-95FF-741A8AA47639}" srcOrd="2" destOrd="0" presId="urn:microsoft.com/office/officeart/2018/2/layout/IconVerticalSolidList"/>
    <dgm:cxn modelId="{A71CD5FF-F6E6-405A-9736-D2D78D385792}" type="presParOf" srcId="{D7409092-259D-4135-9C17-A47B55F6E1C3}" destId="{63345144-4F56-4959-A328-6E6C0EE83FE1}" srcOrd="3" destOrd="0" presId="urn:microsoft.com/office/officeart/2018/2/layout/IconVerticalSolidList"/>
    <dgm:cxn modelId="{B3788DC3-9BB5-43BB-AAC9-7BF9582321F4}" type="presParOf" srcId="{BD5DCD73-FF8A-48FF-8F8B-B190563810E0}" destId="{77247897-2AE7-4CAE-935D-25B849C6BB80}" srcOrd="7" destOrd="0" presId="urn:microsoft.com/office/officeart/2018/2/layout/IconVerticalSolidList"/>
    <dgm:cxn modelId="{3335FDDF-756A-474A-8B5A-1F2777297180}" type="presParOf" srcId="{BD5DCD73-FF8A-48FF-8F8B-B190563810E0}" destId="{9EB30145-EDF9-4D4C-83DB-708898552855}" srcOrd="8" destOrd="0" presId="urn:microsoft.com/office/officeart/2018/2/layout/IconVerticalSolidList"/>
    <dgm:cxn modelId="{057F5966-1B52-4919-A6FA-CF7B00B30DB3}" type="presParOf" srcId="{9EB30145-EDF9-4D4C-83DB-708898552855}" destId="{F8E01DC8-4E23-43DF-858A-C7B975539CC1}" srcOrd="0" destOrd="0" presId="urn:microsoft.com/office/officeart/2018/2/layout/IconVerticalSolidList"/>
    <dgm:cxn modelId="{5611E3EE-7325-4A25-A371-1D7C59322BB9}" type="presParOf" srcId="{9EB30145-EDF9-4D4C-83DB-708898552855}" destId="{E87660A1-FB07-40DA-A2FA-B7510D190FAE}" srcOrd="1" destOrd="0" presId="urn:microsoft.com/office/officeart/2018/2/layout/IconVerticalSolidList"/>
    <dgm:cxn modelId="{E6B3DF4F-23DA-4F8A-8F35-876C4ADF19BB}" type="presParOf" srcId="{9EB30145-EDF9-4D4C-83DB-708898552855}" destId="{0B5CC94D-A714-49D1-B582-D8791F9B8415}" srcOrd="2" destOrd="0" presId="urn:microsoft.com/office/officeart/2018/2/layout/IconVerticalSolidList"/>
    <dgm:cxn modelId="{EE68EB16-4D92-4B21-AEB4-86F425F15931}" type="presParOf" srcId="{9EB30145-EDF9-4D4C-83DB-708898552855}" destId="{F3B9BC3F-E288-42CD-81F7-8A2286B6C11B}" srcOrd="3" destOrd="0" presId="urn:microsoft.com/office/officeart/2018/2/layout/IconVerticalSolidList"/>
    <dgm:cxn modelId="{0623609A-4763-4673-B889-81CF8A9990C2}" type="presParOf" srcId="{BD5DCD73-FF8A-48FF-8F8B-B190563810E0}" destId="{77D3D085-0D1E-4FEF-A88F-7D2871E556FE}" srcOrd="9" destOrd="0" presId="urn:microsoft.com/office/officeart/2018/2/layout/IconVerticalSolidList"/>
    <dgm:cxn modelId="{FC0ED3E0-3E6D-4E33-9CD7-F9230F1DFE7C}" type="presParOf" srcId="{BD5DCD73-FF8A-48FF-8F8B-B190563810E0}" destId="{2FD848FD-832F-44AA-8DAC-17217AA2D844}" srcOrd="10" destOrd="0" presId="urn:microsoft.com/office/officeart/2018/2/layout/IconVerticalSolidList"/>
    <dgm:cxn modelId="{FBF0DA4D-306F-4579-A3FF-88E2BA2F1C5D}" type="presParOf" srcId="{2FD848FD-832F-44AA-8DAC-17217AA2D844}" destId="{0F570D94-EFB5-472C-B7EF-36FBC5649F9B}" srcOrd="0" destOrd="0" presId="urn:microsoft.com/office/officeart/2018/2/layout/IconVerticalSolidList"/>
    <dgm:cxn modelId="{EA669BAB-F378-4B64-847A-630830C1E37A}" type="presParOf" srcId="{2FD848FD-832F-44AA-8DAC-17217AA2D844}" destId="{F9E7CA36-17C7-4063-84F9-3C90986B010B}" srcOrd="1" destOrd="0" presId="urn:microsoft.com/office/officeart/2018/2/layout/IconVerticalSolidList"/>
    <dgm:cxn modelId="{43625A61-1036-4084-A669-1EC3C92BE873}" type="presParOf" srcId="{2FD848FD-832F-44AA-8DAC-17217AA2D844}" destId="{DA8CD22A-B7BD-440E-8377-3166C5109211}" srcOrd="2" destOrd="0" presId="urn:microsoft.com/office/officeart/2018/2/layout/IconVerticalSolidList"/>
    <dgm:cxn modelId="{71BC073D-3C13-4A6B-9D58-5A301712240C}" type="presParOf" srcId="{2FD848FD-832F-44AA-8DAC-17217AA2D844}" destId="{A2D540A3-C215-4478-822B-C7F65FABDB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9938CF-7FA7-4122-B919-9146FB2EE4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A2BE078-96F3-40EB-B04B-590BCA76F60D}">
      <dgm:prSet/>
      <dgm:spPr/>
      <dgm:t>
        <a:bodyPr/>
        <a:lstStyle/>
        <a:p>
          <a:r>
            <a:rPr lang="en-US" b="1" i="0" baseline="0"/>
            <a:t>Predictive Analysis</a:t>
          </a:r>
          <a:r>
            <a:rPr lang="en-US" b="0" i="0" baseline="0"/>
            <a:t>: Develop models to predict the likelihood of a customer subscribing to a term deposit based on their attributes.</a:t>
          </a:r>
          <a:endParaRPr lang="en-US"/>
        </a:p>
      </dgm:t>
    </dgm:pt>
    <dgm:pt modelId="{05276BEA-5B97-402E-86B6-DCA0B3F3D361}" type="parTrans" cxnId="{487C0BC3-5D26-46F0-8DCF-DD81CD5BEA86}">
      <dgm:prSet/>
      <dgm:spPr/>
      <dgm:t>
        <a:bodyPr/>
        <a:lstStyle/>
        <a:p>
          <a:endParaRPr lang="en-US"/>
        </a:p>
      </dgm:t>
    </dgm:pt>
    <dgm:pt modelId="{B6AE9F7C-E2EF-42FF-9C5E-36FD9FEA863B}" type="sibTrans" cxnId="{487C0BC3-5D26-46F0-8DCF-DD81CD5BEA86}">
      <dgm:prSet/>
      <dgm:spPr/>
      <dgm:t>
        <a:bodyPr/>
        <a:lstStyle/>
        <a:p>
          <a:endParaRPr lang="en-US"/>
        </a:p>
      </dgm:t>
    </dgm:pt>
    <dgm:pt modelId="{EE40FDC6-3834-4C32-A2D9-1D558BDF1394}">
      <dgm:prSet/>
      <dgm:spPr/>
      <dgm:t>
        <a:bodyPr/>
        <a:lstStyle/>
        <a:p>
          <a:r>
            <a:rPr lang="en-US" b="1" i="0" baseline="0"/>
            <a:t>Customer Segmentation</a:t>
          </a:r>
          <a:r>
            <a:rPr lang="en-US" b="0" i="0" baseline="0"/>
            <a:t>: Identify key segments within the customer base that are more likely to convert.</a:t>
          </a:r>
          <a:endParaRPr lang="en-US"/>
        </a:p>
      </dgm:t>
    </dgm:pt>
    <dgm:pt modelId="{7E3B848A-7CE0-4072-8E97-D16071D7ADE5}" type="parTrans" cxnId="{6300306B-E65D-445B-A72E-599541C95408}">
      <dgm:prSet/>
      <dgm:spPr/>
      <dgm:t>
        <a:bodyPr/>
        <a:lstStyle/>
        <a:p>
          <a:endParaRPr lang="en-US"/>
        </a:p>
      </dgm:t>
    </dgm:pt>
    <dgm:pt modelId="{69822221-4455-41FA-BE58-BE1DD83589CC}" type="sibTrans" cxnId="{6300306B-E65D-445B-A72E-599541C95408}">
      <dgm:prSet/>
      <dgm:spPr/>
      <dgm:t>
        <a:bodyPr/>
        <a:lstStyle/>
        <a:p>
          <a:endParaRPr lang="en-US"/>
        </a:p>
      </dgm:t>
    </dgm:pt>
    <dgm:pt modelId="{E3C52C38-31A8-494D-9B71-0F5B236A70F2}">
      <dgm:prSet/>
      <dgm:spPr/>
      <dgm:t>
        <a:bodyPr/>
        <a:lstStyle/>
        <a:p>
          <a:r>
            <a:rPr lang="en-US" b="1" i="0" baseline="0"/>
            <a:t>Strategic Insights</a:t>
          </a:r>
          <a:r>
            <a:rPr lang="en-US" b="0" i="0" baseline="0"/>
            <a:t>: Provide actionable insights for optimizing future marketing campaigns, improving customer targeting, and increasing conversion rates. </a:t>
          </a:r>
          <a:endParaRPr lang="en-US"/>
        </a:p>
      </dgm:t>
    </dgm:pt>
    <dgm:pt modelId="{25C92651-2DA6-44E8-B1B5-05BFAAE2D012}" type="parTrans" cxnId="{E3DBF1D4-7F0E-4610-A53D-A5AEDE165F61}">
      <dgm:prSet/>
      <dgm:spPr/>
      <dgm:t>
        <a:bodyPr/>
        <a:lstStyle/>
        <a:p>
          <a:endParaRPr lang="en-US"/>
        </a:p>
      </dgm:t>
    </dgm:pt>
    <dgm:pt modelId="{34781503-8E0C-40A4-B9C2-C4AB4F6E4D42}" type="sibTrans" cxnId="{E3DBF1D4-7F0E-4610-A53D-A5AEDE165F61}">
      <dgm:prSet/>
      <dgm:spPr/>
      <dgm:t>
        <a:bodyPr/>
        <a:lstStyle/>
        <a:p>
          <a:endParaRPr lang="en-US"/>
        </a:p>
      </dgm:t>
    </dgm:pt>
    <dgm:pt modelId="{C84999A1-E388-4F4E-AD06-45DC4FC36D32}" type="pres">
      <dgm:prSet presAssocID="{519938CF-7FA7-4122-B919-9146FB2EE4F4}" presName="root" presStyleCnt="0">
        <dgm:presLayoutVars>
          <dgm:dir/>
          <dgm:resizeHandles val="exact"/>
        </dgm:presLayoutVars>
      </dgm:prSet>
      <dgm:spPr/>
    </dgm:pt>
    <dgm:pt modelId="{16EC3A64-A70C-4B81-88AC-3EE52C8AF0E2}" type="pres">
      <dgm:prSet presAssocID="{EA2BE078-96F3-40EB-B04B-590BCA76F60D}" presName="compNode" presStyleCnt="0"/>
      <dgm:spPr/>
    </dgm:pt>
    <dgm:pt modelId="{5D116A9C-B99C-4829-AC3F-3B5CFC5BF9A3}" type="pres">
      <dgm:prSet presAssocID="{EA2BE078-96F3-40EB-B04B-590BCA76F60D}" presName="bgRect" presStyleLbl="bgShp" presStyleIdx="0" presStyleCnt="3"/>
      <dgm:spPr/>
    </dgm:pt>
    <dgm:pt modelId="{A09F49D5-8BD3-4571-9D3C-6C64343511D8}" type="pres">
      <dgm:prSet presAssocID="{EA2BE078-96F3-40EB-B04B-590BCA76F6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69E34E24-DB9F-4E9F-BEA5-3C4CD6C98B9D}" type="pres">
      <dgm:prSet presAssocID="{EA2BE078-96F3-40EB-B04B-590BCA76F60D}" presName="spaceRect" presStyleCnt="0"/>
      <dgm:spPr/>
    </dgm:pt>
    <dgm:pt modelId="{38C3D4BA-C307-4536-AC2D-C4FFF72A535C}" type="pres">
      <dgm:prSet presAssocID="{EA2BE078-96F3-40EB-B04B-590BCA76F60D}" presName="parTx" presStyleLbl="revTx" presStyleIdx="0" presStyleCnt="3">
        <dgm:presLayoutVars>
          <dgm:chMax val="0"/>
          <dgm:chPref val="0"/>
        </dgm:presLayoutVars>
      </dgm:prSet>
      <dgm:spPr/>
    </dgm:pt>
    <dgm:pt modelId="{5A6F3CD0-BA38-482C-8D4B-B3C633CB8714}" type="pres">
      <dgm:prSet presAssocID="{B6AE9F7C-E2EF-42FF-9C5E-36FD9FEA863B}" presName="sibTrans" presStyleCnt="0"/>
      <dgm:spPr/>
    </dgm:pt>
    <dgm:pt modelId="{28363E2E-7FC1-43DA-8314-4CCC696BCC2F}" type="pres">
      <dgm:prSet presAssocID="{EE40FDC6-3834-4C32-A2D9-1D558BDF1394}" presName="compNode" presStyleCnt="0"/>
      <dgm:spPr/>
    </dgm:pt>
    <dgm:pt modelId="{B5F943BB-4FDB-4B45-8208-7B26352A0EBB}" type="pres">
      <dgm:prSet presAssocID="{EE40FDC6-3834-4C32-A2D9-1D558BDF1394}" presName="bgRect" presStyleLbl="bgShp" presStyleIdx="1" presStyleCnt="3"/>
      <dgm:spPr/>
    </dgm:pt>
    <dgm:pt modelId="{3047E119-999F-45FC-A1D6-D615AFC1E238}" type="pres">
      <dgm:prSet presAssocID="{EE40FDC6-3834-4C32-A2D9-1D558BDF13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A7AD25E-CB77-4EAD-AF3D-D663DD09B7EF}" type="pres">
      <dgm:prSet presAssocID="{EE40FDC6-3834-4C32-A2D9-1D558BDF1394}" presName="spaceRect" presStyleCnt="0"/>
      <dgm:spPr/>
    </dgm:pt>
    <dgm:pt modelId="{93780DF7-2675-4DBD-B88F-7984F9DAF670}" type="pres">
      <dgm:prSet presAssocID="{EE40FDC6-3834-4C32-A2D9-1D558BDF1394}" presName="parTx" presStyleLbl="revTx" presStyleIdx="1" presStyleCnt="3">
        <dgm:presLayoutVars>
          <dgm:chMax val="0"/>
          <dgm:chPref val="0"/>
        </dgm:presLayoutVars>
      </dgm:prSet>
      <dgm:spPr/>
    </dgm:pt>
    <dgm:pt modelId="{4A6A0DDF-A663-449F-9159-008F291BAD7D}" type="pres">
      <dgm:prSet presAssocID="{69822221-4455-41FA-BE58-BE1DD83589CC}" presName="sibTrans" presStyleCnt="0"/>
      <dgm:spPr/>
    </dgm:pt>
    <dgm:pt modelId="{1678487C-2628-4482-B17E-24872885EA44}" type="pres">
      <dgm:prSet presAssocID="{E3C52C38-31A8-494D-9B71-0F5B236A70F2}" presName="compNode" presStyleCnt="0"/>
      <dgm:spPr/>
    </dgm:pt>
    <dgm:pt modelId="{A2DD240A-F3B4-4462-BF12-04CFC9D27BCA}" type="pres">
      <dgm:prSet presAssocID="{E3C52C38-31A8-494D-9B71-0F5B236A70F2}" presName="bgRect" presStyleLbl="bgShp" presStyleIdx="2" presStyleCnt="3"/>
      <dgm:spPr/>
    </dgm:pt>
    <dgm:pt modelId="{452A5E4F-908B-40AA-A594-F8E1CBD847A9}" type="pres">
      <dgm:prSet presAssocID="{E3C52C38-31A8-494D-9B71-0F5B236A70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B9DA153-4193-4605-8A2C-400B84518B14}" type="pres">
      <dgm:prSet presAssocID="{E3C52C38-31A8-494D-9B71-0F5B236A70F2}" presName="spaceRect" presStyleCnt="0"/>
      <dgm:spPr/>
    </dgm:pt>
    <dgm:pt modelId="{D3991194-C925-40DE-9A60-1EB13C4029C6}" type="pres">
      <dgm:prSet presAssocID="{E3C52C38-31A8-494D-9B71-0F5B236A70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00306B-E65D-445B-A72E-599541C95408}" srcId="{519938CF-7FA7-4122-B919-9146FB2EE4F4}" destId="{EE40FDC6-3834-4C32-A2D9-1D558BDF1394}" srcOrd="1" destOrd="0" parTransId="{7E3B848A-7CE0-4072-8E97-D16071D7ADE5}" sibTransId="{69822221-4455-41FA-BE58-BE1DD83589CC}"/>
    <dgm:cxn modelId="{27B23177-02A0-49A1-808D-D9DB2990BC7E}" type="presOf" srcId="{EE40FDC6-3834-4C32-A2D9-1D558BDF1394}" destId="{93780DF7-2675-4DBD-B88F-7984F9DAF670}" srcOrd="0" destOrd="0" presId="urn:microsoft.com/office/officeart/2018/2/layout/IconVerticalSolidList"/>
    <dgm:cxn modelId="{01465F82-9E7B-4264-A65C-F9569321CBFA}" type="presOf" srcId="{E3C52C38-31A8-494D-9B71-0F5B236A70F2}" destId="{D3991194-C925-40DE-9A60-1EB13C4029C6}" srcOrd="0" destOrd="0" presId="urn:microsoft.com/office/officeart/2018/2/layout/IconVerticalSolidList"/>
    <dgm:cxn modelId="{487C0BC3-5D26-46F0-8DCF-DD81CD5BEA86}" srcId="{519938CF-7FA7-4122-B919-9146FB2EE4F4}" destId="{EA2BE078-96F3-40EB-B04B-590BCA76F60D}" srcOrd="0" destOrd="0" parTransId="{05276BEA-5B97-402E-86B6-DCA0B3F3D361}" sibTransId="{B6AE9F7C-E2EF-42FF-9C5E-36FD9FEA863B}"/>
    <dgm:cxn modelId="{E3DBF1D4-7F0E-4610-A53D-A5AEDE165F61}" srcId="{519938CF-7FA7-4122-B919-9146FB2EE4F4}" destId="{E3C52C38-31A8-494D-9B71-0F5B236A70F2}" srcOrd="2" destOrd="0" parTransId="{25C92651-2DA6-44E8-B1B5-05BFAAE2D012}" sibTransId="{34781503-8E0C-40A4-B9C2-C4AB4F6E4D42}"/>
    <dgm:cxn modelId="{20F789E7-B5A1-4BE5-807E-D7B28B1BC9F7}" type="presOf" srcId="{519938CF-7FA7-4122-B919-9146FB2EE4F4}" destId="{C84999A1-E388-4F4E-AD06-45DC4FC36D32}" srcOrd="0" destOrd="0" presId="urn:microsoft.com/office/officeart/2018/2/layout/IconVerticalSolidList"/>
    <dgm:cxn modelId="{433C17F6-9D46-42B1-8C13-041FECBA9F08}" type="presOf" srcId="{EA2BE078-96F3-40EB-B04B-590BCA76F60D}" destId="{38C3D4BA-C307-4536-AC2D-C4FFF72A535C}" srcOrd="0" destOrd="0" presId="urn:microsoft.com/office/officeart/2018/2/layout/IconVerticalSolidList"/>
    <dgm:cxn modelId="{BAF2A5F6-2D8F-45C3-B39E-97028D822A27}" type="presParOf" srcId="{C84999A1-E388-4F4E-AD06-45DC4FC36D32}" destId="{16EC3A64-A70C-4B81-88AC-3EE52C8AF0E2}" srcOrd="0" destOrd="0" presId="urn:microsoft.com/office/officeart/2018/2/layout/IconVerticalSolidList"/>
    <dgm:cxn modelId="{A1C47350-F072-4CC1-B2D0-580EB2B8C20C}" type="presParOf" srcId="{16EC3A64-A70C-4B81-88AC-3EE52C8AF0E2}" destId="{5D116A9C-B99C-4829-AC3F-3B5CFC5BF9A3}" srcOrd="0" destOrd="0" presId="urn:microsoft.com/office/officeart/2018/2/layout/IconVerticalSolidList"/>
    <dgm:cxn modelId="{A1A5D237-50C0-473E-8C22-C6288F811136}" type="presParOf" srcId="{16EC3A64-A70C-4B81-88AC-3EE52C8AF0E2}" destId="{A09F49D5-8BD3-4571-9D3C-6C64343511D8}" srcOrd="1" destOrd="0" presId="urn:microsoft.com/office/officeart/2018/2/layout/IconVerticalSolidList"/>
    <dgm:cxn modelId="{25D31173-A58E-48BC-8918-9DB5866ECD0A}" type="presParOf" srcId="{16EC3A64-A70C-4B81-88AC-3EE52C8AF0E2}" destId="{69E34E24-DB9F-4E9F-BEA5-3C4CD6C98B9D}" srcOrd="2" destOrd="0" presId="urn:microsoft.com/office/officeart/2018/2/layout/IconVerticalSolidList"/>
    <dgm:cxn modelId="{8F373232-8F0B-4DF8-B0FC-854F4EA26048}" type="presParOf" srcId="{16EC3A64-A70C-4B81-88AC-3EE52C8AF0E2}" destId="{38C3D4BA-C307-4536-AC2D-C4FFF72A535C}" srcOrd="3" destOrd="0" presId="urn:microsoft.com/office/officeart/2018/2/layout/IconVerticalSolidList"/>
    <dgm:cxn modelId="{22F45C33-00B7-4EB8-BFA0-ED5D88082790}" type="presParOf" srcId="{C84999A1-E388-4F4E-AD06-45DC4FC36D32}" destId="{5A6F3CD0-BA38-482C-8D4B-B3C633CB8714}" srcOrd="1" destOrd="0" presId="urn:microsoft.com/office/officeart/2018/2/layout/IconVerticalSolidList"/>
    <dgm:cxn modelId="{15AE3283-A260-4C1A-ABCE-2EEA0F77B708}" type="presParOf" srcId="{C84999A1-E388-4F4E-AD06-45DC4FC36D32}" destId="{28363E2E-7FC1-43DA-8314-4CCC696BCC2F}" srcOrd="2" destOrd="0" presId="urn:microsoft.com/office/officeart/2018/2/layout/IconVerticalSolidList"/>
    <dgm:cxn modelId="{1C292BEE-1A65-44A3-8836-F600F8EA8BEC}" type="presParOf" srcId="{28363E2E-7FC1-43DA-8314-4CCC696BCC2F}" destId="{B5F943BB-4FDB-4B45-8208-7B26352A0EBB}" srcOrd="0" destOrd="0" presId="urn:microsoft.com/office/officeart/2018/2/layout/IconVerticalSolidList"/>
    <dgm:cxn modelId="{D19201E6-9C49-44BA-9201-70BDECB62E70}" type="presParOf" srcId="{28363E2E-7FC1-43DA-8314-4CCC696BCC2F}" destId="{3047E119-999F-45FC-A1D6-D615AFC1E238}" srcOrd="1" destOrd="0" presId="urn:microsoft.com/office/officeart/2018/2/layout/IconVerticalSolidList"/>
    <dgm:cxn modelId="{015D37D1-8C38-4063-A1E1-C60E10AE5CCA}" type="presParOf" srcId="{28363E2E-7FC1-43DA-8314-4CCC696BCC2F}" destId="{AA7AD25E-CB77-4EAD-AF3D-D663DD09B7EF}" srcOrd="2" destOrd="0" presId="urn:microsoft.com/office/officeart/2018/2/layout/IconVerticalSolidList"/>
    <dgm:cxn modelId="{33E39C79-D2C3-4D49-ACA3-AC42A69D3C40}" type="presParOf" srcId="{28363E2E-7FC1-43DA-8314-4CCC696BCC2F}" destId="{93780DF7-2675-4DBD-B88F-7984F9DAF670}" srcOrd="3" destOrd="0" presId="urn:microsoft.com/office/officeart/2018/2/layout/IconVerticalSolidList"/>
    <dgm:cxn modelId="{25849900-E9EC-4224-B4BB-BD2E9704674E}" type="presParOf" srcId="{C84999A1-E388-4F4E-AD06-45DC4FC36D32}" destId="{4A6A0DDF-A663-449F-9159-008F291BAD7D}" srcOrd="3" destOrd="0" presId="urn:microsoft.com/office/officeart/2018/2/layout/IconVerticalSolidList"/>
    <dgm:cxn modelId="{466E7125-D986-4BB7-B52A-25B203F41ABD}" type="presParOf" srcId="{C84999A1-E388-4F4E-AD06-45DC4FC36D32}" destId="{1678487C-2628-4482-B17E-24872885EA44}" srcOrd="4" destOrd="0" presId="urn:microsoft.com/office/officeart/2018/2/layout/IconVerticalSolidList"/>
    <dgm:cxn modelId="{33AFC880-6F34-490F-BF31-E133C9624EB2}" type="presParOf" srcId="{1678487C-2628-4482-B17E-24872885EA44}" destId="{A2DD240A-F3B4-4462-BF12-04CFC9D27BCA}" srcOrd="0" destOrd="0" presId="urn:microsoft.com/office/officeart/2018/2/layout/IconVerticalSolidList"/>
    <dgm:cxn modelId="{DDE31757-671C-45D7-B5CB-865E62633335}" type="presParOf" srcId="{1678487C-2628-4482-B17E-24872885EA44}" destId="{452A5E4F-908B-40AA-A594-F8E1CBD847A9}" srcOrd="1" destOrd="0" presId="urn:microsoft.com/office/officeart/2018/2/layout/IconVerticalSolidList"/>
    <dgm:cxn modelId="{4F6996D6-CB75-4F05-994E-E2E431D82614}" type="presParOf" srcId="{1678487C-2628-4482-B17E-24872885EA44}" destId="{DB9DA153-4193-4605-8A2C-400B84518B14}" srcOrd="2" destOrd="0" presId="urn:microsoft.com/office/officeart/2018/2/layout/IconVerticalSolidList"/>
    <dgm:cxn modelId="{679B6AA2-58C0-4C55-838C-AA9E907E9258}" type="presParOf" srcId="{1678487C-2628-4482-B17E-24872885EA44}" destId="{D3991194-C925-40DE-9A60-1EB13C4029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0D0BA1-C390-45AD-9249-64748204F06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8C759B-4919-4897-A642-882044C47C54}">
      <dgm:prSet/>
      <dgm:spPr/>
      <dgm:t>
        <a:bodyPr/>
        <a:lstStyle/>
        <a:p>
          <a:r>
            <a:rPr lang="en-US" b="1" dirty="0"/>
            <a:t>Increased Conversion Rates: </a:t>
          </a:r>
          <a:r>
            <a:rPr lang="en-US" dirty="0"/>
            <a:t>Target the right people with relevant promotions, leading to more subscriptions.</a:t>
          </a:r>
        </a:p>
      </dgm:t>
    </dgm:pt>
    <dgm:pt modelId="{3B18FD4E-8B96-43B3-88CA-AD626352DD02}" type="parTrans" cxnId="{35BD73C6-52FB-4959-B5E9-6C8A1EEFF733}">
      <dgm:prSet/>
      <dgm:spPr/>
      <dgm:t>
        <a:bodyPr/>
        <a:lstStyle/>
        <a:p>
          <a:endParaRPr lang="en-US"/>
        </a:p>
      </dgm:t>
    </dgm:pt>
    <dgm:pt modelId="{6B738A60-E1AD-432F-9C81-A3E66A579BDF}" type="sibTrans" cxnId="{35BD73C6-52FB-4959-B5E9-6C8A1EEFF73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A91DFAF-B0D9-4232-AFC2-63DAC43636F9}">
      <dgm:prSet/>
      <dgm:spPr/>
      <dgm:t>
        <a:bodyPr/>
        <a:lstStyle/>
        <a:p>
          <a:r>
            <a:rPr lang="en-US" b="1" dirty="0"/>
            <a:t>Enhanced Marketing ROI: </a:t>
          </a:r>
          <a:r>
            <a:rPr lang="en-US" dirty="0"/>
            <a:t>Focus resources on high-potential customers, maximizing marketing budget impact.</a:t>
          </a:r>
        </a:p>
      </dgm:t>
    </dgm:pt>
    <dgm:pt modelId="{1A6669CE-CAC0-4EB0-BFA8-CEAC309B2E59}" type="parTrans" cxnId="{1EF70C70-1081-4C29-990B-B819107BAD08}">
      <dgm:prSet/>
      <dgm:spPr/>
      <dgm:t>
        <a:bodyPr/>
        <a:lstStyle/>
        <a:p>
          <a:endParaRPr lang="en-US"/>
        </a:p>
      </dgm:t>
    </dgm:pt>
    <dgm:pt modelId="{79FCE39F-C7A2-4C36-8505-8268F65D1869}" type="sibTrans" cxnId="{1EF70C70-1081-4C29-990B-B819107BAD0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1762DCD-967E-4797-9793-E577CFF41A6E}">
      <dgm:prSet/>
      <dgm:spPr/>
      <dgm:t>
        <a:bodyPr/>
        <a:lstStyle/>
        <a:p>
          <a:r>
            <a:rPr lang="en-US" b="1" dirty="0"/>
            <a:t>Improved Customer Segmentation: </a:t>
          </a:r>
          <a:r>
            <a:rPr lang="en-US" dirty="0"/>
            <a:t>Craft personalized messages based on needs and preferences, leading to higher engagement.</a:t>
          </a:r>
        </a:p>
      </dgm:t>
    </dgm:pt>
    <dgm:pt modelId="{78E4CA30-128D-479D-AD74-8409C7635834}" type="parTrans" cxnId="{02A4B9F6-B5D7-4F96-AF0A-68D4D4DDE3F5}">
      <dgm:prSet/>
      <dgm:spPr/>
      <dgm:t>
        <a:bodyPr/>
        <a:lstStyle/>
        <a:p>
          <a:endParaRPr lang="en-US"/>
        </a:p>
      </dgm:t>
    </dgm:pt>
    <dgm:pt modelId="{D44C562E-A9ED-431F-9691-0FD051876CF1}" type="sibTrans" cxnId="{02A4B9F6-B5D7-4F96-AF0A-68D4D4DDE3F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2A16E07-17A1-4DEA-B930-5CE2D0432B6B}">
      <dgm:prSet/>
      <dgm:spPr/>
      <dgm:t>
        <a:bodyPr/>
        <a:lstStyle/>
        <a:p>
          <a:r>
            <a:rPr lang="en-US" b="1" dirty="0"/>
            <a:t>Data-Driven Decision Making: </a:t>
          </a:r>
          <a:r>
            <a:rPr lang="en-US" dirty="0"/>
            <a:t>Gain insights into customer motivations for informed product and marketing strategies.</a:t>
          </a:r>
        </a:p>
      </dgm:t>
    </dgm:pt>
    <dgm:pt modelId="{2A9476E0-284F-40AE-8523-905471E7251E}" type="parTrans" cxnId="{F08EA44B-F4C5-4BA6-9CC0-5FEE65546AD1}">
      <dgm:prSet/>
      <dgm:spPr/>
      <dgm:t>
        <a:bodyPr/>
        <a:lstStyle/>
        <a:p>
          <a:endParaRPr lang="en-US"/>
        </a:p>
      </dgm:t>
    </dgm:pt>
    <dgm:pt modelId="{1D9100D8-A891-41E5-8C98-0894CBDC0E35}" type="sibTrans" cxnId="{F08EA44B-F4C5-4BA6-9CC0-5FEE65546AD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3B3A62B-8BCA-4579-8F9A-6278EF94A0C0}">
      <dgm:prSet/>
      <dgm:spPr/>
      <dgm:t>
        <a:bodyPr/>
        <a:lstStyle/>
        <a:p>
          <a:r>
            <a:rPr lang="en-US" b="1" dirty="0"/>
            <a:t>Reduced Risk and Costs:</a:t>
          </a:r>
          <a:r>
            <a:rPr lang="en-US" dirty="0"/>
            <a:t> Avoid unnecessary marketing efforts, focusing on more promising customers.</a:t>
          </a:r>
        </a:p>
      </dgm:t>
    </dgm:pt>
    <dgm:pt modelId="{92240C54-DF57-41FA-AE9C-55AAF4348767}" type="parTrans" cxnId="{5E0C4B8F-D165-42C5-901A-55A93315E7E9}">
      <dgm:prSet/>
      <dgm:spPr/>
      <dgm:t>
        <a:bodyPr/>
        <a:lstStyle/>
        <a:p>
          <a:endParaRPr lang="en-US"/>
        </a:p>
      </dgm:t>
    </dgm:pt>
    <dgm:pt modelId="{72656669-2D42-46A8-ABCE-7823549AE894}" type="sibTrans" cxnId="{5E0C4B8F-D165-42C5-901A-55A93315E7E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B76A5102-3E95-431B-BC0D-BCBDB343A67B}" type="pres">
      <dgm:prSet presAssocID="{FF0D0BA1-C390-45AD-9249-64748204F063}" presName="Name0" presStyleCnt="0">
        <dgm:presLayoutVars>
          <dgm:animLvl val="lvl"/>
          <dgm:resizeHandles val="exact"/>
        </dgm:presLayoutVars>
      </dgm:prSet>
      <dgm:spPr/>
    </dgm:pt>
    <dgm:pt modelId="{32ACDA8D-A1B7-4E0B-89D8-640745375694}" type="pres">
      <dgm:prSet presAssocID="{518C759B-4919-4897-A642-882044C47C54}" presName="compositeNode" presStyleCnt="0">
        <dgm:presLayoutVars>
          <dgm:bulletEnabled val="1"/>
        </dgm:presLayoutVars>
      </dgm:prSet>
      <dgm:spPr/>
    </dgm:pt>
    <dgm:pt modelId="{92EF3F0C-9AEF-4D41-980A-364D47B5EBC6}" type="pres">
      <dgm:prSet presAssocID="{518C759B-4919-4897-A642-882044C47C54}" presName="bgRect" presStyleLbl="alignNode1" presStyleIdx="0" presStyleCnt="5"/>
      <dgm:spPr/>
    </dgm:pt>
    <dgm:pt modelId="{1BCE43A0-321A-4513-A243-D0283BE11EA8}" type="pres">
      <dgm:prSet presAssocID="{6B738A60-E1AD-432F-9C81-A3E66A579BDF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91263DC9-899A-4ED5-88D4-E839094E6FF4}" type="pres">
      <dgm:prSet presAssocID="{518C759B-4919-4897-A642-882044C47C54}" presName="nodeRect" presStyleLbl="alignNode1" presStyleIdx="0" presStyleCnt="5">
        <dgm:presLayoutVars>
          <dgm:bulletEnabled val="1"/>
        </dgm:presLayoutVars>
      </dgm:prSet>
      <dgm:spPr/>
    </dgm:pt>
    <dgm:pt modelId="{C638E7A6-E5E9-40E6-BEF5-D07A8E4723BC}" type="pres">
      <dgm:prSet presAssocID="{6B738A60-E1AD-432F-9C81-A3E66A579BDF}" presName="sibTrans" presStyleCnt="0"/>
      <dgm:spPr/>
    </dgm:pt>
    <dgm:pt modelId="{3FEE887C-FE55-4421-BEA9-4D216AF6A6BE}" type="pres">
      <dgm:prSet presAssocID="{8A91DFAF-B0D9-4232-AFC2-63DAC43636F9}" presName="compositeNode" presStyleCnt="0">
        <dgm:presLayoutVars>
          <dgm:bulletEnabled val="1"/>
        </dgm:presLayoutVars>
      </dgm:prSet>
      <dgm:spPr/>
    </dgm:pt>
    <dgm:pt modelId="{D89DBA79-C140-4D5D-88B0-E2D719D7CF81}" type="pres">
      <dgm:prSet presAssocID="{8A91DFAF-B0D9-4232-AFC2-63DAC43636F9}" presName="bgRect" presStyleLbl="alignNode1" presStyleIdx="1" presStyleCnt="5"/>
      <dgm:spPr/>
    </dgm:pt>
    <dgm:pt modelId="{F34FBDF0-A85B-415F-8CD9-82FCDEB2BDB2}" type="pres">
      <dgm:prSet presAssocID="{79FCE39F-C7A2-4C36-8505-8268F65D1869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CF826827-58EC-4A5F-B1CE-A0EB528BE8DF}" type="pres">
      <dgm:prSet presAssocID="{8A91DFAF-B0D9-4232-AFC2-63DAC43636F9}" presName="nodeRect" presStyleLbl="alignNode1" presStyleIdx="1" presStyleCnt="5">
        <dgm:presLayoutVars>
          <dgm:bulletEnabled val="1"/>
        </dgm:presLayoutVars>
      </dgm:prSet>
      <dgm:spPr/>
    </dgm:pt>
    <dgm:pt modelId="{9E2354BA-B0DB-404D-9F74-B7D2848EA9CE}" type="pres">
      <dgm:prSet presAssocID="{79FCE39F-C7A2-4C36-8505-8268F65D1869}" presName="sibTrans" presStyleCnt="0"/>
      <dgm:spPr/>
    </dgm:pt>
    <dgm:pt modelId="{ABFBEC45-A90F-4183-833F-A9985AD85F2A}" type="pres">
      <dgm:prSet presAssocID="{31762DCD-967E-4797-9793-E577CFF41A6E}" presName="compositeNode" presStyleCnt="0">
        <dgm:presLayoutVars>
          <dgm:bulletEnabled val="1"/>
        </dgm:presLayoutVars>
      </dgm:prSet>
      <dgm:spPr/>
    </dgm:pt>
    <dgm:pt modelId="{34F88681-93F8-421A-BCF9-9B234A99E94D}" type="pres">
      <dgm:prSet presAssocID="{31762DCD-967E-4797-9793-E577CFF41A6E}" presName="bgRect" presStyleLbl="alignNode1" presStyleIdx="2" presStyleCnt="5"/>
      <dgm:spPr/>
    </dgm:pt>
    <dgm:pt modelId="{23A3C53F-A5D5-44F9-9EB3-A25A37616233}" type="pres">
      <dgm:prSet presAssocID="{D44C562E-A9ED-431F-9691-0FD051876CF1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5BD56075-1DEB-4CE7-A0AC-B4BCD8BE2E63}" type="pres">
      <dgm:prSet presAssocID="{31762DCD-967E-4797-9793-E577CFF41A6E}" presName="nodeRect" presStyleLbl="alignNode1" presStyleIdx="2" presStyleCnt="5">
        <dgm:presLayoutVars>
          <dgm:bulletEnabled val="1"/>
        </dgm:presLayoutVars>
      </dgm:prSet>
      <dgm:spPr/>
    </dgm:pt>
    <dgm:pt modelId="{9E723AF8-688E-4642-ACF1-9C2F047C5AFF}" type="pres">
      <dgm:prSet presAssocID="{D44C562E-A9ED-431F-9691-0FD051876CF1}" presName="sibTrans" presStyleCnt="0"/>
      <dgm:spPr/>
    </dgm:pt>
    <dgm:pt modelId="{46C3D084-DB49-4752-9D1D-A95BCC7CD167}" type="pres">
      <dgm:prSet presAssocID="{22A16E07-17A1-4DEA-B930-5CE2D0432B6B}" presName="compositeNode" presStyleCnt="0">
        <dgm:presLayoutVars>
          <dgm:bulletEnabled val="1"/>
        </dgm:presLayoutVars>
      </dgm:prSet>
      <dgm:spPr/>
    </dgm:pt>
    <dgm:pt modelId="{68C1B719-E348-40D9-B683-3F37907E66DE}" type="pres">
      <dgm:prSet presAssocID="{22A16E07-17A1-4DEA-B930-5CE2D0432B6B}" presName="bgRect" presStyleLbl="alignNode1" presStyleIdx="3" presStyleCnt="5"/>
      <dgm:spPr/>
    </dgm:pt>
    <dgm:pt modelId="{1CECBA2D-B493-4639-AE0B-62FCF5CFC0E5}" type="pres">
      <dgm:prSet presAssocID="{1D9100D8-A891-41E5-8C98-0894CBDC0E35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012E1377-17D2-461C-95CB-DD96AE5656A8}" type="pres">
      <dgm:prSet presAssocID="{22A16E07-17A1-4DEA-B930-5CE2D0432B6B}" presName="nodeRect" presStyleLbl="alignNode1" presStyleIdx="3" presStyleCnt="5">
        <dgm:presLayoutVars>
          <dgm:bulletEnabled val="1"/>
        </dgm:presLayoutVars>
      </dgm:prSet>
      <dgm:spPr/>
    </dgm:pt>
    <dgm:pt modelId="{DF1DEE03-6151-4750-8644-718EEE0A238E}" type="pres">
      <dgm:prSet presAssocID="{1D9100D8-A891-41E5-8C98-0894CBDC0E35}" presName="sibTrans" presStyleCnt="0"/>
      <dgm:spPr/>
    </dgm:pt>
    <dgm:pt modelId="{145AC0BC-1898-4635-9A66-BF04EFC5474D}" type="pres">
      <dgm:prSet presAssocID="{B3B3A62B-8BCA-4579-8F9A-6278EF94A0C0}" presName="compositeNode" presStyleCnt="0">
        <dgm:presLayoutVars>
          <dgm:bulletEnabled val="1"/>
        </dgm:presLayoutVars>
      </dgm:prSet>
      <dgm:spPr/>
    </dgm:pt>
    <dgm:pt modelId="{8A8BB619-F055-4411-9783-E86473D7693B}" type="pres">
      <dgm:prSet presAssocID="{B3B3A62B-8BCA-4579-8F9A-6278EF94A0C0}" presName="bgRect" presStyleLbl="alignNode1" presStyleIdx="4" presStyleCnt="5"/>
      <dgm:spPr/>
    </dgm:pt>
    <dgm:pt modelId="{9AEDC8B7-2979-4F5E-B7C8-01D4B7770E71}" type="pres">
      <dgm:prSet presAssocID="{72656669-2D42-46A8-ABCE-7823549AE894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6147C20E-8403-45EE-8605-7206212E7009}" type="pres">
      <dgm:prSet presAssocID="{B3B3A62B-8BCA-4579-8F9A-6278EF94A0C0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215C960F-62CF-4CD0-9378-31ECDC70668E}" type="presOf" srcId="{FF0D0BA1-C390-45AD-9249-64748204F063}" destId="{B76A5102-3E95-431B-BC0D-BCBDB343A67B}" srcOrd="0" destOrd="0" presId="urn:microsoft.com/office/officeart/2016/7/layout/LinearBlockProcessNumbered"/>
    <dgm:cxn modelId="{699D5616-A3D7-424B-B9A1-C485A74E1A97}" type="presOf" srcId="{518C759B-4919-4897-A642-882044C47C54}" destId="{91263DC9-899A-4ED5-88D4-E839094E6FF4}" srcOrd="1" destOrd="0" presId="urn:microsoft.com/office/officeart/2016/7/layout/LinearBlockProcessNumbered"/>
    <dgm:cxn modelId="{992FD734-20F8-465E-97DB-C0BE3152CDDB}" type="presOf" srcId="{79FCE39F-C7A2-4C36-8505-8268F65D1869}" destId="{F34FBDF0-A85B-415F-8CD9-82FCDEB2BDB2}" srcOrd="0" destOrd="0" presId="urn:microsoft.com/office/officeart/2016/7/layout/LinearBlockProcessNumbered"/>
    <dgm:cxn modelId="{C6C81D35-037F-4CAB-B592-215E94DEB5F1}" type="presOf" srcId="{22A16E07-17A1-4DEA-B930-5CE2D0432B6B}" destId="{68C1B719-E348-40D9-B683-3F37907E66DE}" srcOrd="0" destOrd="0" presId="urn:microsoft.com/office/officeart/2016/7/layout/LinearBlockProcessNumbered"/>
    <dgm:cxn modelId="{7E906B3B-CCFC-491A-8F9F-96448905E48E}" type="presOf" srcId="{518C759B-4919-4897-A642-882044C47C54}" destId="{92EF3F0C-9AEF-4D41-980A-364D47B5EBC6}" srcOrd="0" destOrd="0" presId="urn:microsoft.com/office/officeart/2016/7/layout/LinearBlockProcessNumbered"/>
    <dgm:cxn modelId="{8F22663D-E37C-4A3B-8D06-16C768E690E8}" type="presOf" srcId="{6B738A60-E1AD-432F-9C81-A3E66A579BDF}" destId="{1BCE43A0-321A-4513-A243-D0283BE11EA8}" srcOrd="0" destOrd="0" presId="urn:microsoft.com/office/officeart/2016/7/layout/LinearBlockProcessNumbered"/>
    <dgm:cxn modelId="{55AF1D5C-9346-4A30-B703-C5E92E29DDC7}" type="presOf" srcId="{8A91DFAF-B0D9-4232-AFC2-63DAC43636F9}" destId="{CF826827-58EC-4A5F-B1CE-A0EB528BE8DF}" srcOrd="1" destOrd="0" presId="urn:microsoft.com/office/officeart/2016/7/layout/LinearBlockProcessNumbered"/>
    <dgm:cxn modelId="{07CB7A60-A0E4-4DC5-9D42-04785F439A79}" type="presOf" srcId="{22A16E07-17A1-4DEA-B930-5CE2D0432B6B}" destId="{012E1377-17D2-461C-95CB-DD96AE5656A8}" srcOrd="1" destOrd="0" presId="urn:microsoft.com/office/officeart/2016/7/layout/LinearBlockProcessNumbered"/>
    <dgm:cxn modelId="{F08EA44B-F4C5-4BA6-9CC0-5FEE65546AD1}" srcId="{FF0D0BA1-C390-45AD-9249-64748204F063}" destId="{22A16E07-17A1-4DEA-B930-5CE2D0432B6B}" srcOrd="3" destOrd="0" parTransId="{2A9476E0-284F-40AE-8523-905471E7251E}" sibTransId="{1D9100D8-A891-41E5-8C98-0894CBDC0E35}"/>
    <dgm:cxn modelId="{1EF70C70-1081-4C29-990B-B819107BAD08}" srcId="{FF0D0BA1-C390-45AD-9249-64748204F063}" destId="{8A91DFAF-B0D9-4232-AFC2-63DAC43636F9}" srcOrd="1" destOrd="0" parTransId="{1A6669CE-CAC0-4EB0-BFA8-CEAC309B2E59}" sibTransId="{79FCE39F-C7A2-4C36-8505-8268F65D1869}"/>
    <dgm:cxn modelId="{F8FAAC70-E528-4D7B-A972-F30F79A5C176}" type="presOf" srcId="{31762DCD-967E-4797-9793-E577CFF41A6E}" destId="{34F88681-93F8-421A-BCF9-9B234A99E94D}" srcOrd="0" destOrd="0" presId="urn:microsoft.com/office/officeart/2016/7/layout/LinearBlockProcessNumbered"/>
    <dgm:cxn modelId="{91E92282-927D-4DC8-8569-46758CCA50C9}" type="presOf" srcId="{B3B3A62B-8BCA-4579-8F9A-6278EF94A0C0}" destId="{8A8BB619-F055-4411-9783-E86473D7693B}" srcOrd="0" destOrd="0" presId="urn:microsoft.com/office/officeart/2016/7/layout/LinearBlockProcessNumbered"/>
    <dgm:cxn modelId="{82586285-F117-45E4-9193-53905E9E1BD9}" type="presOf" srcId="{B3B3A62B-8BCA-4579-8F9A-6278EF94A0C0}" destId="{6147C20E-8403-45EE-8605-7206212E7009}" srcOrd="1" destOrd="0" presId="urn:microsoft.com/office/officeart/2016/7/layout/LinearBlockProcessNumbered"/>
    <dgm:cxn modelId="{5E0C4B8F-D165-42C5-901A-55A93315E7E9}" srcId="{FF0D0BA1-C390-45AD-9249-64748204F063}" destId="{B3B3A62B-8BCA-4579-8F9A-6278EF94A0C0}" srcOrd="4" destOrd="0" parTransId="{92240C54-DF57-41FA-AE9C-55AAF4348767}" sibTransId="{72656669-2D42-46A8-ABCE-7823549AE894}"/>
    <dgm:cxn modelId="{9E1BE59A-284F-48E2-8383-DB14FD98A3A1}" type="presOf" srcId="{72656669-2D42-46A8-ABCE-7823549AE894}" destId="{9AEDC8B7-2979-4F5E-B7C8-01D4B7770E71}" srcOrd="0" destOrd="0" presId="urn:microsoft.com/office/officeart/2016/7/layout/LinearBlockProcessNumbered"/>
    <dgm:cxn modelId="{35BD73C6-52FB-4959-B5E9-6C8A1EEFF733}" srcId="{FF0D0BA1-C390-45AD-9249-64748204F063}" destId="{518C759B-4919-4897-A642-882044C47C54}" srcOrd="0" destOrd="0" parTransId="{3B18FD4E-8B96-43B3-88CA-AD626352DD02}" sibTransId="{6B738A60-E1AD-432F-9C81-A3E66A579BDF}"/>
    <dgm:cxn modelId="{5E1829E2-C458-42A6-B80F-F3E87D619E47}" type="presOf" srcId="{D44C562E-A9ED-431F-9691-0FD051876CF1}" destId="{23A3C53F-A5D5-44F9-9EB3-A25A37616233}" srcOrd="0" destOrd="0" presId="urn:microsoft.com/office/officeart/2016/7/layout/LinearBlockProcessNumbered"/>
    <dgm:cxn modelId="{EC61CEE5-F6EC-4A79-B2A7-AA295C3B49BB}" type="presOf" srcId="{1D9100D8-A891-41E5-8C98-0894CBDC0E35}" destId="{1CECBA2D-B493-4639-AE0B-62FCF5CFC0E5}" srcOrd="0" destOrd="0" presId="urn:microsoft.com/office/officeart/2016/7/layout/LinearBlockProcessNumbered"/>
    <dgm:cxn modelId="{4316AAEC-B59E-468B-9BD1-00B84B0EE74D}" type="presOf" srcId="{31762DCD-967E-4797-9793-E577CFF41A6E}" destId="{5BD56075-1DEB-4CE7-A0AC-B4BCD8BE2E63}" srcOrd="1" destOrd="0" presId="urn:microsoft.com/office/officeart/2016/7/layout/LinearBlockProcessNumbered"/>
    <dgm:cxn modelId="{58A92DF4-0219-4654-81B0-95D4F67FD3F1}" type="presOf" srcId="{8A91DFAF-B0D9-4232-AFC2-63DAC43636F9}" destId="{D89DBA79-C140-4D5D-88B0-E2D719D7CF81}" srcOrd="0" destOrd="0" presId="urn:microsoft.com/office/officeart/2016/7/layout/LinearBlockProcessNumbered"/>
    <dgm:cxn modelId="{02A4B9F6-B5D7-4F96-AF0A-68D4D4DDE3F5}" srcId="{FF0D0BA1-C390-45AD-9249-64748204F063}" destId="{31762DCD-967E-4797-9793-E577CFF41A6E}" srcOrd="2" destOrd="0" parTransId="{78E4CA30-128D-479D-AD74-8409C7635834}" sibTransId="{D44C562E-A9ED-431F-9691-0FD051876CF1}"/>
    <dgm:cxn modelId="{6E6AA174-9D56-4223-82EF-CA92989722DF}" type="presParOf" srcId="{B76A5102-3E95-431B-BC0D-BCBDB343A67B}" destId="{32ACDA8D-A1B7-4E0B-89D8-640745375694}" srcOrd="0" destOrd="0" presId="urn:microsoft.com/office/officeart/2016/7/layout/LinearBlockProcessNumbered"/>
    <dgm:cxn modelId="{2DEB8E09-BFD2-4368-ACBB-074EDF382420}" type="presParOf" srcId="{32ACDA8D-A1B7-4E0B-89D8-640745375694}" destId="{92EF3F0C-9AEF-4D41-980A-364D47B5EBC6}" srcOrd="0" destOrd="0" presId="urn:microsoft.com/office/officeart/2016/7/layout/LinearBlockProcessNumbered"/>
    <dgm:cxn modelId="{C1315998-21DC-4B99-AFA1-445454BD1DED}" type="presParOf" srcId="{32ACDA8D-A1B7-4E0B-89D8-640745375694}" destId="{1BCE43A0-321A-4513-A243-D0283BE11EA8}" srcOrd="1" destOrd="0" presId="urn:microsoft.com/office/officeart/2016/7/layout/LinearBlockProcessNumbered"/>
    <dgm:cxn modelId="{BC112502-2768-4C55-A9FB-3081C4134FD6}" type="presParOf" srcId="{32ACDA8D-A1B7-4E0B-89D8-640745375694}" destId="{91263DC9-899A-4ED5-88D4-E839094E6FF4}" srcOrd="2" destOrd="0" presId="urn:microsoft.com/office/officeart/2016/7/layout/LinearBlockProcessNumbered"/>
    <dgm:cxn modelId="{5EBCC2E3-3E05-42D4-940C-BF459D61D9C3}" type="presParOf" srcId="{B76A5102-3E95-431B-BC0D-BCBDB343A67B}" destId="{C638E7A6-E5E9-40E6-BEF5-D07A8E4723BC}" srcOrd="1" destOrd="0" presId="urn:microsoft.com/office/officeart/2016/7/layout/LinearBlockProcessNumbered"/>
    <dgm:cxn modelId="{9BE28D96-D705-4B4B-B145-25643C772E4F}" type="presParOf" srcId="{B76A5102-3E95-431B-BC0D-BCBDB343A67B}" destId="{3FEE887C-FE55-4421-BEA9-4D216AF6A6BE}" srcOrd="2" destOrd="0" presId="urn:microsoft.com/office/officeart/2016/7/layout/LinearBlockProcessNumbered"/>
    <dgm:cxn modelId="{CD364B50-8625-4E8F-A338-71A9E80AA684}" type="presParOf" srcId="{3FEE887C-FE55-4421-BEA9-4D216AF6A6BE}" destId="{D89DBA79-C140-4D5D-88B0-E2D719D7CF81}" srcOrd="0" destOrd="0" presId="urn:microsoft.com/office/officeart/2016/7/layout/LinearBlockProcessNumbered"/>
    <dgm:cxn modelId="{EDA5EEFB-8812-4D5C-9675-FCC5D718BB6F}" type="presParOf" srcId="{3FEE887C-FE55-4421-BEA9-4D216AF6A6BE}" destId="{F34FBDF0-A85B-415F-8CD9-82FCDEB2BDB2}" srcOrd="1" destOrd="0" presId="urn:microsoft.com/office/officeart/2016/7/layout/LinearBlockProcessNumbered"/>
    <dgm:cxn modelId="{92D3E6B9-3EDB-4D0D-96CD-4DA3519D2483}" type="presParOf" srcId="{3FEE887C-FE55-4421-BEA9-4D216AF6A6BE}" destId="{CF826827-58EC-4A5F-B1CE-A0EB528BE8DF}" srcOrd="2" destOrd="0" presId="urn:microsoft.com/office/officeart/2016/7/layout/LinearBlockProcessNumbered"/>
    <dgm:cxn modelId="{4E68B081-359B-4484-9656-C61F94E812E7}" type="presParOf" srcId="{B76A5102-3E95-431B-BC0D-BCBDB343A67B}" destId="{9E2354BA-B0DB-404D-9F74-B7D2848EA9CE}" srcOrd="3" destOrd="0" presId="urn:microsoft.com/office/officeart/2016/7/layout/LinearBlockProcessNumbered"/>
    <dgm:cxn modelId="{0DC20A18-D766-4307-B9CB-E2185B34A89D}" type="presParOf" srcId="{B76A5102-3E95-431B-BC0D-BCBDB343A67B}" destId="{ABFBEC45-A90F-4183-833F-A9985AD85F2A}" srcOrd="4" destOrd="0" presId="urn:microsoft.com/office/officeart/2016/7/layout/LinearBlockProcessNumbered"/>
    <dgm:cxn modelId="{F335ED93-0970-4869-AB53-630B386C1DEA}" type="presParOf" srcId="{ABFBEC45-A90F-4183-833F-A9985AD85F2A}" destId="{34F88681-93F8-421A-BCF9-9B234A99E94D}" srcOrd="0" destOrd="0" presId="urn:microsoft.com/office/officeart/2016/7/layout/LinearBlockProcessNumbered"/>
    <dgm:cxn modelId="{0270DF49-AC89-42A6-AC4F-7673C618BB8F}" type="presParOf" srcId="{ABFBEC45-A90F-4183-833F-A9985AD85F2A}" destId="{23A3C53F-A5D5-44F9-9EB3-A25A37616233}" srcOrd="1" destOrd="0" presId="urn:microsoft.com/office/officeart/2016/7/layout/LinearBlockProcessNumbered"/>
    <dgm:cxn modelId="{036CDD5D-1876-4581-A969-E6FB53ED5CDE}" type="presParOf" srcId="{ABFBEC45-A90F-4183-833F-A9985AD85F2A}" destId="{5BD56075-1DEB-4CE7-A0AC-B4BCD8BE2E63}" srcOrd="2" destOrd="0" presId="urn:microsoft.com/office/officeart/2016/7/layout/LinearBlockProcessNumbered"/>
    <dgm:cxn modelId="{E0B2D376-9FFA-48D5-ADBC-763207DC66C5}" type="presParOf" srcId="{B76A5102-3E95-431B-BC0D-BCBDB343A67B}" destId="{9E723AF8-688E-4642-ACF1-9C2F047C5AFF}" srcOrd="5" destOrd="0" presId="urn:microsoft.com/office/officeart/2016/7/layout/LinearBlockProcessNumbered"/>
    <dgm:cxn modelId="{AD9D3F0C-D02B-4DC6-9AD9-45D63D10C84E}" type="presParOf" srcId="{B76A5102-3E95-431B-BC0D-BCBDB343A67B}" destId="{46C3D084-DB49-4752-9D1D-A95BCC7CD167}" srcOrd="6" destOrd="0" presId="urn:microsoft.com/office/officeart/2016/7/layout/LinearBlockProcessNumbered"/>
    <dgm:cxn modelId="{D5F7AA50-52C1-4DF4-A5CE-1DFA2413BF89}" type="presParOf" srcId="{46C3D084-DB49-4752-9D1D-A95BCC7CD167}" destId="{68C1B719-E348-40D9-B683-3F37907E66DE}" srcOrd="0" destOrd="0" presId="urn:microsoft.com/office/officeart/2016/7/layout/LinearBlockProcessNumbered"/>
    <dgm:cxn modelId="{9454C2EC-13A6-4391-9B28-6E34B3E008C2}" type="presParOf" srcId="{46C3D084-DB49-4752-9D1D-A95BCC7CD167}" destId="{1CECBA2D-B493-4639-AE0B-62FCF5CFC0E5}" srcOrd="1" destOrd="0" presId="urn:microsoft.com/office/officeart/2016/7/layout/LinearBlockProcessNumbered"/>
    <dgm:cxn modelId="{F624DB7C-8892-4738-87B3-C8C5170F3F17}" type="presParOf" srcId="{46C3D084-DB49-4752-9D1D-A95BCC7CD167}" destId="{012E1377-17D2-461C-95CB-DD96AE5656A8}" srcOrd="2" destOrd="0" presId="urn:microsoft.com/office/officeart/2016/7/layout/LinearBlockProcessNumbered"/>
    <dgm:cxn modelId="{2735F672-C036-4B63-889A-B7919FBC0FB1}" type="presParOf" srcId="{B76A5102-3E95-431B-BC0D-BCBDB343A67B}" destId="{DF1DEE03-6151-4750-8644-718EEE0A238E}" srcOrd="7" destOrd="0" presId="urn:microsoft.com/office/officeart/2016/7/layout/LinearBlockProcessNumbered"/>
    <dgm:cxn modelId="{19049953-0527-4219-BE9A-3FBE965D22FE}" type="presParOf" srcId="{B76A5102-3E95-431B-BC0D-BCBDB343A67B}" destId="{145AC0BC-1898-4635-9A66-BF04EFC5474D}" srcOrd="8" destOrd="0" presId="urn:microsoft.com/office/officeart/2016/7/layout/LinearBlockProcessNumbered"/>
    <dgm:cxn modelId="{8B90FDA7-74CE-4142-B788-3807BDDB948E}" type="presParOf" srcId="{145AC0BC-1898-4635-9A66-BF04EFC5474D}" destId="{8A8BB619-F055-4411-9783-E86473D7693B}" srcOrd="0" destOrd="0" presId="urn:microsoft.com/office/officeart/2016/7/layout/LinearBlockProcessNumbered"/>
    <dgm:cxn modelId="{8C4844CB-E68E-46AE-A989-DB4B67881516}" type="presParOf" srcId="{145AC0BC-1898-4635-9A66-BF04EFC5474D}" destId="{9AEDC8B7-2979-4F5E-B7C8-01D4B7770E71}" srcOrd="1" destOrd="0" presId="urn:microsoft.com/office/officeart/2016/7/layout/LinearBlockProcessNumbered"/>
    <dgm:cxn modelId="{8C7C977C-598C-45E5-AA31-31527C6114CD}" type="presParOf" srcId="{145AC0BC-1898-4635-9A66-BF04EFC5474D}" destId="{6147C20E-8403-45EE-8605-7206212E700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14D20E-8709-4A15-8EBC-9AD90C6D2124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64CEB1-BB2C-4B91-A408-AC75CA0EF326}">
      <dgm:prSet/>
      <dgm:spPr/>
      <dgm:t>
        <a:bodyPr/>
        <a:lstStyle/>
        <a:p>
          <a:r>
            <a:rPr lang="en-US"/>
            <a:t>The average customer is around 40 years old</a:t>
          </a:r>
        </a:p>
      </dgm:t>
    </dgm:pt>
    <dgm:pt modelId="{03B18814-0FEB-4DBD-A43A-EA96202025CF}" type="parTrans" cxnId="{56CD667E-1067-425E-8B6A-9DD9218E6DE8}">
      <dgm:prSet/>
      <dgm:spPr/>
      <dgm:t>
        <a:bodyPr/>
        <a:lstStyle/>
        <a:p>
          <a:endParaRPr lang="en-US"/>
        </a:p>
      </dgm:t>
    </dgm:pt>
    <dgm:pt modelId="{BE5CEF49-0E5B-415E-AB7D-F8EDA15DCAAF}" type="sibTrans" cxnId="{56CD667E-1067-425E-8B6A-9DD9218E6DE8}">
      <dgm:prSet/>
      <dgm:spPr/>
      <dgm:t>
        <a:bodyPr/>
        <a:lstStyle/>
        <a:p>
          <a:endParaRPr lang="en-US"/>
        </a:p>
      </dgm:t>
    </dgm:pt>
    <dgm:pt modelId="{730BEE70-993F-4DC7-A16F-DEAB94C95009}">
      <dgm:prSet/>
      <dgm:spPr/>
      <dgm:t>
        <a:bodyPr/>
        <a:lstStyle/>
        <a:p>
          <a:r>
            <a:rPr lang="en-US"/>
            <a:t>A higher percentage of customers might be married</a:t>
          </a:r>
        </a:p>
      </dgm:t>
    </dgm:pt>
    <dgm:pt modelId="{8B4A3331-2F7E-448B-ACEB-EFD66E0612A4}" type="parTrans" cxnId="{4CDA2094-DDBE-4670-9429-B58B9C37673B}">
      <dgm:prSet/>
      <dgm:spPr/>
      <dgm:t>
        <a:bodyPr/>
        <a:lstStyle/>
        <a:p>
          <a:endParaRPr lang="en-US"/>
        </a:p>
      </dgm:t>
    </dgm:pt>
    <dgm:pt modelId="{1ADE21C1-7292-4D18-A536-C069B03EA452}" type="sibTrans" cxnId="{4CDA2094-DDBE-4670-9429-B58B9C37673B}">
      <dgm:prSet/>
      <dgm:spPr/>
      <dgm:t>
        <a:bodyPr/>
        <a:lstStyle/>
        <a:p>
          <a:endParaRPr lang="en-US"/>
        </a:p>
      </dgm:t>
    </dgm:pt>
    <dgm:pt modelId="{3D56C274-88CF-4200-ACC9-6D9A50224386}">
      <dgm:prSet/>
      <dgm:spPr/>
      <dgm:t>
        <a:bodyPr/>
        <a:lstStyle/>
        <a:p>
          <a:r>
            <a:rPr lang="en-US"/>
            <a:t>The data suggests a diverse range of job types among the customers.</a:t>
          </a:r>
        </a:p>
      </dgm:t>
    </dgm:pt>
    <dgm:pt modelId="{63C306EB-9146-444A-9328-8004D7824E01}" type="parTrans" cxnId="{172B7597-5E34-44EE-ABF7-8C3CBA8EAFF0}">
      <dgm:prSet/>
      <dgm:spPr/>
      <dgm:t>
        <a:bodyPr/>
        <a:lstStyle/>
        <a:p>
          <a:endParaRPr lang="en-US"/>
        </a:p>
      </dgm:t>
    </dgm:pt>
    <dgm:pt modelId="{84EA68CB-09A0-47E0-8386-76D8B79F7198}" type="sibTrans" cxnId="{172B7597-5E34-44EE-ABF7-8C3CBA8EAFF0}">
      <dgm:prSet/>
      <dgm:spPr/>
      <dgm:t>
        <a:bodyPr/>
        <a:lstStyle/>
        <a:p>
          <a:endParaRPr lang="en-US"/>
        </a:p>
      </dgm:t>
    </dgm:pt>
    <dgm:pt modelId="{924ADD23-D7DE-4A1B-9E90-33186F3C452B}">
      <dgm:prSet/>
      <dgm:spPr/>
      <dgm:t>
        <a:bodyPr/>
        <a:lstStyle/>
        <a:p>
          <a:r>
            <a:rPr lang="en-US"/>
            <a:t>A small percentage of customers have loan defaults“</a:t>
          </a:r>
        </a:p>
      </dgm:t>
    </dgm:pt>
    <dgm:pt modelId="{D81AE5B3-73D7-47DA-B957-71B4403D7DEB}" type="parTrans" cxnId="{72C84E30-E5A4-4A8B-B30F-5FDB9441CC92}">
      <dgm:prSet/>
      <dgm:spPr/>
      <dgm:t>
        <a:bodyPr/>
        <a:lstStyle/>
        <a:p>
          <a:endParaRPr lang="en-US"/>
        </a:p>
      </dgm:t>
    </dgm:pt>
    <dgm:pt modelId="{4424F8B4-B269-47F7-824B-6551E33A5E3C}" type="sibTrans" cxnId="{72C84E30-E5A4-4A8B-B30F-5FDB9441CC92}">
      <dgm:prSet/>
      <dgm:spPr/>
      <dgm:t>
        <a:bodyPr/>
        <a:lstStyle/>
        <a:p>
          <a:endParaRPr lang="en-US"/>
        </a:p>
      </dgm:t>
    </dgm:pt>
    <dgm:pt modelId="{C8D82DCF-DBC9-482C-A4C7-80F746448188}">
      <dgm:prSet/>
      <dgm:spPr/>
      <dgm:t>
        <a:bodyPr/>
        <a:lstStyle/>
        <a:p>
          <a:r>
            <a:rPr lang="en-US"/>
            <a:t>The average customer has a balance of around $1362.</a:t>
          </a:r>
        </a:p>
      </dgm:t>
    </dgm:pt>
    <dgm:pt modelId="{E670B3C5-141E-4EE2-B37B-61579C537CC2}" type="parTrans" cxnId="{FA7A9C0F-BD48-496F-A93E-DF1B0F5C784D}">
      <dgm:prSet/>
      <dgm:spPr/>
      <dgm:t>
        <a:bodyPr/>
        <a:lstStyle/>
        <a:p>
          <a:endParaRPr lang="en-US"/>
        </a:p>
      </dgm:t>
    </dgm:pt>
    <dgm:pt modelId="{886C75C4-DD96-4617-9AA5-479823A72B65}" type="sibTrans" cxnId="{FA7A9C0F-BD48-496F-A93E-DF1B0F5C784D}">
      <dgm:prSet/>
      <dgm:spPr/>
      <dgm:t>
        <a:bodyPr/>
        <a:lstStyle/>
        <a:p>
          <a:endParaRPr lang="en-US"/>
        </a:p>
      </dgm:t>
    </dgm:pt>
    <dgm:pt modelId="{1B896EBA-E52A-41E0-8000-4BC1521FAAF6}">
      <dgm:prSet/>
      <dgm:spPr/>
      <dgm:t>
        <a:bodyPr/>
        <a:lstStyle/>
        <a:p>
          <a:r>
            <a:rPr lang="en-US"/>
            <a:t>The balance might be skewed towards higher values.</a:t>
          </a:r>
        </a:p>
      </dgm:t>
    </dgm:pt>
    <dgm:pt modelId="{3EC9E21B-0894-4391-A64D-4CB6689816F9}" type="parTrans" cxnId="{7B519228-07E8-4EF0-BAC6-D5986910FD15}">
      <dgm:prSet/>
      <dgm:spPr/>
      <dgm:t>
        <a:bodyPr/>
        <a:lstStyle/>
        <a:p>
          <a:endParaRPr lang="en-US"/>
        </a:p>
      </dgm:t>
    </dgm:pt>
    <dgm:pt modelId="{99C38C25-1DEC-49C1-ACEE-06B897F089CB}" type="sibTrans" cxnId="{7B519228-07E8-4EF0-BAC6-D5986910FD15}">
      <dgm:prSet/>
      <dgm:spPr/>
      <dgm:t>
        <a:bodyPr/>
        <a:lstStyle/>
        <a:p>
          <a:endParaRPr lang="en-US"/>
        </a:p>
      </dgm:t>
    </dgm:pt>
    <dgm:pt modelId="{A6BBFE53-C7A4-48E7-8B4F-EE5C6DFEFCEE}" type="pres">
      <dgm:prSet presAssocID="{8114D20E-8709-4A15-8EBC-9AD90C6D2124}" presName="Name0" presStyleCnt="0">
        <dgm:presLayoutVars>
          <dgm:dir/>
          <dgm:resizeHandles val="exact"/>
        </dgm:presLayoutVars>
      </dgm:prSet>
      <dgm:spPr/>
    </dgm:pt>
    <dgm:pt modelId="{A5E408BB-950C-4C2F-9779-479AA423685F}" type="pres">
      <dgm:prSet presAssocID="{4764CEB1-BB2C-4B91-A408-AC75CA0EF326}" presName="node" presStyleLbl="node1" presStyleIdx="0" presStyleCnt="6">
        <dgm:presLayoutVars>
          <dgm:bulletEnabled val="1"/>
        </dgm:presLayoutVars>
      </dgm:prSet>
      <dgm:spPr/>
    </dgm:pt>
    <dgm:pt modelId="{5905DF4F-62D6-47CA-953C-FAF3A405FBD4}" type="pres">
      <dgm:prSet presAssocID="{BE5CEF49-0E5B-415E-AB7D-F8EDA15DCAAF}" presName="sibTrans" presStyleLbl="sibTrans1D1" presStyleIdx="0" presStyleCnt="5"/>
      <dgm:spPr/>
    </dgm:pt>
    <dgm:pt modelId="{857253DF-0130-4680-A625-341D75DB79C1}" type="pres">
      <dgm:prSet presAssocID="{BE5CEF49-0E5B-415E-AB7D-F8EDA15DCAAF}" presName="connectorText" presStyleLbl="sibTrans1D1" presStyleIdx="0" presStyleCnt="5"/>
      <dgm:spPr/>
    </dgm:pt>
    <dgm:pt modelId="{0403F69F-A93C-451B-9718-884B29BE9896}" type="pres">
      <dgm:prSet presAssocID="{730BEE70-993F-4DC7-A16F-DEAB94C95009}" presName="node" presStyleLbl="node1" presStyleIdx="1" presStyleCnt="6">
        <dgm:presLayoutVars>
          <dgm:bulletEnabled val="1"/>
        </dgm:presLayoutVars>
      </dgm:prSet>
      <dgm:spPr/>
    </dgm:pt>
    <dgm:pt modelId="{D7471CB8-0C5C-433D-A47D-BBA4970AB299}" type="pres">
      <dgm:prSet presAssocID="{1ADE21C1-7292-4D18-A536-C069B03EA452}" presName="sibTrans" presStyleLbl="sibTrans1D1" presStyleIdx="1" presStyleCnt="5"/>
      <dgm:spPr/>
    </dgm:pt>
    <dgm:pt modelId="{8E7ED753-A3D2-4381-9809-8FA00065E776}" type="pres">
      <dgm:prSet presAssocID="{1ADE21C1-7292-4D18-A536-C069B03EA452}" presName="connectorText" presStyleLbl="sibTrans1D1" presStyleIdx="1" presStyleCnt="5"/>
      <dgm:spPr/>
    </dgm:pt>
    <dgm:pt modelId="{42A1AE6D-B2E6-45B9-8CBA-0581852DA26F}" type="pres">
      <dgm:prSet presAssocID="{3D56C274-88CF-4200-ACC9-6D9A50224386}" presName="node" presStyleLbl="node1" presStyleIdx="2" presStyleCnt="6">
        <dgm:presLayoutVars>
          <dgm:bulletEnabled val="1"/>
        </dgm:presLayoutVars>
      </dgm:prSet>
      <dgm:spPr/>
    </dgm:pt>
    <dgm:pt modelId="{B09DE5D5-2603-4C2B-9716-F634D6E674BF}" type="pres">
      <dgm:prSet presAssocID="{84EA68CB-09A0-47E0-8386-76D8B79F7198}" presName="sibTrans" presStyleLbl="sibTrans1D1" presStyleIdx="2" presStyleCnt="5"/>
      <dgm:spPr/>
    </dgm:pt>
    <dgm:pt modelId="{D790B814-9C63-4DF0-B856-50675701F7AB}" type="pres">
      <dgm:prSet presAssocID="{84EA68CB-09A0-47E0-8386-76D8B79F7198}" presName="connectorText" presStyleLbl="sibTrans1D1" presStyleIdx="2" presStyleCnt="5"/>
      <dgm:spPr/>
    </dgm:pt>
    <dgm:pt modelId="{FEFE7EDA-D6C0-43B4-BF77-8A30035ECB60}" type="pres">
      <dgm:prSet presAssocID="{924ADD23-D7DE-4A1B-9E90-33186F3C452B}" presName="node" presStyleLbl="node1" presStyleIdx="3" presStyleCnt="6">
        <dgm:presLayoutVars>
          <dgm:bulletEnabled val="1"/>
        </dgm:presLayoutVars>
      </dgm:prSet>
      <dgm:spPr/>
    </dgm:pt>
    <dgm:pt modelId="{FD41B5CA-4ABE-4D26-85A3-423A46B9EE87}" type="pres">
      <dgm:prSet presAssocID="{4424F8B4-B269-47F7-824B-6551E33A5E3C}" presName="sibTrans" presStyleLbl="sibTrans1D1" presStyleIdx="3" presStyleCnt="5"/>
      <dgm:spPr/>
    </dgm:pt>
    <dgm:pt modelId="{BA012787-E4DD-405D-9D91-AA2EDABBF221}" type="pres">
      <dgm:prSet presAssocID="{4424F8B4-B269-47F7-824B-6551E33A5E3C}" presName="connectorText" presStyleLbl="sibTrans1D1" presStyleIdx="3" presStyleCnt="5"/>
      <dgm:spPr/>
    </dgm:pt>
    <dgm:pt modelId="{09830174-AC4F-4EE7-B8CF-71203CE3CB7D}" type="pres">
      <dgm:prSet presAssocID="{C8D82DCF-DBC9-482C-A4C7-80F746448188}" presName="node" presStyleLbl="node1" presStyleIdx="4" presStyleCnt="6">
        <dgm:presLayoutVars>
          <dgm:bulletEnabled val="1"/>
        </dgm:presLayoutVars>
      </dgm:prSet>
      <dgm:spPr/>
    </dgm:pt>
    <dgm:pt modelId="{DBA3489C-6304-41E7-806B-6C1BE70532F2}" type="pres">
      <dgm:prSet presAssocID="{886C75C4-DD96-4617-9AA5-479823A72B65}" presName="sibTrans" presStyleLbl="sibTrans1D1" presStyleIdx="4" presStyleCnt="5"/>
      <dgm:spPr/>
    </dgm:pt>
    <dgm:pt modelId="{70F6B298-C9E7-41E4-8AA2-2D126C565D44}" type="pres">
      <dgm:prSet presAssocID="{886C75C4-DD96-4617-9AA5-479823A72B65}" presName="connectorText" presStyleLbl="sibTrans1D1" presStyleIdx="4" presStyleCnt="5"/>
      <dgm:spPr/>
    </dgm:pt>
    <dgm:pt modelId="{98CCF2EC-1AF0-4342-8B5A-5A14241FB041}" type="pres">
      <dgm:prSet presAssocID="{1B896EBA-E52A-41E0-8000-4BC1521FAAF6}" presName="node" presStyleLbl="node1" presStyleIdx="5" presStyleCnt="6">
        <dgm:presLayoutVars>
          <dgm:bulletEnabled val="1"/>
        </dgm:presLayoutVars>
      </dgm:prSet>
      <dgm:spPr/>
    </dgm:pt>
  </dgm:ptLst>
  <dgm:cxnLst>
    <dgm:cxn modelId="{FA7A9C0F-BD48-496F-A93E-DF1B0F5C784D}" srcId="{8114D20E-8709-4A15-8EBC-9AD90C6D2124}" destId="{C8D82DCF-DBC9-482C-A4C7-80F746448188}" srcOrd="4" destOrd="0" parTransId="{E670B3C5-141E-4EE2-B37B-61579C537CC2}" sibTransId="{886C75C4-DD96-4617-9AA5-479823A72B65}"/>
    <dgm:cxn modelId="{DA29CA0F-3D78-4BE2-A774-6CB5653AE090}" type="presOf" srcId="{1ADE21C1-7292-4D18-A536-C069B03EA452}" destId="{D7471CB8-0C5C-433D-A47D-BBA4970AB299}" srcOrd="0" destOrd="0" presId="urn:microsoft.com/office/officeart/2016/7/layout/RepeatingBendingProcessNew"/>
    <dgm:cxn modelId="{384C6C22-D130-41C1-BF91-169D09A16359}" type="presOf" srcId="{4424F8B4-B269-47F7-824B-6551E33A5E3C}" destId="{BA012787-E4DD-405D-9D91-AA2EDABBF221}" srcOrd="1" destOrd="0" presId="urn:microsoft.com/office/officeart/2016/7/layout/RepeatingBendingProcessNew"/>
    <dgm:cxn modelId="{4B7A7125-0630-46D2-8678-FBC1AF76A89E}" type="presOf" srcId="{1ADE21C1-7292-4D18-A536-C069B03EA452}" destId="{8E7ED753-A3D2-4381-9809-8FA00065E776}" srcOrd="1" destOrd="0" presId="urn:microsoft.com/office/officeart/2016/7/layout/RepeatingBendingProcessNew"/>
    <dgm:cxn modelId="{7B519228-07E8-4EF0-BAC6-D5986910FD15}" srcId="{8114D20E-8709-4A15-8EBC-9AD90C6D2124}" destId="{1B896EBA-E52A-41E0-8000-4BC1521FAAF6}" srcOrd="5" destOrd="0" parTransId="{3EC9E21B-0894-4391-A64D-4CB6689816F9}" sibTransId="{99C38C25-1DEC-49C1-ACEE-06B897F089CB}"/>
    <dgm:cxn modelId="{72C84E30-E5A4-4A8B-B30F-5FDB9441CC92}" srcId="{8114D20E-8709-4A15-8EBC-9AD90C6D2124}" destId="{924ADD23-D7DE-4A1B-9E90-33186F3C452B}" srcOrd="3" destOrd="0" parTransId="{D81AE5B3-73D7-47DA-B957-71B4403D7DEB}" sibTransId="{4424F8B4-B269-47F7-824B-6551E33A5E3C}"/>
    <dgm:cxn modelId="{D658D035-AEE9-49A1-8798-F42390006361}" type="presOf" srcId="{C8D82DCF-DBC9-482C-A4C7-80F746448188}" destId="{09830174-AC4F-4EE7-B8CF-71203CE3CB7D}" srcOrd="0" destOrd="0" presId="urn:microsoft.com/office/officeart/2016/7/layout/RepeatingBendingProcessNew"/>
    <dgm:cxn modelId="{62893661-9332-4673-8B59-7FA703CCB0D9}" type="presOf" srcId="{924ADD23-D7DE-4A1B-9E90-33186F3C452B}" destId="{FEFE7EDA-D6C0-43B4-BF77-8A30035ECB60}" srcOrd="0" destOrd="0" presId="urn:microsoft.com/office/officeart/2016/7/layout/RepeatingBendingProcessNew"/>
    <dgm:cxn modelId="{BDAFB041-4761-4F6D-BC50-2AD650AAF636}" type="presOf" srcId="{886C75C4-DD96-4617-9AA5-479823A72B65}" destId="{DBA3489C-6304-41E7-806B-6C1BE70532F2}" srcOrd="0" destOrd="0" presId="urn:microsoft.com/office/officeart/2016/7/layout/RepeatingBendingProcessNew"/>
    <dgm:cxn modelId="{40D96346-6832-4C1A-A50E-04F7DAB08AE6}" type="presOf" srcId="{4764CEB1-BB2C-4B91-A408-AC75CA0EF326}" destId="{A5E408BB-950C-4C2F-9779-479AA423685F}" srcOrd="0" destOrd="0" presId="urn:microsoft.com/office/officeart/2016/7/layout/RepeatingBendingProcessNew"/>
    <dgm:cxn modelId="{B1943249-9642-4ED9-8538-0DE6A6FCBDD1}" type="presOf" srcId="{84EA68CB-09A0-47E0-8386-76D8B79F7198}" destId="{B09DE5D5-2603-4C2B-9716-F634D6E674BF}" srcOrd="0" destOrd="0" presId="urn:microsoft.com/office/officeart/2016/7/layout/RepeatingBendingProcessNew"/>
    <dgm:cxn modelId="{76B10D4B-31DB-4B09-8D62-63E827116F5D}" type="presOf" srcId="{4424F8B4-B269-47F7-824B-6551E33A5E3C}" destId="{FD41B5CA-4ABE-4D26-85A3-423A46B9EE87}" srcOrd="0" destOrd="0" presId="urn:microsoft.com/office/officeart/2016/7/layout/RepeatingBendingProcessNew"/>
    <dgm:cxn modelId="{CA593354-E1A5-43B7-A481-434A31A83091}" type="presOf" srcId="{730BEE70-993F-4DC7-A16F-DEAB94C95009}" destId="{0403F69F-A93C-451B-9718-884B29BE9896}" srcOrd="0" destOrd="0" presId="urn:microsoft.com/office/officeart/2016/7/layout/RepeatingBendingProcessNew"/>
    <dgm:cxn modelId="{99478459-B012-4E8C-BA10-32DEE3060748}" type="presOf" srcId="{84EA68CB-09A0-47E0-8386-76D8B79F7198}" destId="{D790B814-9C63-4DF0-B856-50675701F7AB}" srcOrd="1" destOrd="0" presId="urn:microsoft.com/office/officeart/2016/7/layout/RepeatingBendingProcessNew"/>
    <dgm:cxn modelId="{56CD667E-1067-425E-8B6A-9DD9218E6DE8}" srcId="{8114D20E-8709-4A15-8EBC-9AD90C6D2124}" destId="{4764CEB1-BB2C-4B91-A408-AC75CA0EF326}" srcOrd="0" destOrd="0" parTransId="{03B18814-0FEB-4DBD-A43A-EA96202025CF}" sibTransId="{BE5CEF49-0E5B-415E-AB7D-F8EDA15DCAAF}"/>
    <dgm:cxn modelId="{4CDA2094-DDBE-4670-9429-B58B9C37673B}" srcId="{8114D20E-8709-4A15-8EBC-9AD90C6D2124}" destId="{730BEE70-993F-4DC7-A16F-DEAB94C95009}" srcOrd="1" destOrd="0" parTransId="{8B4A3331-2F7E-448B-ACEB-EFD66E0612A4}" sibTransId="{1ADE21C1-7292-4D18-A536-C069B03EA452}"/>
    <dgm:cxn modelId="{172B7597-5E34-44EE-ABF7-8C3CBA8EAFF0}" srcId="{8114D20E-8709-4A15-8EBC-9AD90C6D2124}" destId="{3D56C274-88CF-4200-ACC9-6D9A50224386}" srcOrd="2" destOrd="0" parTransId="{63C306EB-9146-444A-9328-8004D7824E01}" sibTransId="{84EA68CB-09A0-47E0-8386-76D8B79F7198}"/>
    <dgm:cxn modelId="{57A3789D-E5B1-43DE-A35A-EF39DA5DAC66}" type="presOf" srcId="{886C75C4-DD96-4617-9AA5-479823A72B65}" destId="{70F6B298-C9E7-41E4-8AA2-2D126C565D44}" srcOrd="1" destOrd="0" presId="urn:microsoft.com/office/officeart/2016/7/layout/RepeatingBendingProcessNew"/>
    <dgm:cxn modelId="{4C01E4AB-0247-4763-948B-236C07A4B878}" type="presOf" srcId="{BE5CEF49-0E5B-415E-AB7D-F8EDA15DCAAF}" destId="{857253DF-0130-4680-A625-341D75DB79C1}" srcOrd="1" destOrd="0" presId="urn:microsoft.com/office/officeart/2016/7/layout/RepeatingBendingProcessNew"/>
    <dgm:cxn modelId="{BA3A8CAE-C06C-4B7D-823C-FB900CDF5BB6}" type="presOf" srcId="{1B896EBA-E52A-41E0-8000-4BC1521FAAF6}" destId="{98CCF2EC-1AF0-4342-8B5A-5A14241FB041}" srcOrd="0" destOrd="0" presId="urn:microsoft.com/office/officeart/2016/7/layout/RepeatingBendingProcessNew"/>
    <dgm:cxn modelId="{6213EDC4-8A46-4C06-985C-2644C749BFED}" type="presOf" srcId="{BE5CEF49-0E5B-415E-AB7D-F8EDA15DCAAF}" destId="{5905DF4F-62D6-47CA-953C-FAF3A405FBD4}" srcOrd="0" destOrd="0" presId="urn:microsoft.com/office/officeart/2016/7/layout/RepeatingBendingProcessNew"/>
    <dgm:cxn modelId="{158092E9-597D-4A5A-8165-ED130F82893A}" type="presOf" srcId="{3D56C274-88CF-4200-ACC9-6D9A50224386}" destId="{42A1AE6D-B2E6-45B9-8CBA-0581852DA26F}" srcOrd="0" destOrd="0" presId="urn:microsoft.com/office/officeart/2016/7/layout/RepeatingBendingProcessNew"/>
    <dgm:cxn modelId="{7CDCFBEF-3862-4814-8E1E-6901DAC25CA7}" type="presOf" srcId="{8114D20E-8709-4A15-8EBC-9AD90C6D2124}" destId="{A6BBFE53-C7A4-48E7-8B4F-EE5C6DFEFCEE}" srcOrd="0" destOrd="0" presId="urn:microsoft.com/office/officeart/2016/7/layout/RepeatingBendingProcessNew"/>
    <dgm:cxn modelId="{FB5599D0-57DB-4AEC-A8AB-6FACC20ABCBA}" type="presParOf" srcId="{A6BBFE53-C7A4-48E7-8B4F-EE5C6DFEFCEE}" destId="{A5E408BB-950C-4C2F-9779-479AA423685F}" srcOrd="0" destOrd="0" presId="urn:microsoft.com/office/officeart/2016/7/layout/RepeatingBendingProcessNew"/>
    <dgm:cxn modelId="{691907BB-0FDF-476C-8807-2110E34E8EFF}" type="presParOf" srcId="{A6BBFE53-C7A4-48E7-8B4F-EE5C6DFEFCEE}" destId="{5905DF4F-62D6-47CA-953C-FAF3A405FBD4}" srcOrd="1" destOrd="0" presId="urn:microsoft.com/office/officeart/2016/7/layout/RepeatingBendingProcessNew"/>
    <dgm:cxn modelId="{38C6DFD3-6151-434B-9FB3-5AB802F9B826}" type="presParOf" srcId="{5905DF4F-62D6-47CA-953C-FAF3A405FBD4}" destId="{857253DF-0130-4680-A625-341D75DB79C1}" srcOrd="0" destOrd="0" presId="urn:microsoft.com/office/officeart/2016/7/layout/RepeatingBendingProcessNew"/>
    <dgm:cxn modelId="{D75F9507-CA16-4D4B-A116-85EA835907EB}" type="presParOf" srcId="{A6BBFE53-C7A4-48E7-8B4F-EE5C6DFEFCEE}" destId="{0403F69F-A93C-451B-9718-884B29BE9896}" srcOrd="2" destOrd="0" presId="urn:microsoft.com/office/officeart/2016/7/layout/RepeatingBendingProcessNew"/>
    <dgm:cxn modelId="{580DFF78-5D5F-438F-B890-136998FDE1BF}" type="presParOf" srcId="{A6BBFE53-C7A4-48E7-8B4F-EE5C6DFEFCEE}" destId="{D7471CB8-0C5C-433D-A47D-BBA4970AB299}" srcOrd="3" destOrd="0" presId="urn:microsoft.com/office/officeart/2016/7/layout/RepeatingBendingProcessNew"/>
    <dgm:cxn modelId="{F8164F4D-39B6-4B9F-BDE0-5B27B49D833A}" type="presParOf" srcId="{D7471CB8-0C5C-433D-A47D-BBA4970AB299}" destId="{8E7ED753-A3D2-4381-9809-8FA00065E776}" srcOrd="0" destOrd="0" presId="urn:microsoft.com/office/officeart/2016/7/layout/RepeatingBendingProcessNew"/>
    <dgm:cxn modelId="{89D8C15A-B9E1-466C-95D5-D7074067658B}" type="presParOf" srcId="{A6BBFE53-C7A4-48E7-8B4F-EE5C6DFEFCEE}" destId="{42A1AE6D-B2E6-45B9-8CBA-0581852DA26F}" srcOrd="4" destOrd="0" presId="urn:microsoft.com/office/officeart/2016/7/layout/RepeatingBendingProcessNew"/>
    <dgm:cxn modelId="{C4D6E476-F964-4FB6-8C6C-B045F2125420}" type="presParOf" srcId="{A6BBFE53-C7A4-48E7-8B4F-EE5C6DFEFCEE}" destId="{B09DE5D5-2603-4C2B-9716-F634D6E674BF}" srcOrd="5" destOrd="0" presId="urn:microsoft.com/office/officeart/2016/7/layout/RepeatingBendingProcessNew"/>
    <dgm:cxn modelId="{ABCB4BF5-61FD-42D2-A2A8-AA368A277FCF}" type="presParOf" srcId="{B09DE5D5-2603-4C2B-9716-F634D6E674BF}" destId="{D790B814-9C63-4DF0-B856-50675701F7AB}" srcOrd="0" destOrd="0" presId="urn:microsoft.com/office/officeart/2016/7/layout/RepeatingBendingProcessNew"/>
    <dgm:cxn modelId="{CA38C561-E926-41BC-8F3E-366AA5CFD315}" type="presParOf" srcId="{A6BBFE53-C7A4-48E7-8B4F-EE5C6DFEFCEE}" destId="{FEFE7EDA-D6C0-43B4-BF77-8A30035ECB60}" srcOrd="6" destOrd="0" presId="urn:microsoft.com/office/officeart/2016/7/layout/RepeatingBendingProcessNew"/>
    <dgm:cxn modelId="{81BFBFC3-75F0-49E0-B9C0-34B9037C5496}" type="presParOf" srcId="{A6BBFE53-C7A4-48E7-8B4F-EE5C6DFEFCEE}" destId="{FD41B5CA-4ABE-4D26-85A3-423A46B9EE87}" srcOrd="7" destOrd="0" presId="urn:microsoft.com/office/officeart/2016/7/layout/RepeatingBendingProcessNew"/>
    <dgm:cxn modelId="{8C7F74E1-0D1C-40A0-915A-EFAA05DDDCAE}" type="presParOf" srcId="{FD41B5CA-4ABE-4D26-85A3-423A46B9EE87}" destId="{BA012787-E4DD-405D-9D91-AA2EDABBF221}" srcOrd="0" destOrd="0" presId="urn:microsoft.com/office/officeart/2016/7/layout/RepeatingBendingProcessNew"/>
    <dgm:cxn modelId="{C79FBD33-4464-4059-98A5-768433212611}" type="presParOf" srcId="{A6BBFE53-C7A4-48E7-8B4F-EE5C6DFEFCEE}" destId="{09830174-AC4F-4EE7-B8CF-71203CE3CB7D}" srcOrd="8" destOrd="0" presId="urn:microsoft.com/office/officeart/2016/7/layout/RepeatingBendingProcessNew"/>
    <dgm:cxn modelId="{D28E4039-21E4-4CF9-B26E-72327736FEE0}" type="presParOf" srcId="{A6BBFE53-C7A4-48E7-8B4F-EE5C6DFEFCEE}" destId="{DBA3489C-6304-41E7-806B-6C1BE70532F2}" srcOrd="9" destOrd="0" presId="urn:microsoft.com/office/officeart/2016/7/layout/RepeatingBendingProcessNew"/>
    <dgm:cxn modelId="{50832394-6A7B-4127-8312-AED107FE7B7A}" type="presParOf" srcId="{DBA3489C-6304-41E7-806B-6C1BE70532F2}" destId="{70F6B298-C9E7-41E4-8AA2-2D126C565D44}" srcOrd="0" destOrd="0" presId="urn:microsoft.com/office/officeart/2016/7/layout/RepeatingBendingProcessNew"/>
    <dgm:cxn modelId="{5AB9758E-B2B5-4222-B68A-63C59B2C5593}" type="presParOf" srcId="{A6BBFE53-C7A4-48E7-8B4F-EE5C6DFEFCEE}" destId="{98CCF2EC-1AF0-4342-8B5A-5A14241FB04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BB7A7F-F334-4035-AD1F-97C44FA5052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AF3A63-4680-4879-A183-1E6E84AA33D2}">
      <dgm:prSet/>
      <dgm:spPr/>
      <dgm:t>
        <a:bodyPr/>
        <a:lstStyle/>
        <a:p>
          <a:r>
            <a:rPr lang="en-US"/>
            <a:t>On average, there have been 2 contacts per customer this campaign.</a:t>
          </a:r>
        </a:p>
      </dgm:t>
    </dgm:pt>
    <dgm:pt modelId="{1E4330BE-71B2-4242-89CF-DC2FE648977B}" type="parTrans" cxnId="{EF1D03A3-E85A-415F-AD42-1CCA37334C60}">
      <dgm:prSet/>
      <dgm:spPr/>
      <dgm:t>
        <a:bodyPr/>
        <a:lstStyle/>
        <a:p>
          <a:endParaRPr lang="en-US"/>
        </a:p>
      </dgm:t>
    </dgm:pt>
    <dgm:pt modelId="{EFACA413-FF24-439B-BB57-76A608F22DA7}" type="sibTrans" cxnId="{EF1D03A3-E85A-415F-AD42-1CCA37334C60}">
      <dgm:prSet/>
      <dgm:spPr/>
      <dgm:t>
        <a:bodyPr/>
        <a:lstStyle/>
        <a:p>
          <a:endParaRPr lang="en-US"/>
        </a:p>
      </dgm:t>
    </dgm:pt>
    <dgm:pt modelId="{D566FCF7-620E-49D9-9543-38188D630DCA}">
      <dgm:prSet/>
      <dgm:spPr/>
      <dgm:t>
        <a:bodyPr/>
        <a:lstStyle/>
        <a:p>
          <a:r>
            <a:rPr lang="en-US"/>
            <a:t>A significant portion of customers might have housing loans</a:t>
          </a:r>
        </a:p>
      </dgm:t>
    </dgm:pt>
    <dgm:pt modelId="{E448BD84-C235-42BE-958E-AE1A0BB1FDD1}" type="parTrans" cxnId="{88A77ADF-1D49-4676-B2B3-285714C55EF4}">
      <dgm:prSet/>
      <dgm:spPr/>
      <dgm:t>
        <a:bodyPr/>
        <a:lstStyle/>
        <a:p>
          <a:endParaRPr lang="en-US"/>
        </a:p>
      </dgm:t>
    </dgm:pt>
    <dgm:pt modelId="{6C1F5112-DAEC-4409-BDC2-96BF954E0CB6}" type="sibTrans" cxnId="{88A77ADF-1D49-4676-B2B3-285714C55EF4}">
      <dgm:prSet/>
      <dgm:spPr/>
      <dgm:t>
        <a:bodyPr/>
        <a:lstStyle/>
        <a:p>
          <a:endParaRPr lang="en-US"/>
        </a:p>
      </dgm:t>
    </dgm:pt>
    <dgm:pt modelId="{DAE9E480-8FD7-4127-AFEF-7E0E7DF4C52C}">
      <dgm:prSet/>
      <dgm:spPr/>
      <dgm:t>
        <a:bodyPr/>
        <a:lstStyle/>
        <a:p>
          <a:r>
            <a:rPr lang="en-US"/>
            <a:t>Previous contacts were primarily cellular or telephone</a:t>
          </a:r>
        </a:p>
      </dgm:t>
    </dgm:pt>
    <dgm:pt modelId="{AB5E04EC-B8AD-4C53-9AC2-DBFA5188CD05}" type="parTrans" cxnId="{59DC094E-5985-49E9-8A9E-D32DA9F3F098}">
      <dgm:prSet/>
      <dgm:spPr/>
      <dgm:t>
        <a:bodyPr/>
        <a:lstStyle/>
        <a:p>
          <a:endParaRPr lang="en-US"/>
        </a:p>
      </dgm:t>
    </dgm:pt>
    <dgm:pt modelId="{1D56383D-4CD8-4EE1-90AF-65A92CC74804}" type="sibTrans" cxnId="{59DC094E-5985-49E9-8A9E-D32DA9F3F098}">
      <dgm:prSet/>
      <dgm:spPr/>
      <dgm:t>
        <a:bodyPr/>
        <a:lstStyle/>
        <a:p>
          <a:endParaRPr lang="en-US"/>
        </a:p>
      </dgm:t>
    </dgm:pt>
    <dgm:pt modelId="{5B05CAA9-68DA-484A-8346-B96C18A240A6}">
      <dgm:prSet/>
      <dgm:spPr/>
      <dgm:t>
        <a:bodyPr/>
        <a:lstStyle/>
        <a:p>
          <a:r>
            <a:rPr lang="en-US"/>
            <a:t>A significant portion of customers may have had unknown outcomes in previous campaigns</a:t>
          </a:r>
        </a:p>
      </dgm:t>
    </dgm:pt>
    <dgm:pt modelId="{1CE520AF-11F9-4F52-8E29-779C35B95B7C}" type="parTrans" cxnId="{9F621494-A824-4BBF-A649-798E257C962A}">
      <dgm:prSet/>
      <dgm:spPr/>
      <dgm:t>
        <a:bodyPr/>
        <a:lstStyle/>
        <a:p>
          <a:endParaRPr lang="en-US"/>
        </a:p>
      </dgm:t>
    </dgm:pt>
    <dgm:pt modelId="{8C9FE953-A89F-42BA-9A1B-5FB7A680A3F6}" type="sibTrans" cxnId="{9F621494-A824-4BBF-A649-798E257C962A}">
      <dgm:prSet/>
      <dgm:spPr/>
      <dgm:t>
        <a:bodyPr/>
        <a:lstStyle/>
        <a:p>
          <a:endParaRPr lang="en-US"/>
        </a:p>
      </dgm:t>
    </dgm:pt>
    <dgm:pt modelId="{300AFFB7-7B20-46FF-BCD6-A5DC99890819}">
      <dgm:prSet/>
      <dgm:spPr/>
      <dgm:t>
        <a:bodyPr/>
        <a:lstStyle/>
        <a:p>
          <a:r>
            <a:rPr lang="en-US"/>
            <a:t>The data shows that 17% of customers are currently subscribed to term deposits</a:t>
          </a:r>
        </a:p>
      </dgm:t>
    </dgm:pt>
    <dgm:pt modelId="{DEA52F52-97AA-43E9-A7D7-9F8AE0C2689A}" type="parTrans" cxnId="{CEEC6A90-B563-43C8-8AE3-BEDC683ABE23}">
      <dgm:prSet/>
      <dgm:spPr/>
      <dgm:t>
        <a:bodyPr/>
        <a:lstStyle/>
        <a:p>
          <a:endParaRPr lang="en-US"/>
        </a:p>
      </dgm:t>
    </dgm:pt>
    <dgm:pt modelId="{E8A6E203-F6EC-4325-B403-AB83C3CA9992}" type="sibTrans" cxnId="{CEEC6A90-B563-43C8-8AE3-BEDC683ABE23}">
      <dgm:prSet/>
      <dgm:spPr/>
      <dgm:t>
        <a:bodyPr/>
        <a:lstStyle/>
        <a:p>
          <a:endParaRPr lang="en-US"/>
        </a:p>
      </dgm:t>
    </dgm:pt>
    <dgm:pt modelId="{FC82B24D-A342-4A36-9E9C-3872B2474139}" type="pres">
      <dgm:prSet presAssocID="{64BB7A7F-F334-4035-AD1F-97C44FA50527}" presName="diagram" presStyleCnt="0">
        <dgm:presLayoutVars>
          <dgm:dir/>
          <dgm:resizeHandles val="exact"/>
        </dgm:presLayoutVars>
      </dgm:prSet>
      <dgm:spPr/>
    </dgm:pt>
    <dgm:pt modelId="{7C180D02-4BE8-48C5-874D-626DBF6833D5}" type="pres">
      <dgm:prSet presAssocID="{B9AF3A63-4680-4879-A183-1E6E84AA33D2}" presName="node" presStyleLbl="node1" presStyleIdx="0" presStyleCnt="5">
        <dgm:presLayoutVars>
          <dgm:bulletEnabled val="1"/>
        </dgm:presLayoutVars>
      </dgm:prSet>
      <dgm:spPr/>
    </dgm:pt>
    <dgm:pt modelId="{E342C9C9-755C-4711-A189-0FBE894A48C5}" type="pres">
      <dgm:prSet presAssocID="{EFACA413-FF24-439B-BB57-76A608F22DA7}" presName="sibTrans" presStyleCnt="0"/>
      <dgm:spPr/>
    </dgm:pt>
    <dgm:pt modelId="{30D417FB-ECB6-4BE1-8D69-91A8335E138C}" type="pres">
      <dgm:prSet presAssocID="{D566FCF7-620E-49D9-9543-38188D630DCA}" presName="node" presStyleLbl="node1" presStyleIdx="1" presStyleCnt="5">
        <dgm:presLayoutVars>
          <dgm:bulletEnabled val="1"/>
        </dgm:presLayoutVars>
      </dgm:prSet>
      <dgm:spPr/>
    </dgm:pt>
    <dgm:pt modelId="{5C046FF9-9965-4264-9972-A442057E7DF8}" type="pres">
      <dgm:prSet presAssocID="{6C1F5112-DAEC-4409-BDC2-96BF954E0CB6}" presName="sibTrans" presStyleCnt="0"/>
      <dgm:spPr/>
    </dgm:pt>
    <dgm:pt modelId="{F687305A-32CC-4AA1-9332-88B017600681}" type="pres">
      <dgm:prSet presAssocID="{DAE9E480-8FD7-4127-AFEF-7E0E7DF4C52C}" presName="node" presStyleLbl="node1" presStyleIdx="2" presStyleCnt="5">
        <dgm:presLayoutVars>
          <dgm:bulletEnabled val="1"/>
        </dgm:presLayoutVars>
      </dgm:prSet>
      <dgm:spPr/>
    </dgm:pt>
    <dgm:pt modelId="{C39FA792-4EF7-4798-BC97-2B44ED586473}" type="pres">
      <dgm:prSet presAssocID="{1D56383D-4CD8-4EE1-90AF-65A92CC74804}" presName="sibTrans" presStyleCnt="0"/>
      <dgm:spPr/>
    </dgm:pt>
    <dgm:pt modelId="{C3E76DF5-0CCD-4BD1-B4DC-A2D004DCDDA5}" type="pres">
      <dgm:prSet presAssocID="{5B05CAA9-68DA-484A-8346-B96C18A240A6}" presName="node" presStyleLbl="node1" presStyleIdx="3" presStyleCnt="5">
        <dgm:presLayoutVars>
          <dgm:bulletEnabled val="1"/>
        </dgm:presLayoutVars>
      </dgm:prSet>
      <dgm:spPr/>
    </dgm:pt>
    <dgm:pt modelId="{0AD05E69-C675-4C76-9F96-AC471ED5C9BA}" type="pres">
      <dgm:prSet presAssocID="{8C9FE953-A89F-42BA-9A1B-5FB7A680A3F6}" presName="sibTrans" presStyleCnt="0"/>
      <dgm:spPr/>
    </dgm:pt>
    <dgm:pt modelId="{4601ADEA-7188-47A3-B5BB-6BF64FD0D3AF}" type="pres">
      <dgm:prSet presAssocID="{300AFFB7-7B20-46FF-BCD6-A5DC99890819}" presName="node" presStyleLbl="node1" presStyleIdx="4" presStyleCnt="5">
        <dgm:presLayoutVars>
          <dgm:bulletEnabled val="1"/>
        </dgm:presLayoutVars>
      </dgm:prSet>
      <dgm:spPr/>
    </dgm:pt>
  </dgm:ptLst>
  <dgm:cxnLst>
    <dgm:cxn modelId="{BDE7D22E-C3A0-4F45-9966-3EFABB119342}" type="presOf" srcId="{5B05CAA9-68DA-484A-8346-B96C18A240A6}" destId="{C3E76DF5-0CCD-4BD1-B4DC-A2D004DCDDA5}" srcOrd="0" destOrd="0" presId="urn:microsoft.com/office/officeart/2005/8/layout/default"/>
    <dgm:cxn modelId="{59DC094E-5985-49E9-8A9E-D32DA9F3F098}" srcId="{64BB7A7F-F334-4035-AD1F-97C44FA50527}" destId="{DAE9E480-8FD7-4127-AFEF-7E0E7DF4C52C}" srcOrd="2" destOrd="0" parTransId="{AB5E04EC-B8AD-4C53-9AC2-DBFA5188CD05}" sibTransId="{1D56383D-4CD8-4EE1-90AF-65A92CC74804}"/>
    <dgm:cxn modelId="{99FBCF7F-17AC-4B22-AF63-E616433D3998}" type="presOf" srcId="{D566FCF7-620E-49D9-9543-38188D630DCA}" destId="{30D417FB-ECB6-4BE1-8D69-91A8335E138C}" srcOrd="0" destOrd="0" presId="urn:microsoft.com/office/officeart/2005/8/layout/default"/>
    <dgm:cxn modelId="{CEEC6A90-B563-43C8-8AE3-BEDC683ABE23}" srcId="{64BB7A7F-F334-4035-AD1F-97C44FA50527}" destId="{300AFFB7-7B20-46FF-BCD6-A5DC99890819}" srcOrd="4" destOrd="0" parTransId="{DEA52F52-97AA-43E9-A7D7-9F8AE0C2689A}" sibTransId="{E8A6E203-F6EC-4325-B403-AB83C3CA9992}"/>
    <dgm:cxn modelId="{9F621494-A824-4BBF-A649-798E257C962A}" srcId="{64BB7A7F-F334-4035-AD1F-97C44FA50527}" destId="{5B05CAA9-68DA-484A-8346-B96C18A240A6}" srcOrd="3" destOrd="0" parTransId="{1CE520AF-11F9-4F52-8E29-779C35B95B7C}" sibTransId="{8C9FE953-A89F-42BA-9A1B-5FB7A680A3F6}"/>
    <dgm:cxn modelId="{0B1B3E94-6488-47B2-B9D7-7E93BA7CF10E}" type="presOf" srcId="{300AFFB7-7B20-46FF-BCD6-A5DC99890819}" destId="{4601ADEA-7188-47A3-B5BB-6BF64FD0D3AF}" srcOrd="0" destOrd="0" presId="urn:microsoft.com/office/officeart/2005/8/layout/default"/>
    <dgm:cxn modelId="{2ECA939C-1480-423F-BA4B-5A428659A27B}" type="presOf" srcId="{B9AF3A63-4680-4879-A183-1E6E84AA33D2}" destId="{7C180D02-4BE8-48C5-874D-626DBF6833D5}" srcOrd="0" destOrd="0" presId="urn:microsoft.com/office/officeart/2005/8/layout/default"/>
    <dgm:cxn modelId="{AE98E7A2-97D7-48C5-823D-147FB55B591E}" type="presOf" srcId="{64BB7A7F-F334-4035-AD1F-97C44FA50527}" destId="{FC82B24D-A342-4A36-9E9C-3872B2474139}" srcOrd="0" destOrd="0" presId="urn:microsoft.com/office/officeart/2005/8/layout/default"/>
    <dgm:cxn modelId="{EF1D03A3-E85A-415F-AD42-1CCA37334C60}" srcId="{64BB7A7F-F334-4035-AD1F-97C44FA50527}" destId="{B9AF3A63-4680-4879-A183-1E6E84AA33D2}" srcOrd="0" destOrd="0" parTransId="{1E4330BE-71B2-4242-89CF-DC2FE648977B}" sibTransId="{EFACA413-FF24-439B-BB57-76A608F22DA7}"/>
    <dgm:cxn modelId="{198CD7AC-E29E-4289-B292-6CB02970BB35}" type="presOf" srcId="{DAE9E480-8FD7-4127-AFEF-7E0E7DF4C52C}" destId="{F687305A-32CC-4AA1-9332-88B017600681}" srcOrd="0" destOrd="0" presId="urn:microsoft.com/office/officeart/2005/8/layout/default"/>
    <dgm:cxn modelId="{88A77ADF-1D49-4676-B2B3-285714C55EF4}" srcId="{64BB7A7F-F334-4035-AD1F-97C44FA50527}" destId="{D566FCF7-620E-49D9-9543-38188D630DCA}" srcOrd="1" destOrd="0" parTransId="{E448BD84-C235-42BE-958E-AE1A0BB1FDD1}" sibTransId="{6C1F5112-DAEC-4409-BDC2-96BF954E0CB6}"/>
    <dgm:cxn modelId="{5A0C5032-8D21-48AD-B0C0-208F8FE97071}" type="presParOf" srcId="{FC82B24D-A342-4A36-9E9C-3872B2474139}" destId="{7C180D02-4BE8-48C5-874D-626DBF6833D5}" srcOrd="0" destOrd="0" presId="urn:microsoft.com/office/officeart/2005/8/layout/default"/>
    <dgm:cxn modelId="{C9EF7A9C-8130-44D2-B711-257C603FEB31}" type="presParOf" srcId="{FC82B24D-A342-4A36-9E9C-3872B2474139}" destId="{E342C9C9-755C-4711-A189-0FBE894A48C5}" srcOrd="1" destOrd="0" presId="urn:microsoft.com/office/officeart/2005/8/layout/default"/>
    <dgm:cxn modelId="{5D10B32B-29BE-41E9-B782-9D8EBA48DC10}" type="presParOf" srcId="{FC82B24D-A342-4A36-9E9C-3872B2474139}" destId="{30D417FB-ECB6-4BE1-8D69-91A8335E138C}" srcOrd="2" destOrd="0" presId="urn:microsoft.com/office/officeart/2005/8/layout/default"/>
    <dgm:cxn modelId="{EB1305D9-BE71-4DDD-99B7-5116D5A282D2}" type="presParOf" srcId="{FC82B24D-A342-4A36-9E9C-3872B2474139}" destId="{5C046FF9-9965-4264-9972-A442057E7DF8}" srcOrd="3" destOrd="0" presId="urn:microsoft.com/office/officeart/2005/8/layout/default"/>
    <dgm:cxn modelId="{C4FC3069-0B90-46A8-AB7F-0A20768907EC}" type="presParOf" srcId="{FC82B24D-A342-4A36-9E9C-3872B2474139}" destId="{F687305A-32CC-4AA1-9332-88B017600681}" srcOrd="4" destOrd="0" presId="urn:microsoft.com/office/officeart/2005/8/layout/default"/>
    <dgm:cxn modelId="{9F9B99C7-78C5-4F04-9291-099512438192}" type="presParOf" srcId="{FC82B24D-A342-4A36-9E9C-3872B2474139}" destId="{C39FA792-4EF7-4798-BC97-2B44ED586473}" srcOrd="5" destOrd="0" presId="urn:microsoft.com/office/officeart/2005/8/layout/default"/>
    <dgm:cxn modelId="{E881BCF2-DE88-451E-BD1D-2D9D0A9E8DC4}" type="presParOf" srcId="{FC82B24D-A342-4A36-9E9C-3872B2474139}" destId="{C3E76DF5-0CCD-4BD1-B4DC-A2D004DCDDA5}" srcOrd="6" destOrd="0" presId="urn:microsoft.com/office/officeart/2005/8/layout/default"/>
    <dgm:cxn modelId="{12E58783-227B-40EE-BD56-F2B6EEB94D54}" type="presParOf" srcId="{FC82B24D-A342-4A36-9E9C-3872B2474139}" destId="{0AD05E69-C675-4C76-9F96-AC471ED5C9BA}" srcOrd="7" destOrd="0" presId="urn:microsoft.com/office/officeart/2005/8/layout/default"/>
    <dgm:cxn modelId="{82BCC40C-46CD-4928-8317-50855E9416E1}" type="presParOf" srcId="{FC82B24D-A342-4A36-9E9C-3872B2474139}" destId="{4601ADEA-7188-47A3-B5BB-6BF64FD0D3A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5E878D-4871-4C1B-A719-E2823F7182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8102E0-859E-43A9-973A-1F63F276CA2C}">
      <dgm:prSet/>
      <dgm:spPr/>
      <dgm:t>
        <a:bodyPr/>
        <a:lstStyle/>
        <a:p>
          <a:r>
            <a:rPr lang="en-US" b="1"/>
            <a:t>Correlation Matrix:</a:t>
          </a:r>
          <a:r>
            <a:rPr lang="en-US"/>
            <a:t> A correlation between higher balances and subscriptions might suggest customers with more savings are more receptive to investment opportunities.</a:t>
          </a:r>
        </a:p>
      </dgm:t>
    </dgm:pt>
    <dgm:pt modelId="{EB8C032F-0572-457C-B353-E869D51AA493}" type="parTrans" cxnId="{E1718DBB-D696-4C51-8D7E-A0C9E24F73D4}">
      <dgm:prSet/>
      <dgm:spPr/>
      <dgm:t>
        <a:bodyPr/>
        <a:lstStyle/>
        <a:p>
          <a:endParaRPr lang="en-US"/>
        </a:p>
      </dgm:t>
    </dgm:pt>
    <dgm:pt modelId="{9A6308A4-6B73-4652-8624-8E70E440FBE8}" type="sibTrans" cxnId="{E1718DBB-D696-4C51-8D7E-A0C9E24F73D4}">
      <dgm:prSet/>
      <dgm:spPr/>
      <dgm:t>
        <a:bodyPr/>
        <a:lstStyle/>
        <a:p>
          <a:endParaRPr lang="en-US"/>
        </a:p>
      </dgm:t>
    </dgm:pt>
    <dgm:pt modelId="{B51DF662-FEE4-4FAA-8DC8-2684D88B573D}">
      <dgm:prSet/>
      <dgm:spPr/>
      <dgm:t>
        <a:bodyPr/>
        <a:lstStyle/>
        <a:p>
          <a:r>
            <a:rPr lang="en-US" b="1"/>
            <a:t>Actionable Recommendations:</a:t>
          </a:r>
          <a:r>
            <a:rPr lang="en-US"/>
            <a:t> Based on your findings, provide actionable recommendations for marketing strategies. For example, suggest targeting customers with higher balances with personalized offers for term deposits.</a:t>
          </a:r>
        </a:p>
      </dgm:t>
    </dgm:pt>
    <dgm:pt modelId="{66962EEB-1262-4247-8693-B6CF07AD9B6A}" type="parTrans" cxnId="{D0F1633A-497C-4A1B-99AE-0D676E493C75}">
      <dgm:prSet/>
      <dgm:spPr/>
      <dgm:t>
        <a:bodyPr/>
        <a:lstStyle/>
        <a:p>
          <a:endParaRPr lang="en-US"/>
        </a:p>
      </dgm:t>
    </dgm:pt>
    <dgm:pt modelId="{B4D43E6E-A58F-46B6-A6FD-1029C21F71FD}" type="sibTrans" cxnId="{D0F1633A-497C-4A1B-99AE-0D676E493C75}">
      <dgm:prSet/>
      <dgm:spPr/>
      <dgm:t>
        <a:bodyPr/>
        <a:lstStyle/>
        <a:p>
          <a:endParaRPr lang="en-US"/>
        </a:p>
      </dgm:t>
    </dgm:pt>
    <dgm:pt modelId="{7A5CA4E1-EC44-4347-9CE4-83ABC153E01E}" type="pres">
      <dgm:prSet presAssocID="{A15E878D-4871-4C1B-A719-E2823F718220}" presName="root" presStyleCnt="0">
        <dgm:presLayoutVars>
          <dgm:dir/>
          <dgm:resizeHandles val="exact"/>
        </dgm:presLayoutVars>
      </dgm:prSet>
      <dgm:spPr/>
    </dgm:pt>
    <dgm:pt modelId="{062C52D1-4277-46F6-81E9-4B78CF65BE91}" type="pres">
      <dgm:prSet presAssocID="{688102E0-859E-43A9-973A-1F63F276CA2C}" presName="compNode" presStyleCnt="0"/>
      <dgm:spPr/>
    </dgm:pt>
    <dgm:pt modelId="{24173C2D-673B-49F7-8DCF-3F7DA1011A15}" type="pres">
      <dgm:prSet presAssocID="{688102E0-859E-43A9-973A-1F63F276CA2C}" presName="bgRect" presStyleLbl="bgShp" presStyleIdx="0" presStyleCnt="2"/>
      <dgm:spPr/>
    </dgm:pt>
    <dgm:pt modelId="{8FCB9571-E7B1-4179-89E6-31AADAC950BE}" type="pres">
      <dgm:prSet presAssocID="{688102E0-859E-43A9-973A-1F63F276CA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5B426D9-8DCC-4FD1-B8D9-6A9F3030A9CC}" type="pres">
      <dgm:prSet presAssocID="{688102E0-859E-43A9-973A-1F63F276CA2C}" presName="spaceRect" presStyleCnt="0"/>
      <dgm:spPr/>
    </dgm:pt>
    <dgm:pt modelId="{6E0CA0CB-E145-4219-B555-34EB7BC4BF75}" type="pres">
      <dgm:prSet presAssocID="{688102E0-859E-43A9-973A-1F63F276CA2C}" presName="parTx" presStyleLbl="revTx" presStyleIdx="0" presStyleCnt="2">
        <dgm:presLayoutVars>
          <dgm:chMax val="0"/>
          <dgm:chPref val="0"/>
        </dgm:presLayoutVars>
      </dgm:prSet>
      <dgm:spPr/>
    </dgm:pt>
    <dgm:pt modelId="{6DADAA3E-54D8-4B50-8F97-A781DF000F4F}" type="pres">
      <dgm:prSet presAssocID="{9A6308A4-6B73-4652-8624-8E70E440FBE8}" presName="sibTrans" presStyleCnt="0"/>
      <dgm:spPr/>
    </dgm:pt>
    <dgm:pt modelId="{C7AB9DA3-2E5A-4A9F-9C16-45A66577FE7F}" type="pres">
      <dgm:prSet presAssocID="{B51DF662-FEE4-4FAA-8DC8-2684D88B573D}" presName="compNode" presStyleCnt="0"/>
      <dgm:spPr/>
    </dgm:pt>
    <dgm:pt modelId="{4B73C520-27B4-4E0F-8191-6480497E770D}" type="pres">
      <dgm:prSet presAssocID="{B51DF662-FEE4-4FAA-8DC8-2684D88B573D}" presName="bgRect" presStyleLbl="bgShp" presStyleIdx="1" presStyleCnt="2"/>
      <dgm:spPr/>
    </dgm:pt>
    <dgm:pt modelId="{746D88C7-0E8D-499A-85DF-4E6BD53C2A3C}" type="pres">
      <dgm:prSet presAssocID="{B51DF662-FEE4-4FAA-8DC8-2684D88B57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B2CB3E0B-8A9C-4F46-8132-527BFAD8968F}" type="pres">
      <dgm:prSet presAssocID="{B51DF662-FEE4-4FAA-8DC8-2684D88B573D}" presName="spaceRect" presStyleCnt="0"/>
      <dgm:spPr/>
    </dgm:pt>
    <dgm:pt modelId="{477947F0-BAB1-4C1F-8BC7-75FC6401FD0D}" type="pres">
      <dgm:prSet presAssocID="{B51DF662-FEE4-4FAA-8DC8-2684D88B573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0F1633A-497C-4A1B-99AE-0D676E493C75}" srcId="{A15E878D-4871-4C1B-A719-E2823F718220}" destId="{B51DF662-FEE4-4FAA-8DC8-2684D88B573D}" srcOrd="1" destOrd="0" parTransId="{66962EEB-1262-4247-8693-B6CF07AD9B6A}" sibTransId="{B4D43E6E-A58F-46B6-A6FD-1029C21F71FD}"/>
    <dgm:cxn modelId="{6C94496A-2964-4DFC-A88C-22189C81C7D7}" type="presOf" srcId="{B51DF662-FEE4-4FAA-8DC8-2684D88B573D}" destId="{477947F0-BAB1-4C1F-8BC7-75FC6401FD0D}" srcOrd="0" destOrd="0" presId="urn:microsoft.com/office/officeart/2018/2/layout/IconVerticalSolidList"/>
    <dgm:cxn modelId="{C21BA479-A453-4361-844D-40B72EC2C6FE}" type="presOf" srcId="{A15E878D-4871-4C1B-A719-E2823F718220}" destId="{7A5CA4E1-EC44-4347-9CE4-83ABC153E01E}" srcOrd="0" destOrd="0" presId="urn:microsoft.com/office/officeart/2018/2/layout/IconVerticalSolidList"/>
    <dgm:cxn modelId="{E1718DBB-D696-4C51-8D7E-A0C9E24F73D4}" srcId="{A15E878D-4871-4C1B-A719-E2823F718220}" destId="{688102E0-859E-43A9-973A-1F63F276CA2C}" srcOrd="0" destOrd="0" parTransId="{EB8C032F-0572-457C-B353-E869D51AA493}" sibTransId="{9A6308A4-6B73-4652-8624-8E70E440FBE8}"/>
    <dgm:cxn modelId="{942555EC-40CA-40FF-804B-15585E55A434}" type="presOf" srcId="{688102E0-859E-43A9-973A-1F63F276CA2C}" destId="{6E0CA0CB-E145-4219-B555-34EB7BC4BF75}" srcOrd="0" destOrd="0" presId="urn:microsoft.com/office/officeart/2018/2/layout/IconVerticalSolidList"/>
    <dgm:cxn modelId="{1D98994F-9D6B-4CF4-AB50-5F6B6336C0CD}" type="presParOf" srcId="{7A5CA4E1-EC44-4347-9CE4-83ABC153E01E}" destId="{062C52D1-4277-46F6-81E9-4B78CF65BE91}" srcOrd="0" destOrd="0" presId="urn:microsoft.com/office/officeart/2018/2/layout/IconVerticalSolidList"/>
    <dgm:cxn modelId="{AC61B733-44D1-40EB-B825-F2D963B76DE9}" type="presParOf" srcId="{062C52D1-4277-46F6-81E9-4B78CF65BE91}" destId="{24173C2D-673B-49F7-8DCF-3F7DA1011A15}" srcOrd="0" destOrd="0" presId="urn:microsoft.com/office/officeart/2018/2/layout/IconVerticalSolidList"/>
    <dgm:cxn modelId="{0919E0CD-220B-4DD6-8322-343AE7E6C131}" type="presParOf" srcId="{062C52D1-4277-46F6-81E9-4B78CF65BE91}" destId="{8FCB9571-E7B1-4179-89E6-31AADAC950BE}" srcOrd="1" destOrd="0" presId="urn:microsoft.com/office/officeart/2018/2/layout/IconVerticalSolidList"/>
    <dgm:cxn modelId="{C416375F-C085-42F1-A7DB-D06FCF4E70C6}" type="presParOf" srcId="{062C52D1-4277-46F6-81E9-4B78CF65BE91}" destId="{05B426D9-8DCC-4FD1-B8D9-6A9F3030A9CC}" srcOrd="2" destOrd="0" presId="urn:microsoft.com/office/officeart/2018/2/layout/IconVerticalSolidList"/>
    <dgm:cxn modelId="{666BB39F-CCD6-43A8-A604-FD7AAA3342CE}" type="presParOf" srcId="{062C52D1-4277-46F6-81E9-4B78CF65BE91}" destId="{6E0CA0CB-E145-4219-B555-34EB7BC4BF75}" srcOrd="3" destOrd="0" presId="urn:microsoft.com/office/officeart/2018/2/layout/IconVerticalSolidList"/>
    <dgm:cxn modelId="{97C39E32-9A52-4271-987D-8B7754084AAA}" type="presParOf" srcId="{7A5CA4E1-EC44-4347-9CE4-83ABC153E01E}" destId="{6DADAA3E-54D8-4B50-8F97-A781DF000F4F}" srcOrd="1" destOrd="0" presId="urn:microsoft.com/office/officeart/2018/2/layout/IconVerticalSolidList"/>
    <dgm:cxn modelId="{BEE44A10-B7E9-406D-A85E-7F82568FA390}" type="presParOf" srcId="{7A5CA4E1-EC44-4347-9CE4-83ABC153E01E}" destId="{C7AB9DA3-2E5A-4A9F-9C16-45A66577FE7F}" srcOrd="2" destOrd="0" presId="urn:microsoft.com/office/officeart/2018/2/layout/IconVerticalSolidList"/>
    <dgm:cxn modelId="{F08FD2AB-9A80-4846-A955-CC4E286179CD}" type="presParOf" srcId="{C7AB9DA3-2E5A-4A9F-9C16-45A66577FE7F}" destId="{4B73C520-27B4-4E0F-8191-6480497E770D}" srcOrd="0" destOrd="0" presId="urn:microsoft.com/office/officeart/2018/2/layout/IconVerticalSolidList"/>
    <dgm:cxn modelId="{D00256ED-7210-489E-BAB7-693F77B6C6D2}" type="presParOf" srcId="{C7AB9DA3-2E5A-4A9F-9C16-45A66577FE7F}" destId="{746D88C7-0E8D-499A-85DF-4E6BD53C2A3C}" srcOrd="1" destOrd="0" presId="urn:microsoft.com/office/officeart/2018/2/layout/IconVerticalSolidList"/>
    <dgm:cxn modelId="{A2083D5D-0CCC-48AF-B3D8-A6B6328C7E85}" type="presParOf" srcId="{C7AB9DA3-2E5A-4A9F-9C16-45A66577FE7F}" destId="{B2CB3E0B-8A9C-4F46-8132-527BFAD8968F}" srcOrd="2" destOrd="0" presId="urn:microsoft.com/office/officeart/2018/2/layout/IconVerticalSolidList"/>
    <dgm:cxn modelId="{B845E5BB-36AA-4FE5-AEFA-669EEE5852E7}" type="presParOf" srcId="{C7AB9DA3-2E5A-4A9F-9C16-45A66577FE7F}" destId="{477947F0-BAB1-4C1F-8BC7-75FC6401FD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C28FA9-9C44-45A7-8133-43F23086CA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6B443EC-CEB0-472E-9248-B98CCCBEE3A3}">
      <dgm:prSet/>
      <dgm:spPr/>
      <dgm:t>
        <a:bodyPr/>
        <a:lstStyle/>
        <a:p>
          <a:r>
            <a:rPr lang="en-US"/>
            <a:t>This data exploration provides valuable insights into the characteristics and potential behaviors of our customer base for term deposits. </a:t>
          </a:r>
        </a:p>
      </dgm:t>
    </dgm:pt>
    <dgm:pt modelId="{8AFAC00F-AE33-48BB-8487-9DE1BF28A74F}" type="parTrans" cxnId="{3F6F477E-5DF5-4C6F-8FDB-59C856CFFA91}">
      <dgm:prSet/>
      <dgm:spPr/>
      <dgm:t>
        <a:bodyPr/>
        <a:lstStyle/>
        <a:p>
          <a:endParaRPr lang="en-US"/>
        </a:p>
      </dgm:t>
    </dgm:pt>
    <dgm:pt modelId="{0DC5623B-1E45-4412-A687-3ACA5D6D3075}" type="sibTrans" cxnId="{3F6F477E-5DF5-4C6F-8FDB-59C856CFFA91}">
      <dgm:prSet/>
      <dgm:spPr/>
      <dgm:t>
        <a:bodyPr/>
        <a:lstStyle/>
        <a:p>
          <a:endParaRPr lang="en-US"/>
        </a:p>
      </dgm:t>
    </dgm:pt>
    <dgm:pt modelId="{CC2BDB7D-60EF-422B-9F05-220F2E405C61}">
      <dgm:prSet/>
      <dgm:spPr/>
      <dgm:t>
        <a:bodyPr/>
        <a:lstStyle/>
        <a:p>
          <a:r>
            <a:rPr lang="en-US"/>
            <a:t>We can identify trends in customer demographics, financial information, and marketing interactions. </a:t>
          </a:r>
        </a:p>
      </dgm:t>
    </dgm:pt>
    <dgm:pt modelId="{16F03B9B-56E3-45D3-A321-9FD29E43718D}" type="parTrans" cxnId="{BC290964-0B85-41C3-ADC0-B3160B6B44E8}">
      <dgm:prSet/>
      <dgm:spPr/>
      <dgm:t>
        <a:bodyPr/>
        <a:lstStyle/>
        <a:p>
          <a:endParaRPr lang="en-US"/>
        </a:p>
      </dgm:t>
    </dgm:pt>
    <dgm:pt modelId="{0261C5D2-61C2-4A3B-8C2F-17C07FBED4A6}" type="sibTrans" cxnId="{BC290964-0B85-41C3-ADC0-B3160B6B44E8}">
      <dgm:prSet/>
      <dgm:spPr/>
      <dgm:t>
        <a:bodyPr/>
        <a:lstStyle/>
        <a:p>
          <a:endParaRPr lang="en-US"/>
        </a:p>
      </dgm:t>
    </dgm:pt>
    <dgm:pt modelId="{DA35BA13-9C90-49B4-8E9D-79163EC1BB3A}">
      <dgm:prSet/>
      <dgm:spPr/>
      <dgm:t>
        <a:bodyPr/>
        <a:lstStyle/>
        <a:p>
          <a:r>
            <a:rPr lang="en-US"/>
            <a:t>By analyzing the relationships between these factors and subscription likelihood, we can develop targeted marketing strategies to reach the most promising customer segments.</a:t>
          </a:r>
        </a:p>
      </dgm:t>
    </dgm:pt>
    <dgm:pt modelId="{092DA7CA-4296-42BF-8862-1CFAA201F560}" type="parTrans" cxnId="{697E312A-FC4D-46EF-B16D-AD76E248E21E}">
      <dgm:prSet/>
      <dgm:spPr/>
      <dgm:t>
        <a:bodyPr/>
        <a:lstStyle/>
        <a:p>
          <a:endParaRPr lang="en-US"/>
        </a:p>
      </dgm:t>
    </dgm:pt>
    <dgm:pt modelId="{B4B780C3-601F-4A7A-BD5D-F293F3DBAEC5}" type="sibTrans" cxnId="{697E312A-FC4D-46EF-B16D-AD76E248E21E}">
      <dgm:prSet/>
      <dgm:spPr/>
      <dgm:t>
        <a:bodyPr/>
        <a:lstStyle/>
        <a:p>
          <a:endParaRPr lang="en-US"/>
        </a:p>
      </dgm:t>
    </dgm:pt>
    <dgm:pt modelId="{DDC3A319-EBC7-4428-9667-AB39B5DEB7EC}">
      <dgm:prSet/>
      <dgm:spPr/>
      <dgm:t>
        <a:bodyPr/>
        <a:lstStyle/>
        <a:p>
          <a:r>
            <a:rPr lang="en-US"/>
            <a:t>This targeted approach can increase the efficiency and effectiveness of our marketing efforts, leading to a higher conversion rate for term deposit subscriptions.</a:t>
          </a:r>
        </a:p>
      </dgm:t>
    </dgm:pt>
    <dgm:pt modelId="{E47E6BB5-3138-413D-BE0C-7EE463AD8F11}" type="parTrans" cxnId="{3C2A2455-2CA5-414E-886C-80392448242B}">
      <dgm:prSet/>
      <dgm:spPr/>
      <dgm:t>
        <a:bodyPr/>
        <a:lstStyle/>
        <a:p>
          <a:endParaRPr lang="en-US"/>
        </a:p>
      </dgm:t>
    </dgm:pt>
    <dgm:pt modelId="{423393F7-4A12-447E-AB4B-5C66BE3E977B}" type="sibTrans" cxnId="{3C2A2455-2CA5-414E-886C-80392448242B}">
      <dgm:prSet/>
      <dgm:spPr/>
      <dgm:t>
        <a:bodyPr/>
        <a:lstStyle/>
        <a:p>
          <a:endParaRPr lang="en-US"/>
        </a:p>
      </dgm:t>
    </dgm:pt>
    <dgm:pt modelId="{332EC6DC-88C8-4E60-8D23-290FFF3568DC}" type="pres">
      <dgm:prSet presAssocID="{54C28FA9-9C44-45A7-8133-43F23086CA58}" presName="root" presStyleCnt="0">
        <dgm:presLayoutVars>
          <dgm:dir/>
          <dgm:resizeHandles val="exact"/>
        </dgm:presLayoutVars>
      </dgm:prSet>
      <dgm:spPr/>
    </dgm:pt>
    <dgm:pt modelId="{2E2F22FA-29DE-4947-BE3C-403FEBFBAFE8}" type="pres">
      <dgm:prSet presAssocID="{B6B443EC-CEB0-472E-9248-B98CCCBEE3A3}" presName="compNode" presStyleCnt="0"/>
      <dgm:spPr/>
    </dgm:pt>
    <dgm:pt modelId="{76541023-5A4D-40A0-BFCC-1BF3180D0A5C}" type="pres">
      <dgm:prSet presAssocID="{B6B443EC-CEB0-472E-9248-B98CCCBEE3A3}" presName="bgRect" presStyleLbl="bgShp" presStyleIdx="0" presStyleCnt="4"/>
      <dgm:spPr/>
    </dgm:pt>
    <dgm:pt modelId="{13E8C7D7-362A-413B-8E10-51B8763440B7}" type="pres">
      <dgm:prSet presAssocID="{B6B443EC-CEB0-472E-9248-B98CCCBEE3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33A1908-7511-45C1-B544-3DDD905277B3}" type="pres">
      <dgm:prSet presAssocID="{B6B443EC-CEB0-472E-9248-B98CCCBEE3A3}" presName="spaceRect" presStyleCnt="0"/>
      <dgm:spPr/>
    </dgm:pt>
    <dgm:pt modelId="{D9885D10-412B-4343-AE35-1E1E1E92BD88}" type="pres">
      <dgm:prSet presAssocID="{B6B443EC-CEB0-472E-9248-B98CCCBEE3A3}" presName="parTx" presStyleLbl="revTx" presStyleIdx="0" presStyleCnt="4">
        <dgm:presLayoutVars>
          <dgm:chMax val="0"/>
          <dgm:chPref val="0"/>
        </dgm:presLayoutVars>
      </dgm:prSet>
      <dgm:spPr/>
    </dgm:pt>
    <dgm:pt modelId="{BC85B839-2EE1-49B9-B866-CAF125B5EDDE}" type="pres">
      <dgm:prSet presAssocID="{0DC5623B-1E45-4412-A687-3ACA5D6D3075}" presName="sibTrans" presStyleCnt="0"/>
      <dgm:spPr/>
    </dgm:pt>
    <dgm:pt modelId="{B703D4F6-AF87-49CE-8264-6A458304BC30}" type="pres">
      <dgm:prSet presAssocID="{CC2BDB7D-60EF-422B-9F05-220F2E405C61}" presName="compNode" presStyleCnt="0"/>
      <dgm:spPr/>
    </dgm:pt>
    <dgm:pt modelId="{060D3AC8-00AB-4080-9C75-45131443F24C}" type="pres">
      <dgm:prSet presAssocID="{CC2BDB7D-60EF-422B-9F05-220F2E405C61}" presName="bgRect" presStyleLbl="bgShp" presStyleIdx="1" presStyleCnt="4"/>
      <dgm:spPr/>
    </dgm:pt>
    <dgm:pt modelId="{D1AED724-E547-4DB1-88C7-31CCAFB1CAA1}" type="pres">
      <dgm:prSet presAssocID="{CC2BDB7D-60EF-422B-9F05-220F2E405C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C2DB931-51A2-4DCD-B949-DB7A51D53153}" type="pres">
      <dgm:prSet presAssocID="{CC2BDB7D-60EF-422B-9F05-220F2E405C61}" presName="spaceRect" presStyleCnt="0"/>
      <dgm:spPr/>
    </dgm:pt>
    <dgm:pt modelId="{2CC2A6C2-FC97-4604-A3E2-DC7BCD428729}" type="pres">
      <dgm:prSet presAssocID="{CC2BDB7D-60EF-422B-9F05-220F2E405C61}" presName="parTx" presStyleLbl="revTx" presStyleIdx="1" presStyleCnt="4">
        <dgm:presLayoutVars>
          <dgm:chMax val="0"/>
          <dgm:chPref val="0"/>
        </dgm:presLayoutVars>
      </dgm:prSet>
      <dgm:spPr/>
    </dgm:pt>
    <dgm:pt modelId="{585139E3-E523-43EC-B2FA-8172FA270262}" type="pres">
      <dgm:prSet presAssocID="{0261C5D2-61C2-4A3B-8C2F-17C07FBED4A6}" presName="sibTrans" presStyleCnt="0"/>
      <dgm:spPr/>
    </dgm:pt>
    <dgm:pt modelId="{B88064C7-E537-41AC-8368-9A2BF9359CA3}" type="pres">
      <dgm:prSet presAssocID="{DA35BA13-9C90-49B4-8E9D-79163EC1BB3A}" presName="compNode" presStyleCnt="0"/>
      <dgm:spPr/>
    </dgm:pt>
    <dgm:pt modelId="{368F7F8B-A814-4D5D-9C50-032F3AB2B539}" type="pres">
      <dgm:prSet presAssocID="{DA35BA13-9C90-49B4-8E9D-79163EC1BB3A}" presName="bgRect" presStyleLbl="bgShp" presStyleIdx="2" presStyleCnt="4"/>
      <dgm:spPr/>
    </dgm:pt>
    <dgm:pt modelId="{835F1BEB-5683-4D3A-9A08-DE61F1A2DC71}" type="pres">
      <dgm:prSet presAssocID="{DA35BA13-9C90-49B4-8E9D-79163EC1BB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31AB8961-FD36-40E1-B7D9-B01091C7D1CB}" type="pres">
      <dgm:prSet presAssocID="{DA35BA13-9C90-49B4-8E9D-79163EC1BB3A}" presName="spaceRect" presStyleCnt="0"/>
      <dgm:spPr/>
    </dgm:pt>
    <dgm:pt modelId="{A34F4215-C368-4940-ADDD-21B96082BCF3}" type="pres">
      <dgm:prSet presAssocID="{DA35BA13-9C90-49B4-8E9D-79163EC1BB3A}" presName="parTx" presStyleLbl="revTx" presStyleIdx="2" presStyleCnt="4">
        <dgm:presLayoutVars>
          <dgm:chMax val="0"/>
          <dgm:chPref val="0"/>
        </dgm:presLayoutVars>
      </dgm:prSet>
      <dgm:spPr/>
    </dgm:pt>
    <dgm:pt modelId="{A648928D-1565-493B-8A02-0AF90CB35082}" type="pres">
      <dgm:prSet presAssocID="{B4B780C3-601F-4A7A-BD5D-F293F3DBAEC5}" presName="sibTrans" presStyleCnt="0"/>
      <dgm:spPr/>
    </dgm:pt>
    <dgm:pt modelId="{9767C247-A8EF-4778-B185-59A09C278E3D}" type="pres">
      <dgm:prSet presAssocID="{DDC3A319-EBC7-4428-9667-AB39B5DEB7EC}" presName="compNode" presStyleCnt="0"/>
      <dgm:spPr/>
    </dgm:pt>
    <dgm:pt modelId="{5F76EA82-40D5-44FF-8034-2EE6605431FB}" type="pres">
      <dgm:prSet presAssocID="{DDC3A319-EBC7-4428-9667-AB39B5DEB7EC}" presName="bgRect" presStyleLbl="bgShp" presStyleIdx="3" presStyleCnt="4"/>
      <dgm:spPr/>
    </dgm:pt>
    <dgm:pt modelId="{7F1B50D5-41BF-4E88-A53A-6456E9B806C0}" type="pres">
      <dgm:prSet presAssocID="{DDC3A319-EBC7-4428-9667-AB39B5DEB7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8FAEB82-2233-474B-A0A1-C98621AB4702}" type="pres">
      <dgm:prSet presAssocID="{DDC3A319-EBC7-4428-9667-AB39B5DEB7EC}" presName="spaceRect" presStyleCnt="0"/>
      <dgm:spPr/>
    </dgm:pt>
    <dgm:pt modelId="{B0D45A72-C00E-49F4-9465-3F466B046465}" type="pres">
      <dgm:prSet presAssocID="{DDC3A319-EBC7-4428-9667-AB39B5DEB7E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E295205-ACBB-4213-AE9C-F642FB764676}" type="presOf" srcId="{DDC3A319-EBC7-4428-9667-AB39B5DEB7EC}" destId="{B0D45A72-C00E-49F4-9465-3F466B046465}" srcOrd="0" destOrd="0" presId="urn:microsoft.com/office/officeart/2018/2/layout/IconVerticalSolidList"/>
    <dgm:cxn modelId="{697E312A-FC4D-46EF-B16D-AD76E248E21E}" srcId="{54C28FA9-9C44-45A7-8133-43F23086CA58}" destId="{DA35BA13-9C90-49B4-8E9D-79163EC1BB3A}" srcOrd="2" destOrd="0" parTransId="{092DA7CA-4296-42BF-8862-1CFAA201F560}" sibTransId="{B4B780C3-601F-4A7A-BD5D-F293F3DBAEC5}"/>
    <dgm:cxn modelId="{BC290964-0B85-41C3-ADC0-B3160B6B44E8}" srcId="{54C28FA9-9C44-45A7-8133-43F23086CA58}" destId="{CC2BDB7D-60EF-422B-9F05-220F2E405C61}" srcOrd="1" destOrd="0" parTransId="{16F03B9B-56E3-45D3-A321-9FD29E43718D}" sibTransId="{0261C5D2-61C2-4A3B-8C2F-17C07FBED4A6}"/>
    <dgm:cxn modelId="{3C2A2455-2CA5-414E-886C-80392448242B}" srcId="{54C28FA9-9C44-45A7-8133-43F23086CA58}" destId="{DDC3A319-EBC7-4428-9667-AB39B5DEB7EC}" srcOrd="3" destOrd="0" parTransId="{E47E6BB5-3138-413D-BE0C-7EE463AD8F11}" sibTransId="{423393F7-4A12-447E-AB4B-5C66BE3E977B}"/>
    <dgm:cxn modelId="{9FAAEF58-340D-48C3-9554-44B40350FA5A}" type="presOf" srcId="{54C28FA9-9C44-45A7-8133-43F23086CA58}" destId="{332EC6DC-88C8-4E60-8D23-290FFF3568DC}" srcOrd="0" destOrd="0" presId="urn:microsoft.com/office/officeart/2018/2/layout/IconVerticalSolidList"/>
    <dgm:cxn modelId="{FE197C59-DB15-4AD6-84D4-AE27C39CB537}" type="presOf" srcId="{DA35BA13-9C90-49B4-8E9D-79163EC1BB3A}" destId="{A34F4215-C368-4940-ADDD-21B96082BCF3}" srcOrd="0" destOrd="0" presId="urn:microsoft.com/office/officeart/2018/2/layout/IconVerticalSolidList"/>
    <dgm:cxn modelId="{3F6F477E-5DF5-4C6F-8FDB-59C856CFFA91}" srcId="{54C28FA9-9C44-45A7-8133-43F23086CA58}" destId="{B6B443EC-CEB0-472E-9248-B98CCCBEE3A3}" srcOrd="0" destOrd="0" parTransId="{8AFAC00F-AE33-48BB-8487-9DE1BF28A74F}" sibTransId="{0DC5623B-1E45-4412-A687-3ACA5D6D3075}"/>
    <dgm:cxn modelId="{215A16C4-D4D9-4452-8A48-6EA2D658C0BA}" type="presOf" srcId="{CC2BDB7D-60EF-422B-9F05-220F2E405C61}" destId="{2CC2A6C2-FC97-4604-A3E2-DC7BCD428729}" srcOrd="0" destOrd="0" presId="urn:microsoft.com/office/officeart/2018/2/layout/IconVerticalSolidList"/>
    <dgm:cxn modelId="{701C3EFE-25A4-4B4A-A1F4-64BC2D9C0E55}" type="presOf" srcId="{B6B443EC-CEB0-472E-9248-B98CCCBEE3A3}" destId="{D9885D10-412B-4343-AE35-1E1E1E92BD88}" srcOrd="0" destOrd="0" presId="urn:microsoft.com/office/officeart/2018/2/layout/IconVerticalSolidList"/>
    <dgm:cxn modelId="{32CFFBF5-6540-4694-83D9-913368C9629E}" type="presParOf" srcId="{332EC6DC-88C8-4E60-8D23-290FFF3568DC}" destId="{2E2F22FA-29DE-4947-BE3C-403FEBFBAFE8}" srcOrd="0" destOrd="0" presId="urn:microsoft.com/office/officeart/2018/2/layout/IconVerticalSolidList"/>
    <dgm:cxn modelId="{2C20D245-5796-45B9-B5D2-504197880252}" type="presParOf" srcId="{2E2F22FA-29DE-4947-BE3C-403FEBFBAFE8}" destId="{76541023-5A4D-40A0-BFCC-1BF3180D0A5C}" srcOrd="0" destOrd="0" presId="urn:microsoft.com/office/officeart/2018/2/layout/IconVerticalSolidList"/>
    <dgm:cxn modelId="{498405D9-8B6D-49C6-99EB-DC530F70A6D0}" type="presParOf" srcId="{2E2F22FA-29DE-4947-BE3C-403FEBFBAFE8}" destId="{13E8C7D7-362A-413B-8E10-51B8763440B7}" srcOrd="1" destOrd="0" presId="urn:microsoft.com/office/officeart/2018/2/layout/IconVerticalSolidList"/>
    <dgm:cxn modelId="{7156CEFC-CA73-4D7A-AE1F-781226959C44}" type="presParOf" srcId="{2E2F22FA-29DE-4947-BE3C-403FEBFBAFE8}" destId="{B33A1908-7511-45C1-B544-3DDD905277B3}" srcOrd="2" destOrd="0" presId="urn:microsoft.com/office/officeart/2018/2/layout/IconVerticalSolidList"/>
    <dgm:cxn modelId="{1D940CF6-353A-47DE-AAB4-650F8A3084E6}" type="presParOf" srcId="{2E2F22FA-29DE-4947-BE3C-403FEBFBAFE8}" destId="{D9885D10-412B-4343-AE35-1E1E1E92BD88}" srcOrd="3" destOrd="0" presId="urn:microsoft.com/office/officeart/2018/2/layout/IconVerticalSolidList"/>
    <dgm:cxn modelId="{F20F040B-7DB1-4EF5-A3EA-90D5777BBF6D}" type="presParOf" srcId="{332EC6DC-88C8-4E60-8D23-290FFF3568DC}" destId="{BC85B839-2EE1-49B9-B866-CAF125B5EDDE}" srcOrd="1" destOrd="0" presId="urn:microsoft.com/office/officeart/2018/2/layout/IconVerticalSolidList"/>
    <dgm:cxn modelId="{68BA0616-7090-4763-941C-B9D70F008362}" type="presParOf" srcId="{332EC6DC-88C8-4E60-8D23-290FFF3568DC}" destId="{B703D4F6-AF87-49CE-8264-6A458304BC30}" srcOrd="2" destOrd="0" presId="urn:microsoft.com/office/officeart/2018/2/layout/IconVerticalSolidList"/>
    <dgm:cxn modelId="{9C422622-A81D-468D-8AEA-6276E4A1A9FB}" type="presParOf" srcId="{B703D4F6-AF87-49CE-8264-6A458304BC30}" destId="{060D3AC8-00AB-4080-9C75-45131443F24C}" srcOrd="0" destOrd="0" presId="urn:microsoft.com/office/officeart/2018/2/layout/IconVerticalSolidList"/>
    <dgm:cxn modelId="{1CA6943A-B8F5-42ED-BA70-C39C9B939232}" type="presParOf" srcId="{B703D4F6-AF87-49CE-8264-6A458304BC30}" destId="{D1AED724-E547-4DB1-88C7-31CCAFB1CAA1}" srcOrd="1" destOrd="0" presId="urn:microsoft.com/office/officeart/2018/2/layout/IconVerticalSolidList"/>
    <dgm:cxn modelId="{EA410B7E-E6A8-4A7A-B1B7-5FAB4214209F}" type="presParOf" srcId="{B703D4F6-AF87-49CE-8264-6A458304BC30}" destId="{6C2DB931-51A2-4DCD-B949-DB7A51D53153}" srcOrd="2" destOrd="0" presId="urn:microsoft.com/office/officeart/2018/2/layout/IconVerticalSolidList"/>
    <dgm:cxn modelId="{B08AD754-2480-4A39-90D5-5C4F8C8EE234}" type="presParOf" srcId="{B703D4F6-AF87-49CE-8264-6A458304BC30}" destId="{2CC2A6C2-FC97-4604-A3E2-DC7BCD428729}" srcOrd="3" destOrd="0" presId="urn:microsoft.com/office/officeart/2018/2/layout/IconVerticalSolidList"/>
    <dgm:cxn modelId="{65CA7EEA-88F0-489C-B224-C125F37C71F0}" type="presParOf" srcId="{332EC6DC-88C8-4E60-8D23-290FFF3568DC}" destId="{585139E3-E523-43EC-B2FA-8172FA270262}" srcOrd="3" destOrd="0" presId="urn:microsoft.com/office/officeart/2018/2/layout/IconVerticalSolidList"/>
    <dgm:cxn modelId="{66945C05-DBC4-4CC0-9AF7-420BAE1A23CF}" type="presParOf" srcId="{332EC6DC-88C8-4E60-8D23-290FFF3568DC}" destId="{B88064C7-E537-41AC-8368-9A2BF9359CA3}" srcOrd="4" destOrd="0" presId="urn:microsoft.com/office/officeart/2018/2/layout/IconVerticalSolidList"/>
    <dgm:cxn modelId="{488D6325-AFBE-4CB7-A60B-1364302B9A89}" type="presParOf" srcId="{B88064C7-E537-41AC-8368-9A2BF9359CA3}" destId="{368F7F8B-A814-4D5D-9C50-032F3AB2B539}" srcOrd="0" destOrd="0" presId="urn:microsoft.com/office/officeart/2018/2/layout/IconVerticalSolidList"/>
    <dgm:cxn modelId="{2D03413B-66E8-4532-8A3D-8D35C64FAFAF}" type="presParOf" srcId="{B88064C7-E537-41AC-8368-9A2BF9359CA3}" destId="{835F1BEB-5683-4D3A-9A08-DE61F1A2DC71}" srcOrd="1" destOrd="0" presId="urn:microsoft.com/office/officeart/2018/2/layout/IconVerticalSolidList"/>
    <dgm:cxn modelId="{F7FB8DE9-6725-4819-A604-A56BC2BBD200}" type="presParOf" srcId="{B88064C7-E537-41AC-8368-9A2BF9359CA3}" destId="{31AB8961-FD36-40E1-B7D9-B01091C7D1CB}" srcOrd="2" destOrd="0" presId="urn:microsoft.com/office/officeart/2018/2/layout/IconVerticalSolidList"/>
    <dgm:cxn modelId="{F3426A4B-A935-4CDA-9263-C9A89D5230F7}" type="presParOf" srcId="{B88064C7-E537-41AC-8368-9A2BF9359CA3}" destId="{A34F4215-C368-4940-ADDD-21B96082BCF3}" srcOrd="3" destOrd="0" presId="urn:microsoft.com/office/officeart/2018/2/layout/IconVerticalSolidList"/>
    <dgm:cxn modelId="{79FFCA87-C86B-4BDB-9237-A853D05A9859}" type="presParOf" srcId="{332EC6DC-88C8-4E60-8D23-290FFF3568DC}" destId="{A648928D-1565-493B-8A02-0AF90CB35082}" srcOrd="5" destOrd="0" presId="urn:microsoft.com/office/officeart/2018/2/layout/IconVerticalSolidList"/>
    <dgm:cxn modelId="{CBFA85D8-0458-40F3-B7C0-0B778AF605BA}" type="presParOf" srcId="{332EC6DC-88C8-4E60-8D23-290FFF3568DC}" destId="{9767C247-A8EF-4778-B185-59A09C278E3D}" srcOrd="6" destOrd="0" presId="urn:microsoft.com/office/officeart/2018/2/layout/IconVerticalSolidList"/>
    <dgm:cxn modelId="{5CE40D78-C438-46DC-80E7-422633280E7F}" type="presParOf" srcId="{9767C247-A8EF-4778-B185-59A09C278E3D}" destId="{5F76EA82-40D5-44FF-8034-2EE6605431FB}" srcOrd="0" destOrd="0" presId="urn:microsoft.com/office/officeart/2018/2/layout/IconVerticalSolidList"/>
    <dgm:cxn modelId="{72861510-F2EC-4A05-B380-E223B54EA17B}" type="presParOf" srcId="{9767C247-A8EF-4778-B185-59A09C278E3D}" destId="{7F1B50D5-41BF-4E88-A53A-6456E9B806C0}" srcOrd="1" destOrd="0" presId="urn:microsoft.com/office/officeart/2018/2/layout/IconVerticalSolidList"/>
    <dgm:cxn modelId="{287AE17E-CAB0-46C2-9CCC-2CAEA46C104A}" type="presParOf" srcId="{9767C247-A8EF-4778-B185-59A09C278E3D}" destId="{58FAEB82-2233-474B-A0A1-C98621AB4702}" srcOrd="2" destOrd="0" presId="urn:microsoft.com/office/officeart/2018/2/layout/IconVerticalSolidList"/>
    <dgm:cxn modelId="{BD529ED2-4BBB-43FB-8EA8-C720FBD9071F}" type="presParOf" srcId="{9767C247-A8EF-4778-B185-59A09C278E3D}" destId="{B0D45A72-C00E-49F4-9465-3F466B0464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0DCB8-282F-4423-A71A-B84FC09EB59E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AE7A7-1AF1-4C21-8A3C-4381E0C15FE4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6FFFA-5ED1-4DB7-82EF-D2346C8A6AC6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today's competitive banking environment, understanding customer behavior is crucial for designing effective marketing strategies. </a:t>
          </a:r>
        </a:p>
      </dsp:txBody>
      <dsp:txXfrm>
        <a:off x="1437631" y="531"/>
        <a:ext cx="9077968" cy="1244702"/>
      </dsp:txXfrm>
    </dsp:sp>
    <dsp:sp modelId="{2E4BBCFA-523E-4D02-8B69-1F5D45515D43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9EC02-55B1-46B3-94C1-3ADD14CA3ECC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3EBC7-4B3C-4699-B0ED-62A6EFAF7375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project focuses on analyzing a dataset from a recent marketing campaign aimed at encouraging customers to subscribe to term deposits. </a:t>
          </a:r>
        </a:p>
      </dsp:txBody>
      <dsp:txXfrm>
        <a:off x="1437631" y="1556410"/>
        <a:ext cx="9077968" cy="1244702"/>
      </dsp:txXfrm>
    </dsp:sp>
    <dsp:sp modelId="{DB2DBF9E-D1B3-4BE5-8612-9435481CED28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A0053-753C-4E7D-A38D-6DD30367D596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1A3BA-C82D-49EB-B99A-2B0F01BE3FBC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By examining various customer attributes, we aim to uncover patterns and predict which individuals are most likely to subscribe to a term deposit.</a:t>
          </a:r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95917-DF8D-42BE-AA8E-66FD88DDAE61}">
      <dsp:nvSpPr>
        <dsp:cNvPr id="0" name=""/>
        <dsp:cNvSpPr/>
      </dsp:nvSpPr>
      <dsp:spPr>
        <a:xfrm>
          <a:off x="0" y="1409"/>
          <a:ext cx="10515600" cy="600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2F464-D29C-46A7-810C-EBF4B254AF49}">
      <dsp:nvSpPr>
        <dsp:cNvPr id="0" name=""/>
        <dsp:cNvSpPr/>
      </dsp:nvSpPr>
      <dsp:spPr>
        <a:xfrm>
          <a:off x="181696" y="136555"/>
          <a:ext cx="330356" cy="3303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84685-412B-4BD6-98C6-ACFDAB59987B}">
      <dsp:nvSpPr>
        <dsp:cNvPr id="0" name=""/>
        <dsp:cNvSpPr/>
      </dsp:nvSpPr>
      <dsp:spPr>
        <a:xfrm>
          <a:off x="693749" y="1409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primary aim of this project is to harness the power of data analytics to enhance the effectiveness of marketing campaigns targeted at promoting term deposit subscriptions.</a:t>
          </a:r>
        </a:p>
      </dsp:txBody>
      <dsp:txXfrm>
        <a:off x="693749" y="1409"/>
        <a:ext cx="9821850" cy="600648"/>
      </dsp:txXfrm>
    </dsp:sp>
    <dsp:sp modelId="{D18C928F-6CB9-4C23-B874-313768760939}">
      <dsp:nvSpPr>
        <dsp:cNvPr id="0" name=""/>
        <dsp:cNvSpPr/>
      </dsp:nvSpPr>
      <dsp:spPr>
        <a:xfrm>
          <a:off x="0" y="752220"/>
          <a:ext cx="10515600" cy="600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6D35D-22B3-4FF0-B553-23C4A0C3BAC3}">
      <dsp:nvSpPr>
        <dsp:cNvPr id="0" name=""/>
        <dsp:cNvSpPr/>
      </dsp:nvSpPr>
      <dsp:spPr>
        <a:xfrm>
          <a:off x="181696" y="887366"/>
          <a:ext cx="330356" cy="3303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2608A-E99F-46C3-8E9D-11D0C7C4430A}">
      <dsp:nvSpPr>
        <dsp:cNvPr id="0" name=""/>
        <dsp:cNvSpPr/>
      </dsp:nvSpPr>
      <dsp:spPr>
        <a:xfrm>
          <a:off x="693749" y="752220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Predict who subscribes:</a:t>
          </a:r>
          <a:r>
            <a:rPr lang="en-US" sz="1600" b="0" i="0" kern="1200" baseline="0"/>
            <a:t> Target the right people with term deposit promotions. </a:t>
          </a:r>
          <a:endParaRPr lang="en-US" sz="1600" kern="1200"/>
        </a:p>
      </dsp:txBody>
      <dsp:txXfrm>
        <a:off x="693749" y="752220"/>
        <a:ext cx="9821850" cy="600648"/>
      </dsp:txXfrm>
    </dsp:sp>
    <dsp:sp modelId="{D92BE339-D1A2-4773-A46D-3D95C494EFAF}">
      <dsp:nvSpPr>
        <dsp:cNvPr id="0" name=""/>
        <dsp:cNvSpPr/>
      </dsp:nvSpPr>
      <dsp:spPr>
        <a:xfrm>
          <a:off x="0" y="1503031"/>
          <a:ext cx="10515600" cy="600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FA6CE-A95B-447B-904F-C3290CF7DBD1}">
      <dsp:nvSpPr>
        <dsp:cNvPr id="0" name=""/>
        <dsp:cNvSpPr/>
      </dsp:nvSpPr>
      <dsp:spPr>
        <a:xfrm>
          <a:off x="181696" y="1638177"/>
          <a:ext cx="330356" cy="3303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4C5AF-DEF3-4599-B8AA-CF3F68937D2E}">
      <dsp:nvSpPr>
        <dsp:cNvPr id="0" name=""/>
        <dsp:cNvSpPr/>
      </dsp:nvSpPr>
      <dsp:spPr>
        <a:xfrm>
          <a:off x="693749" y="1503031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Group customers:</a:t>
          </a:r>
          <a:r>
            <a:rPr lang="en-US" sz="1600" b="0" i="0" kern="1200" baseline="0"/>
            <a:t> Tailor messages based on needs and preferences. </a:t>
          </a:r>
          <a:endParaRPr lang="en-US" sz="1600" kern="1200"/>
        </a:p>
      </dsp:txBody>
      <dsp:txXfrm>
        <a:off x="693749" y="1503031"/>
        <a:ext cx="9821850" cy="600648"/>
      </dsp:txXfrm>
    </dsp:sp>
    <dsp:sp modelId="{935854EE-1C56-4A79-A202-55E6FE88A578}">
      <dsp:nvSpPr>
        <dsp:cNvPr id="0" name=""/>
        <dsp:cNvSpPr/>
      </dsp:nvSpPr>
      <dsp:spPr>
        <a:xfrm>
          <a:off x="0" y="2253843"/>
          <a:ext cx="10515600" cy="600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B25B3-DA85-437E-A0EA-F75E3C0B9299}">
      <dsp:nvSpPr>
        <dsp:cNvPr id="0" name=""/>
        <dsp:cNvSpPr/>
      </dsp:nvSpPr>
      <dsp:spPr>
        <a:xfrm>
          <a:off x="181696" y="2388989"/>
          <a:ext cx="330356" cy="3303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45144-4F56-4959-A328-6E6C0EE83FE1}">
      <dsp:nvSpPr>
        <dsp:cNvPr id="0" name=""/>
        <dsp:cNvSpPr/>
      </dsp:nvSpPr>
      <dsp:spPr>
        <a:xfrm>
          <a:off x="693749" y="2253843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Understand why they subscribe:</a:t>
          </a:r>
          <a:r>
            <a:rPr lang="en-US" sz="1600" b="0" i="0" kern="1200" baseline="0"/>
            <a:t> Craft marketing that resonates with motivations. </a:t>
          </a:r>
          <a:endParaRPr lang="en-US" sz="1600" kern="1200"/>
        </a:p>
      </dsp:txBody>
      <dsp:txXfrm>
        <a:off x="693749" y="2253843"/>
        <a:ext cx="9821850" cy="600648"/>
      </dsp:txXfrm>
    </dsp:sp>
    <dsp:sp modelId="{F8E01DC8-4E23-43DF-858A-C7B975539CC1}">
      <dsp:nvSpPr>
        <dsp:cNvPr id="0" name=""/>
        <dsp:cNvSpPr/>
      </dsp:nvSpPr>
      <dsp:spPr>
        <a:xfrm>
          <a:off x="0" y="3004654"/>
          <a:ext cx="10515600" cy="600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660A1-FB07-40DA-A2FA-B7510D190FAE}">
      <dsp:nvSpPr>
        <dsp:cNvPr id="0" name=""/>
        <dsp:cNvSpPr/>
      </dsp:nvSpPr>
      <dsp:spPr>
        <a:xfrm>
          <a:off x="181696" y="3139800"/>
          <a:ext cx="330356" cy="3303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9BC3F-E288-42CD-81F7-8A2286B6C11B}">
      <dsp:nvSpPr>
        <dsp:cNvPr id="0" name=""/>
        <dsp:cNvSpPr/>
      </dsp:nvSpPr>
      <dsp:spPr>
        <a:xfrm>
          <a:off x="693749" y="3004654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Get more out of marketing budget:</a:t>
          </a:r>
          <a:r>
            <a:rPr lang="en-US" sz="1600" b="0" i="0" kern="1200" baseline="0"/>
            <a:t> Focus efforts on high-potential customers. </a:t>
          </a:r>
          <a:endParaRPr lang="en-US" sz="1600" kern="1200"/>
        </a:p>
      </dsp:txBody>
      <dsp:txXfrm>
        <a:off x="693749" y="3004654"/>
        <a:ext cx="9821850" cy="600648"/>
      </dsp:txXfrm>
    </dsp:sp>
    <dsp:sp modelId="{0F570D94-EFB5-472C-B7EF-36FBC5649F9B}">
      <dsp:nvSpPr>
        <dsp:cNvPr id="0" name=""/>
        <dsp:cNvSpPr/>
      </dsp:nvSpPr>
      <dsp:spPr>
        <a:xfrm>
          <a:off x="0" y="3755465"/>
          <a:ext cx="10515600" cy="600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7CA36-17C7-4063-84F9-3C90986B010B}">
      <dsp:nvSpPr>
        <dsp:cNvPr id="0" name=""/>
        <dsp:cNvSpPr/>
      </dsp:nvSpPr>
      <dsp:spPr>
        <a:xfrm>
          <a:off x="181696" y="3890611"/>
          <a:ext cx="330356" cy="3303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540A3-C215-4478-822B-C7F65FABDB1B}">
      <dsp:nvSpPr>
        <dsp:cNvPr id="0" name=""/>
        <dsp:cNvSpPr/>
      </dsp:nvSpPr>
      <dsp:spPr>
        <a:xfrm>
          <a:off x="693749" y="3755465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Learn for future success:</a:t>
          </a:r>
          <a:r>
            <a:rPr lang="en-US" sz="1600" b="0" i="0" kern="1200" baseline="0"/>
            <a:t> Continuously improve marketing campaigns. </a:t>
          </a:r>
          <a:endParaRPr lang="en-US" sz="1600" kern="1200"/>
        </a:p>
      </dsp:txBody>
      <dsp:txXfrm>
        <a:off x="693749" y="3755465"/>
        <a:ext cx="9821850" cy="600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16A9C-B99C-4829-AC3F-3B5CFC5BF9A3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F49D5-8BD3-4571-9D3C-6C64343511D8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3D4BA-C307-4536-AC2D-C4FFF72A535C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Predictive Analysis</a:t>
          </a:r>
          <a:r>
            <a:rPr lang="en-US" sz="2300" b="0" i="0" kern="1200" baseline="0"/>
            <a:t>: Develop models to predict the likelihood of a customer subscribing to a term deposit based on their attributes.</a:t>
          </a:r>
          <a:endParaRPr lang="en-US" sz="2300" kern="1200"/>
        </a:p>
      </dsp:txBody>
      <dsp:txXfrm>
        <a:off x="1437631" y="531"/>
        <a:ext cx="9077968" cy="1244702"/>
      </dsp:txXfrm>
    </dsp:sp>
    <dsp:sp modelId="{B5F943BB-4FDB-4B45-8208-7B26352A0EBB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7E119-999F-45FC-A1D6-D615AFC1E23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80DF7-2675-4DBD-B88F-7984F9DAF67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Customer Segmentation</a:t>
          </a:r>
          <a:r>
            <a:rPr lang="en-US" sz="2300" b="0" i="0" kern="1200" baseline="0"/>
            <a:t>: Identify key segments within the customer base that are more likely to convert.</a:t>
          </a:r>
          <a:endParaRPr lang="en-US" sz="2300" kern="1200"/>
        </a:p>
      </dsp:txBody>
      <dsp:txXfrm>
        <a:off x="1437631" y="1556410"/>
        <a:ext cx="9077968" cy="1244702"/>
      </dsp:txXfrm>
    </dsp:sp>
    <dsp:sp modelId="{A2DD240A-F3B4-4462-BF12-04CFC9D27BCA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A5E4F-908B-40AA-A594-F8E1CBD847A9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1194-C925-40DE-9A60-1EB13C4029C6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Strategic Insights</a:t>
          </a:r>
          <a:r>
            <a:rPr lang="en-US" sz="2300" b="0" i="0" kern="1200" baseline="0"/>
            <a:t>: Provide actionable insights for optimizing future marketing campaigns, improving customer targeting, and increasing conversion rates. </a:t>
          </a:r>
          <a:endParaRPr lang="en-US" sz="2300" kern="1200"/>
        </a:p>
      </dsp:txBody>
      <dsp:txXfrm>
        <a:off x="1437631" y="3112289"/>
        <a:ext cx="90779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F3F0C-9AEF-4D41-980A-364D47B5EBC6}">
      <dsp:nvSpPr>
        <dsp:cNvPr id="0" name=""/>
        <dsp:cNvSpPr/>
      </dsp:nvSpPr>
      <dsp:spPr>
        <a:xfrm>
          <a:off x="6315" y="991123"/>
          <a:ext cx="1974242" cy="23690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Increased Conversion Rates: </a:t>
          </a:r>
          <a:r>
            <a:rPr lang="en-US" sz="1200" kern="1200" dirty="0"/>
            <a:t>Target the right people with relevant promotions, leading to more subscriptions.</a:t>
          </a:r>
        </a:p>
      </dsp:txBody>
      <dsp:txXfrm>
        <a:off x="6315" y="1938759"/>
        <a:ext cx="1974242" cy="1421454"/>
      </dsp:txXfrm>
    </dsp:sp>
    <dsp:sp modelId="{1BCE43A0-321A-4513-A243-D0283BE11EA8}">
      <dsp:nvSpPr>
        <dsp:cNvPr id="0" name=""/>
        <dsp:cNvSpPr/>
      </dsp:nvSpPr>
      <dsp:spPr>
        <a:xfrm>
          <a:off x="6315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01</a:t>
          </a:r>
        </a:p>
      </dsp:txBody>
      <dsp:txXfrm>
        <a:off x="6315" y="991123"/>
        <a:ext cx="1974242" cy="947636"/>
      </dsp:txXfrm>
    </dsp:sp>
    <dsp:sp modelId="{D89DBA79-C140-4D5D-88B0-E2D719D7CF81}">
      <dsp:nvSpPr>
        <dsp:cNvPr id="0" name=""/>
        <dsp:cNvSpPr/>
      </dsp:nvSpPr>
      <dsp:spPr>
        <a:xfrm>
          <a:off x="2138497" y="991123"/>
          <a:ext cx="1974242" cy="23690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Enhanced Marketing ROI: </a:t>
          </a:r>
          <a:r>
            <a:rPr lang="en-US" sz="1200" kern="1200" dirty="0"/>
            <a:t>Focus resources on high-potential customers, maximizing marketing budget impact.</a:t>
          </a:r>
        </a:p>
      </dsp:txBody>
      <dsp:txXfrm>
        <a:off x="2138497" y="1938759"/>
        <a:ext cx="1974242" cy="1421454"/>
      </dsp:txXfrm>
    </dsp:sp>
    <dsp:sp modelId="{F34FBDF0-A85B-415F-8CD9-82FCDEB2BDB2}">
      <dsp:nvSpPr>
        <dsp:cNvPr id="0" name=""/>
        <dsp:cNvSpPr/>
      </dsp:nvSpPr>
      <dsp:spPr>
        <a:xfrm>
          <a:off x="2138497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02</a:t>
          </a:r>
        </a:p>
      </dsp:txBody>
      <dsp:txXfrm>
        <a:off x="2138497" y="991123"/>
        <a:ext cx="1974242" cy="947636"/>
      </dsp:txXfrm>
    </dsp:sp>
    <dsp:sp modelId="{34F88681-93F8-421A-BCF9-9B234A99E94D}">
      <dsp:nvSpPr>
        <dsp:cNvPr id="0" name=""/>
        <dsp:cNvSpPr/>
      </dsp:nvSpPr>
      <dsp:spPr>
        <a:xfrm>
          <a:off x="4270678" y="991123"/>
          <a:ext cx="1974242" cy="23690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Improved Customer Segmentation: </a:t>
          </a:r>
          <a:r>
            <a:rPr lang="en-US" sz="1200" kern="1200" dirty="0"/>
            <a:t>Craft personalized messages based on needs and preferences, leading to higher engagement.</a:t>
          </a:r>
        </a:p>
      </dsp:txBody>
      <dsp:txXfrm>
        <a:off x="4270678" y="1938759"/>
        <a:ext cx="1974242" cy="1421454"/>
      </dsp:txXfrm>
    </dsp:sp>
    <dsp:sp modelId="{23A3C53F-A5D5-44F9-9EB3-A25A37616233}">
      <dsp:nvSpPr>
        <dsp:cNvPr id="0" name=""/>
        <dsp:cNvSpPr/>
      </dsp:nvSpPr>
      <dsp:spPr>
        <a:xfrm>
          <a:off x="4270678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03</a:t>
          </a:r>
        </a:p>
      </dsp:txBody>
      <dsp:txXfrm>
        <a:off x="4270678" y="991123"/>
        <a:ext cx="1974242" cy="947636"/>
      </dsp:txXfrm>
    </dsp:sp>
    <dsp:sp modelId="{68C1B719-E348-40D9-B683-3F37907E66DE}">
      <dsp:nvSpPr>
        <dsp:cNvPr id="0" name=""/>
        <dsp:cNvSpPr/>
      </dsp:nvSpPr>
      <dsp:spPr>
        <a:xfrm>
          <a:off x="6402860" y="991123"/>
          <a:ext cx="1974242" cy="23690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Data-Driven Decision Making: </a:t>
          </a:r>
          <a:r>
            <a:rPr lang="en-US" sz="1200" kern="1200" dirty="0"/>
            <a:t>Gain insights into customer motivations for informed product and marketing strategies.</a:t>
          </a:r>
        </a:p>
      </dsp:txBody>
      <dsp:txXfrm>
        <a:off x="6402860" y="1938759"/>
        <a:ext cx="1974242" cy="1421454"/>
      </dsp:txXfrm>
    </dsp:sp>
    <dsp:sp modelId="{1CECBA2D-B493-4639-AE0B-62FCF5CFC0E5}">
      <dsp:nvSpPr>
        <dsp:cNvPr id="0" name=""/>
        <dsp:cNvSpPr/>
      </dsp:nvSpPr>
      <dsp:spPr>
        <a:xfrm>
          <a:off x="6402860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04</a:t>
          </a:r>
        </a:p>
      </dsp:txBody>
      <dsp:txXfrm>
        <a:off x="6402860" y="991123"/>
        <a:ext cx="1974242" cy="947636"/>
      </dsp:txXfrm>
    </dsp:sp>
    <dsp:sp modelId="{8A8BB619-F055-4411-9783-E86473D7693B}">
      <dsp:nvSpPr>
        <dsp:cNvPr id="0" name=""/>
        <dsp:cNvSpPr/>
      </dsp:nvSpPr>
      <dsp:spPr>
        <a:xfrm>
          <a:off x="8535042" y="991123"/>
          <a:ext cx="1974242" cy="23690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Reduced Risk and Costs:</a:t>
          </a:r>
          <a:r>
            <a:rPr lang="en-US" sz="1200" kern="1200" dirty="0"/>
            <a:t> Avoid unnecessary marketing efforts, focusing on more promising customers.</a:t>
          </a:r>
        </a:p>
      </dsp:txBody>
      <dsp:txXfrm>
        <a:off x="8535042" y="1938759"/>
        <a:ext cx="1974242" cy="1421454"/>
      </dsp:txXfrm>
    </dsp:sp>
    <dsp:sp modelId="{9AEDC8B7-2979-4F5E-B7C8-01D4B7770E71}">
      <dsp:nvSpPr>
        <dsp:cNvPr id="0" name=""/>
        <dsp:cNvSpPr/>
      </dsp:nvSpPr>
      <dsp:spPr>
        <a:xfrm>
          <a:off x="8535042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05</a:t>
          </a:r>
        </a:p>
      </dsp:txBody>
      <dsp:txXfrm>
        <a:off x="8535042" y="991123"/>
        <a:ext cx="1974242" cy="9476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5DF4F-62D6-47CA-953C-FAF3A405FBD4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A5E408BB-950C-4C2F-9779-479AA423685F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average customer is around 40 years old</a:t>
          </a:r>
        </a:p>
      </dsp:txBody>
      <dsp:txXfrm>
        <a:off x="8061" y="5979"/>
        <a:ext cx="3034531" cy="1820718"/>
      </dsp:txXfrm>
    </dsp:sp>
    <dsp:sp modelId="{D7471CB8-0C5C-433D-A47D-BBA4970AB299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0403F69F-A93C-451B-9718-884B29BE989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higher percentage of customers might be married</a:t>
          </a:r>
        </a:p>
      </dsp:txBody>
      <dsp:txXfrm>
        <a:off x="3740534" y="5979"/>
        <a:ext cx="3034531" cy="1820718"/>
      </dsp:txXfrm>
    </dsp:sp>
    <dsp:sp modelId="{B09DE5D5-2603-4C2B-9716-F634D6E674BF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42A1AE6D-B2E6-45B9-8CBA-0581852DA26F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data suggests a diverse range of job types among the customers.</a:t>
          </a:r>
        </a:p>
      </dsp:txBody>
      <dsp:txXfrm>
        <a:off x="7473007" y="5979"/>
        <a:ext cx="3034531" cy="1820718"/>
      </dsp:txXfrm>
    </dsp:sp>
    <dsp:sp modelId="{FD41B5CA-4ABE-4D26-85A3-423A46B9EE87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FEFE7EDA-D6C0-43B4-BF77-8A30035ECB6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small percentage of customers have loan defaults“</a:t>
          </a:r>
        </a:p>
      </dsp:txBody>
      <dsp:txXfrm>
        <a:off x="8061" y="2524640"/>
        <a:ext cx="3034531" cy="1820718"/>
      </dsp:txXfrm>
    </dsp:sp>
    <dsp:sp modelId="{DBA3489C-6304-41E7-806B-6C1BE70532F2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09830174-AC4F-4EE7-B8CF-71203CE3CB7D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average customer has a balance of around $1362.</a:t>
          </a:r>
        </a:p>
      </dsp:txBody>
      <dsp:txXfrm>
        <a:off x="3740534" y="2524640"/>
        <a:ext cx="3034531" cy="1820718"/>
      </dsp:txXfrm>
    </dsp:sp>
    <dsp:sp modelId="{98CCF2EC-1AF0-4342-8B5A-5A14241FB041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balance might be skewed towards higher values.</a:t>
          </a:r>
        </a:p>
      </dsp:txBody>
      <dsp:txXfrm>
        <a:off x="7473007" y="2524640"/>
        <a:ext cx="3034531" cy="18207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80D02-4BE8-48C5-874D-626DBF6833D5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 average, there have been 2 contacts per customer this campaign.</a:t>
          </a:r>
        </a:p>
      </dsp:txBody>
      <dsp:txXfrm>
        <a:off x="0" y="39687"/>
        <a:ext cx="3286125" cy="1971675"/>
      </dsp:txXfrm>
    </dsp:sp>
    <dsp:sp modelId="{30D417FB-ECB6-4BE1-8D69-91A8335E138C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significant portion of customers might have housing loans</a:t>
          </a:r>
        </a:p>
      </dsp:txBody>
      <dsp:txXfrm>
        <a:off x="3614737" y="39687"/>
        <a:ext cx="3286125" cy="1971675"/>
      </dsp:txXfrm>
    </dsp:sp>
    <dsp:sp modelId="{F687305A-32CC-4AA1-9332-88B017600681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Previous contacts were primarily cellular or telephone</a:t>
          </a:r>
        </a:p>
      </dsp:txBody>
      <dsp:txXfrm>
        <a:off x="7229475" y="39687"/>
        <a:ext cx="3286125" cy="1971675"/>
      </dsp:txXfrm>
    </dsp:sp>
    <dsp:sp modelId="{C3E76DF5-0CCD-4BD1-B4DC-A2D004DCDDA5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significant portion of customers may have had unknown outcomes in previous campaigns</a:t>
          </a:r>
        </a:p>
      </dsp:txBody>
      <dsp:txXfrm>
        <a:off x="1807368" y="2339975"/>
        <a:ext cx="3286125" cy="1971675"/>
      </dsp:txXfrm>
    </dsp:sp>
    <dsp:sp modelId="{4601ADEA-7188-47A3-B5BB-6BF64FD0D3AF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data shows that 17% of customers are currently subscribed to term deposits</a:t>
          </a:r>
        </a:p>
      </dsp:txBody>
      <dsp:txXfrm>
        <a:off x="5422106" y="2339975"/>
        <a:ext cx="3286125" cy="19716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73C2D-673B-49F7-8DCF-3F7DA1011A15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B9571-E7B1-4179-89E6-31AADAC950BE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CA0CB-E145-4219-B555-34EB7BC4BF75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Correlation Matrix:</a:t>
          </a:r>
          <a:r>
            <a:rPr lang="en-US" sz="2100" kern="1200"/>
            <a:t> A correlation between higher balances and subscriptions might suggest customers with more savings are more receptive to investment opportunities.</a:t>
          </a:r>
        </a:p>
      </dsp:txBody>
      <dsp:txXfrm>
        <a:off x="1509882" y="708097"/>
        <a:ext cx="9005717" cy="1307257"/>
      </dsp:txXfrm>
    </dsp:sp>
    <dsp:sp modelId="{4B73C520-27B4-4E0F-8191-6480497E770D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D88C7-0E8D-499A-85DF-4E6BD53C2A3C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947F0-BAB1-4C1F-8BC7-75FC6401FD0D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Actionable Recommendations:</a:t>
          </a:r>
          <a:r>
            <a:rPr lang="en-US" sz="2100" kern="1200"/>
            <a:t> Based on your findings, provide actionable recommendations for marketing strategies. For example, suggest targeting customers with higher balances with personalized offers for term deposits.</a:t>
          </a:r>
        </a:p>
      </dsp:txBody>
      <dsp:txXfrm>
        <a:off x="1509882" y="2342169"/>
        <a:ext cx="9005717" cy="13072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41023-5A4D-40A0-BFCC-1BF3180D0A5C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8C7D7-362A-413B-8E10-51B8763440B7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85D10-412B-4343-AE35-1E1E1E92BD88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data exploration provides valuable insights into the characteristics and potential behaviors of our customer base for term deposits. </a:t>
          </a:r>
        </a:p>
      </dsp:txBody>
      <dsp:txXfrm>
        <a:off x="1058686" y="1808"/>
        <a:ext cx="9456913" cy="916611"/>
      </dsp:txXfrm>
    </dsp:sp>
    <dsp:sp modelId="{060D3AC8-00AB-4080-9C75-45131443F24C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ED724-E547-4DB1-88C7-31CCAFB1CAA1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2A6C2-FC97-4604-A3E2-DC7BCD428729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can identify trends in customer demographics, financial information, and marketing interactions. </a:t>
          </a:r>
        </a:p>
      </dsp:txBody>
      <dsp:txXfrm>
        <a:off x="1058686" y="1147573"/>
        <a:ext cx="9456913" cy="916611"/>
      </dsp:txXfrm>
    </dsp:sp>
    <dsp:sp modelId="{368F7F8B-A814-4D5D-9C50-032F3AB2B539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F1BEB-5683-4D3A-9A08-DE61F1A2DC71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F4215-C368-4940-ADDD-21B96082BCF3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By analyzing the relationships between these factors and subscription likelihood, we can develop targeted marketing strategies to reach the most promising customer segments.</a:t>
          </a:r>
        </a:p>
      </dsp:txBody>
      <dsp:txXfrm>
        <a:off x="1058686" y="2293338"/>
        <a:ext cx="9456913" cy="916611"/>
      </dsp:txXfrm>
    </dsp:sp>
    <dsp:sp modelId="{5F76EA82-40D5-44FF-8034-2EE6605431FB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B50D5-41BF-4E88-A53A-6456E9B806C0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45A72-C00E-49F4-9465-3F466B046465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targeted approach can increase the efficiency and effectiveness of our marketing efforts, leading to a higher conversion rate for term deposit subscriptions.</a:t>
          </a:r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D92F-33BD-0613-5FD8-549A80FBA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2A71D-BF67-7991-F91E-D2EEB2470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F547-DF24-269A-3FFA-24E8C5CD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9287-5451-4844-BF85-BA28BF2CFB2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B225E-CD38-F7B2-9220-A6B9E709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5B8A-1C1D-61DE-CED4-73230925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34BA-A76F-4C42-A9AA-1FE2D808D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0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014A-AFA4-147C-8418-E067AD17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891C2-10EC-EC6C-2431-5CBB30A5D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D69A-A7CA-B85F-061A-4C04DAF5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9287-5451-4844-BF85-BA28BF2CFB2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7CADA-E2A3-DB7B-8621-4A251D67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07717-12F6-0B3E-D290-02128000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34BA-A76F-4C42-A9AA-1FE2D808D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4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78DCB-3F75-B8BC-0B3A-5E143E7E3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394D4-6611-984C-4E15-3CC5CD79E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BAD6-D2E0-85A5-4544-436BF16B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9287-5451-4844-BF85-BA28BF2CFB2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1063-6AB3-FC7E-2251-0DC25FBF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2628-2078-AD8F-67CD-DE9DD7F5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34BA-A76F-4C42-A9AA-1FE2D808D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5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FC5A-5980-F259-4096-C36E21CB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F69E-4964-3E68-D30F-DE69AD64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34269-B7AB-2898-6C8A-F7605ADB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9287-5451-4844-BF85-BA28BF2CFB2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18907-0E02-48BE-F86F-C4544A0C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A9EA-7795-B8DC-5F9C-ED89569A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34BA-A76F-4C42-A9AA-1FE2D808D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8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613A-0583-2231-A2A7-5716B76F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155DE-DB11-EE96-4829-E60E2359E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FB6E-BF7E-0D24-907A-73AF9E2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9287-5451-4844-BF85-BA28BF2CFB2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1A511-F95C-E62D-0A58-506A931C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A1A5B-36B7-103C-CCF6-DBE8C48E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34BA-A76F-4C42-A9AA-1FE2D808D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2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C055-9CFF-8EBC-FF06-1E19AE31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685A-D22E-55CC-36F6-12DA97A08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E3C81-399A-7E2B-9E43-D92D30555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97315-7794-826B-8D4C-6573581D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9287-5451-4844-BF85-BA28BF2CFB2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BE748-D486-90DF-E4DA-F29C4938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1ED18-1C8F-647A-F715-141AAE2E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34BA-A76F-4C42-A9AA-1FE2D808D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74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230D-E104-F8FD-97A4-21AC2D83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5CA17-2657-2918-1C1A-A2F0C8B5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A97D9-B899-DD7F-CD71-FB1CD3F3E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3CFF5-43BC-4B3B-5AEE-66C6138A7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BD99C-7C03-F5A8-7B65-8D487DC84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AF8E6-E947-04FE-7E2A-458C61B2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9287-5451-4844-BF85-BA28BF2CFB2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6FB84-20A0-52F2-7999-40734293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CDE39-051B-5818-3F56-169B3752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34BA-A76F-4C42-A9AA-1FE2D808D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08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FC13-DD46-DF88-68ED-06E98765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C7892-5DFA-67F3-7FB9-CD8DEF30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9287-5451-4844-BF85-BA28BF2CFB2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D2B86-4FDE-08A8-1F60-E26E1563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B0100-0960-352C-E51C-0F0E84F5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34BA-A76F-4C42-A9AA-1FE2D808D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CFB71-FE4F-AD1E-55E4-26BFCE1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9287-5451-4844-BF85-BA28BF2CFB2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F8E80-374A-D06F-DBE9-750C18E9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813E2-1516-F7C7-7173-EA41F1B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34BA-A76F-4C42-A9AA-1FE2D808D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59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5E37-DF1C-4D61-6D35-3F1F3159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648C2-EC88-46FB-23D6-36D8B286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69BEF-DD9C-0636-98FF-90CDFECE7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360FB-DCA8-6F00-35F0-75E31BB0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9287-5451-4844-BF85-BA28BF2CFB2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A55DF-5213-2F71-A2F5-14E2B741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F13E-D4A2-E0C0-3D09-DF9950F9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34BA-A76F-4C42-A9AA-1FE2D808D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9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C2BF-F969-CF22-5F17-A0959971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8CCE0-A8AF-7763-3338-47EA56954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03E9-515D-5737-B912-26CAD08F8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C2375-1B19-F8D4-FA91-4832740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9287-5451-4844-BF85-BA28BF2CFB2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5DD4D-1DE2-5000-95FC-7A09228B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289F7-089D-DB2C-C8B6-9439D356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34BA-A76F-4C42-A9AA-1FE2D808D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68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A4B5E-05E7-C572-D16F-D5CC1DDA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3BD2F-C62E-BBE5-0F87-4B5B0067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594DF-E506-192A-1BD8-EA83E568A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69287-5451-4844-BF85-BA28BF2CFB24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66A3-7012-0E0E-7EDC-EC96384E7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5489-BD55-613D-6F83-268D763A9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734BA-A76F-4C42-A9AA-1FE2D808D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63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5C1D5-2C4E-F705-366E-098FB1EBD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2216" y="955309"/>
            <a:ext cx="7296818" cy="282489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"Forecasting Financial Choices: Predicting Term Deposit Subscriptions"</a:t>
            </a:r>
            <a:endParaRPr lang="en-IN" sz="48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C48EB-9C13-B998-57A0-8C595135F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b="1" err="1">
                <a:solidFill>
                  <a:srgbClr val="FFFFFF"/>
                </a:solidFill>
              </a:rPr>
              <a:t>K.Karunasagar</a:t>
            </a:r>
            <a:endParaRPr lang="en-IN" sz="3200" b="1">
              <a:solidFill>
                <a:srgbClr val="FFFFFF"/>
              </a:solidFill>
            </a:endParaRPr>
          </a:p>
        </p:txBody>
      </p:sp>
      <p:sp>
        <p:nvSpPr>
          <p:cNvPr id="99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8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E18C5-A0EB-50EC-D56C-436FA7A0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Predictive Analysis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47B83A65-768F-4856-9DB9-47AC357AE9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Increase Subscription Rates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By accurately predicting which customers are likely to subscribe, we can tailor marketing efforts to the right audience, thereby increasing the overall subscription rate.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Optimize Marketing Resources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Focus marketing efforts on high-potential customers, reducing wasted resources on unlikely subscribers. This optimization will lead to more efficient use of marketing budgets.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Enhance Customer Experience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Personalize marketing messages and offers to meet the specific needs and preferences of different customer segments, improving customer satisfaction and engagement.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Provide Actionable Insights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Generate insights into the factors influencing customer decisions, enabling the marketing team to design more effective and targeted campaigns in the future.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Improve ROI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Achieve a higher return on investment (ROI) for marketing campaigns by increasing conversion rates and reducing costs associated with broad, untargeted marketing efforts.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5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518D-1B23-ACA2-F796-1FA57D5A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Conclusion based on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077B06-90E2-0A4E-B6FA-AAB2C436E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67998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74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0DACE-4C14-68A3-E84E-F0DA86E5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Project Background and context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F696AD-655D-46C5-D5A7-33D18A50B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12997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894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6C0CE-593A-1A68-52D3-AF692F99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8B50A7-7396-2295-B90A-F8D883A01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12449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15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830FF-A675-1CE6-3DAD-25BAF94E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Goal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7DEFFCB-FCDC-E0CD-8D00-4692E03FF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03450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92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76350-621D-8D7F-D1F1-90870E37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Benefits</a:t>
            </a:r>
            <a:endParaRPr lang="en-IN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3260E950-77C4-C463-FF8B-11936EE74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9242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070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1C2FC-6A79-D77B-52D0-A895F72A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Exploratory Data Analysis(EDA)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491C890-E4E6-5A7F-4D67-19C1A9B08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5127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12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A0D6B44-8D82-0767-BA72-49F925802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" r="9085" b="160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2CACE-BFDD-E9CC-E9BD-6D6B371E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Exploratory Data Analysis(EDA)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9EE16A-2386-A74A-B635-59433222E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773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658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91B7E-52D4-3FB9-86FE-73AB1AC3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Diagnosis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BCFA65-F2CF-D591-4777-9D7672B0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60912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54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67652-CC15-B81A-7B18-9CA83B09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IN" sz="5600"/>
              <a:t>Model Comparision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69D496-A6D9-189E-D90C-5695D9A5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04" y="539762"/>
            <a:ext cx="2837627" cy="246857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C2C8-C842-2C00-8604-850D63F48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700"/>
              <a:t>The table compares the accuracy, F1-score, precision, and recall of five different classification algorithms: Decision Tree Classifier, Gradient Boosting Classifier, K-Nearest Neighbors Classifier, Logistic Regression, and Random Forest Classifie</a:t>
            </a:r>
          </a:p>
          <a:p>
            <a:r>
              <a:rPr lang="en-US" sz="1700"/>
              <a:t>For this specific task of classifying trees, the table shows that the Gradient Boosting Classifier which is a machine learning technique used in regression and classification problems.</a:t>
            </a:r>
          </a:p>
          <a:p>
            <a:r>
              <a:rPr lang="en-US" sz="1700"/>
              <a:t>The classifier achieved an accuracy of 0.803, precision of 0.901, recall of 0.803, and F1 score of 0.833.</a:t>
            </a:r>
            <a:endParaRPr lang="en-IN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F7FDF-0BDB-D6C0-0B01-A26F35A46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8" y="3835114"/>
            <a:ext cx="4256160" cy="246857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7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827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"Forecasting Financial Choices: Predicting Term Deposit Subscriptions"</vt:lpstr>
      <vt:lpstr>Project Background and context</vt:lpstr>
      <vt:lpstr>Solution</vt:lpstr>
      <vt:lpstr>Goal</vt:lpstr>
      <vt:lpstr>Benefits</vt:lpstr>
      <vt:lpstr>Exploratory Data Analysis(EDA)</vt:lpstr>
      <vt:lpstr>Exploratory Data Analysis(EDA)</vt:lpstr>
      <vt:lpstr>Diagnosis analysis</vt:lpstr>
      <vt:lpstr>Model Comparision</vt:lpstr>
      <vt:lpstr>Predictive Analysis</vt:lpstr>
      <vt:lpstr>Conclusion based 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"Forecasting Financial Choices: Predicting Term Deposit Subscriptions"</dc:title>
  <dc:creator>Karunasagar Kaliyappan</dc:creator>
  <cp:lastModifiedBy>Karunasagar Kaliyappan</cp:lastModifiedBy>
  <cp:revision>62</cp:revision>
  <dcterms:created xsi:type="dcterms:W3CDTF">2024-07-01T17:44:50Z</dcterms:created>
  <dcterms:modified xsi:type="dcterms:W3CDTF">2024-07-01T19:32:40Z</dcterms:modified>
</cp:coreProperties>
</file>