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7" d="100"/>
          <a:sy n="87" d="100"/>
        </p:scale>
        <p:origin x="13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Ans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We do not Reject the null hypothesis saying that there is no significant difference in the diameter of the cutlet between two units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</a:t>
            </a:r>
            <a:r>
              <a:rPr lang="en-US" sz="2800" dirty="0" smtClean="0"/>
              <a:t>.</a:t>
            </a:r>
          </a:p>
          <a:p>
            <a:pPr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Ans: We Reject the null hypothesis saying that there is significant difference in average TAT among the different laboratories at 5% significance level.</a:t>
            </a:r>
            <a:endParaRPr lang="en-US" sz="2800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Ans: We do not Reject the null hypothesis saying that there is no significant difference male-female buyer rations across regions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54643"/>
              </p:ext>
            </p:extLst>
          </p:nvPr>
        </p:nvGraphicFramePr>
        <p:xfrm>
          <a:off x="1371600" y="2275449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5814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</a:t>
            </a:r>
            <a:r>
              <a:rPr lang="en-US" dirty="0" err="1"/>
              <a:t>centre</a:t>
            </a:r>
            <a:r>
              <a:rPr lang="en-US" dirty="0"/>
              <a:t>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</a:t>
            </a:r>
            <a:r>
              <a:rPr lang="en-US" dirty="0" smtClean="0"/>
              <a:t>inferences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Ans:We do not Reject the null hypothesis saying that there is customer order forms defective % does not varies by </a:t>
            </a:r>
            <a:r>
              <a:rPr lang="en-US" dirty="0" err="1">
                <a:solidFill>
                  <a:srgbClr val="FF0000"/>
                </a:solidFill>
              </a:rPr>
              <a:t>centre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394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User</cp:lastModifiedBy>
  <cp:revision>5</cp:revision>
  <dcterms:created xsi:type="dcterms:W3CDTF">2015-11-14T12:07:48Z</dcterms:created>
  <dcterms:modified xsi:type="dcterms:W3CDTF">2022-11-30T17:35:49Z</dcterms:modified>
</cp:coreProperties>
</file>