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50431-960C-485A-94A8-B165D5B1F9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05CF8F-AAB4-4923-8BA6-19FBB0CD2A89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E1F3A10D-A4E9-4C79-AE49-2E46E2138439}" type="parTrans" cxnId="{A28EC579-B1FA-43BC-A9E8-A486C7883F02}">
      <dgm:prSet/>
      <dgm:spPr/>
      <dgm:t>
        <a:bodyPr/>
        <a:lstStyle/>
        <a:p>
          <a:endParaRPr lang="en-IN"/>
        </a:p>
      </dgm:t>
    </dgm:pt>
    <dgm:pt modelId="{6FA3AD35-BE26-4CE9-9F09-BD6F0433D8D5}" type="sibTrans" cxnId="{A28EC579-B1FA-43BC-A9E8-A486C7883F02}">
      <dgm:prSet/>
      <dgm:spPr/>
      <dgm:t>
        <a:bodyPr/>
        <a:lstStyle/>
        <a:p>
          <a:endParaRPr lang="en-IN"/>
        </a:p>
      </dgm:t>
    </dgm:pt>
    <dgm:pt modelId="{A2B5618E-0092-4643-B9D7-519B36A3A5A0}">
      <dgm:prSet phldrT="[Text]"/>
      <dgm:spPr/>
      <dgm:t>
        <a:bodyPr/>
        <a:lstStyle/>
        <a:p>
          <a:r>
            <a:rPr lang="en-IN" dirty="0"/>
            <a:t>AGENDA</a:t>
          </a:r>
        </a:p>
      </dgm:t>
    </dgm:pt>
    <dgm:pt modelId="{75F5513B-4748-4E51-ADC6-31EFF9B07C38}" type="parTrans" cxnId="{42AEB1B5-B229-483C-8872-BCC226BFDFC6}">
      <dgm:prSet/>
      <dgm:spPr/>
      <dgm:t>
        <a:bodyPr/>
        <a:lstStyle/>
        <a:p>
          <a:endParaRPr lang="en-IN"/>
        </a:p>
      </dgm:t>
    </dgm:pt>
    <dgm:pt modelId="{D45AAF59-8B43-484B-A73B-154C15CE962A}" type="sibTrans" cxnId="{42AEB1B5-B229-483C-8872-BCC226BFDFC6}">
      <dgm:prSet/>
      <dgm:spPr/>
      <dgm:t>
        <a:bodyPr/>
        <a:lstStyle/>
        <a:p>
          <a:endParaRPr lang="en-IN"/>
        </a:p>
      </dgm:t>
    </dgm:pt>
    <dgm:pt modelId="{EEF15036-A229-41AC-A3B3-8AB4FCFFFB3C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49085E04-7882-4347-B887-6999551E7C2F}" type="parTrans" cxnId="{48F82D19-2046-416F-B814-882DCD46E5B6}">
      <dgm:prSet/>
      <dgm:spPr/>
      <dgm:t>
        <a:bodyPr/>
        <a:lstStyle/>
        <a:p>
          <a:endParaRPr lang="en-IN"/>
        </a:p>
      </dgm:t>
    </dgm:pt>
    <dgm:pt modelId="{3396DCF0-0471-40F8-99A7-25403BEBE24C}" type="sibTrans" cxnId="{48F82D19-2046-416F-B814-882DCD46E5B6}">
      <dgm:prSet/>
      <dgm:spPr/>
      <dgm:t>
        <a:bodyPr/>
        <a:lstStyle/>
        <a:p>
          <a:endParaRPr lang="en-IN"/>
        </a:p>
      </dgm:t>
    </dgm:pt>
    <dgm:pt modelId="{A1AB89C6-7D4B-4E66-A228-D590302DC000}">
      <dgm:prSet phldrT="[Text]"/>
      <dgm:spPr/>
      <dgm:t>
        <a:bodyPr/>
        <a:lstStyle/>
        <a:p>
          <a:r>
            <a:rPr lang="en-IN" dirty="0"/>
            <a:t>DATA DESCRIPTION</a:t>
          </a:r>
        </a:p>
      </dgm:t>
    </dgm:pt>
    <dgm:pt modelId="{4D158C77-C59C-41B9-960F-9AD5C531E7ED}" type="parTrans" cxnId="{2CF07CC9-7166-413C-BBF5-ADEC01AF56C6}">
      <dgm:prSet/>
      <dgm:spPr/>
      <dgm:t>
        <a:bodyPr/>
        <a:lstStyle/>
        <a:p>
          <a:endParaRPr lang="en-IN"/>
        </a:p>
      </dgm:t>
    </dgm:pt>
    <dgm:pt modelId="{C5E8B833-7993-4837-810E-7CA2FC5F7152}" type="sibTrans" cxnId="{2CF07CC9-7166-413C-BBF5-ADEC01AF56C6}">
      <dgm:prSet/>
      <dgm:spPr/>
      <dgm:t>
        <a:bodyPr/>
        <a:lstStyle/>
        <a:p>
          <a:endParaRPr lang="en-IN"/>
        </a:p>
      </dgm:t>
    </dgm:pt>
    <dgm:pt modelId="{E6C415E4-E74D-4A38-A7DD-AE43CB2401CF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ADEB1138-70BE-424E-B396-FAE85F5A0D0A}" type="parTrans" cxnId="{4F1E28E6-AAFE-4FB7-9E55-88A63D7178B3}">
      <dgm:prSet/>
      <dgm:spPr/>
      <dgm:t>
        <a:bodyPr/>
        <a:lstStyle/>
        <a:p>
          <a:endParaRPr lang="en-IN"/>
        </a:p>
      </dgm:t>
    </dgm:pt>
    <dgm:pt modelId="{9175769C-C4C5-4C12-B43D-6B45D43A5F0A}" type="sibTrans" cxnId="{4F1E28E6-AAFE-4FB7-9E55-88A63D7178B3}">
      <dgm:prSet/>
      <dgm:spPr/>
      <dgm:t>
        <a:bodyPr/>
        <a:lstStyle/>
        <a:p>
          <a:endParaRPr lang="en-IN"/>
        </a:p>
      </dgm:t>
    </dgm:pt>
    <dgm:pt modelId="{B57295BF-57AC-42D5-A092-6E8EDCDFD1DA}">
      <dgm:prSet phldrT="[Text]"/>
      <dgm:spPr/>
      <dgm:t>
        <a:bodyPr/>
        <a:lstStyle/>
        <a:p>
          <a:r>
            <a:rPr lang="en-IN" dirty="0"/>
            <a:t>DATA SUMMERY</a:t>
          </a:r>
        </a:p>
      </dgm:t>
    </dgm:pt>
    <dgm:pt modelId="{1A394C55-DF64-440E-8903-60C3E5707E40}" type="parTrans" cxnId="{6E05409E-0113-40FC-90C7-E4735C9404FD}">
      <dgm:prSet/>
      <dgm:spPr/>
      <dgm:t>
        <a:bodyPr/>
        <a:lstStyle/>
        <a:p>
          <a:endParaRPr lang="en-IN"/>
        </a:p>
      </dgm:t>
    </dgm:pt>
    <dgm:pt modelId="{0CCED20F-1802-44A5-B9A3-1522CBFE85BB}" type="sibTrans" cxnId="{6E05409E-0113-40FC-90C7-E4735C9404FD}">
      <dgm:prSet/>
      <dgm:spPr/>
      <dgm:t>
        <a:bodyPr/>
        <a:lstStyle/>
        <a:p>
          <a:endParaRPr lang="en-IN"/>
        </a:p>
      </dgm:t>
    </dgm:pt>
    <dgm:pt modelId="{E5AEC364-AF61-4FB0-AE49-DF624AB01025}" type="pres">
      <dgm:prSet presAssocID="{92450431-960C-485A-94A8-B165D5B1F9DC}" presName="linearFlow" presStyleCnt="0">
        <dgm:presLayoutVars>
          <dgm:dir/>
          <dgm:animLvl val="lvl"/>
          <dgm:resizeHandles val="exact"/>
        </dgm:presLayoutVars>
      </dgm:prSet>
      <dgm:spPr/>
    </dgm:pt>
    <dgm:pt modelId="{411AD68F-E302-47FB-8F53-2C8B87F49507}" type="pres">
      <dgm:prSet presAssocID="{9E05CF8F-AAB4-4923-8BA6-19FBB0CD2A89}" presName="composite" presStyleCnt="0"/>
      <dgm:spPr/>
    </dgm:pt>
    <dgm:pt modelId="{E5663560-08F5-4F80-B462-FA9BEB67325A}" type="pres">
      <dgm:prSet presAssocID="{9E05CF8F-AAB4-4923-8BA6-19FBB0CD2A89}" presName="parentText" presStyleLbl="alignNode1" presStyleIdx="0" presStyleCnt="3" custLinFactNeighborX="-71385" custLinFactNeighborY="983">
        <dgm:presLayoutVars>
          <dgm:chMax val="1"/>
          <dgm:bulletEnabled val="1"/>
        </dgm:presLayoutVars>
      </dgm:prSet>
      <dgm:spPr/>
    </dgm:pt>
    <dgm:pt modelId="{9C5C375C-FC11-4E34-B577-4DB14111EDFB}" type="pres">
      <dgm:prSet presAssocID="{9E05CF8F-AAB4-4923-8BA6-19FBB0CD2A89}" presName="descendantText" presStyleLbl="alignAcc1" presStyleIdx="0" presStyleCnt="3">
        <dgm:presLayoutVars>
          <dgm:bulletEnabled val="1"/>
        </dgm:presLayoutVars>
      </dgm:prSet>
      <dgm:spPr/>
    </dgm:pt>
    <dgm:pt modelId="{3BA90D98-4C14-4384-A87A-61CB702BBCA0}" type="pres">
      <dgm:prSet presAssocID="{6FA3AD35-BE26-4CE9-9F09-BD6F0433D8D5}" presName="sp" presStyleCnt="0"/>
      <dgm:spPr/>
    </dgm:pt>
    <dgm:pt modelId="{30157AAB-BD49-4A7B-B0B9-EB947EB290B9}" type="pres">
      <dgm:prSet presAssocID="{EEF15036-A229-41AC-A3B3-8AB4FCFFFB3C}" presName="composite" presStyleCnt="0"/>
      <dgm:spPr/>
    </dgm:pt>
    <dgm:pt modelId="{86B86467-A481-47B8-9BFF-4AD741F36A0D}" type="pres">
      <dgm:prSet presAssocID="{EEF15036-A229-41AC-A3B3-8AB4FCFFFB3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2C8360A-EF3A-43FF-9C90-FEED9199310F}" type="pres">
      <dgm:prSet presAssocID="{EEF15036-A229-41AC-A3B3-8AB4FCFFFB3C}" presName="descendantText" presStyleLbl="alignAcc1" presStyleIdx="1" presStyleCnt="3">
        <dgm:presLayoutVars>
          <dgm:bulletEnabled val="1"/>
        </dgm:presLayoutVars>
      </dgm:prSet>
      <dgm:spPr/>
    </dgm:pt>
    <dgm:pt modelId="{DC17AE3F-8B54-40B4-8A36-6931C4DC5E26}" type="pres">
      <dgm:prSet presAssocID="{3396DCF0-0471-40F8-99A7-25403BEBE24C}" presName="sp" presStyleCnt="0"/>
      <dgm:spPr/>
    </dgm:pt>
    <dgm:pt modelId="{66C84238-663B-4D4F-8A4D-0066D5F9A72F}" type="pres">
      <dgm:prSet presAssocID="{E6C415E4-E74D-4A38-A7DD-AE43CB2401CF}" presName="composite" presStyleCnt="0"/>
      <dgm:spPr/>
    </dgm:pt>
    <dgm:pt modelId="{14CEEDDF-A983-4790-9D5A-92845DF1AD74}" type="pres">
      <dgm:prSet presAssocID="{E6C415E4-E74D-4A38-A7DD-AE43CB2401C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B7299B-C1FD-4098-AD02-B1246370E26A}" type="pres">
      <dgm:prSet presAssocID="{E6C415E4-E74D-4A38-A7DD-AE43CB2401CF}" presName="descendantText" presStyleLbl="alignAcc1" presStyleIdx="2" presStyleCnt="3" custLinFactNeighborX="702" custLinFactNeighborY="6972">
        <dgm:presLayoutVars>
          <dgm:bulletEnabled val="1"/>
        </dgm:presLayoutVars>
      </dgm:prSet>
      <dgm:spPr/>
    </dgm:pt>
  </dgm:ptLst>
  <dgm:cxnLst>
    <dgm:cxn modelId="{48F82D19-2046-416F-B814-882DCD46E5B6}" srcId="{92450431-960C-485A-94A8-B165D5B1F9DC}" destId="{EEF15036-A229-41AC-A3B3-8AB4FCFFFB3C}" srcOrd="1" destOrd="0" parTransId="{49085E04-7882-4347-B887-6999551E7C2F}" sibTransId="{3396DCF0-0471-40F8-99A7-25403BEBE24C}"/>
    <dgm:cxn modelId="{C2751B22-18E6-44CD-9989-410FB649CD71}" type="presOf" srcId="{EEF15036-A229-41AC-A3B3-8AB4FCFFFB3C}" destId="{86B86467-A481-47B8-9BFF-4AD741F36A0D}" srcOrd="0" destOrd="0" presId="urn:microsoft.com/office/officeart/2005/8/layout/chevron2"/>
    <dgm:cxn modelId="{667B7560-CC6E-4D73-8244-A6F72C2E5497}" type="presOf" srcId="{92450431-960C-485A-94A8-B165D5B1F9DC}" destId="{E5AEC364-AF61-4FB0-AE49-DF624AB01025}" srcOrd="0" destOrd="0" presId="urn:microsoft.com/office/officeart/2005/8/layout/chevron2"/>
    <dgm:cxn modelId="{EABE394E-39A8-4D00-850C-FB017BC618EE}" type="presOf" srcId="{A2B5618E-0092-4643-B9D7-519B36A3A5A0}" destId="{9C5C375C-FC11-4E34-B577-4DB14111EDFB}" srcOrd="0" destOrd="0" presId="urn:microsoft.com/office/officeart/2005/8/layout/chevron2"/>
    <dgm:cxn modelId="{A28EC579-B1FA-43BC-A9E8-A486C7883F02}" srcId="{92450431-960C-485A-94A8-B165D5B1F9DC}" destId="{9E05CF8F-AAB4-4923-8BA6-19FBB0CD2A89}" srcOrd="0" destOrd="0" parTransId="{E1F3A10D-A4E9-4C79-AE49-2E46E2138439}" sibTransId="{6FA3AD35-BE26-4CE9-9F09-BD6F0433D8D5}"/>
    <dgm:cxn modelId="{4F4AB396-4D13-4DA6-A894-3F5055D17B87}" type="presOf" srcId="{B57295BF-57AC-42D5-A092-6E8EDCDFD1DA}" destId="{57B7299B-C1FD-4098-AD02-B1246370E26A}" srcOrd="0" destOrd="0" presId="urn:microsoft.com/office/officeart/2005/8/layout/chevron2"/>
    <dgm:cxn modelId="{5C93129E-BCC4-48A0-A35D-6FC55C550BB4}" type="presOf" srcId="{9E05CF8F-AAB4-4923-8BA6-19FBB0CD2A89}" destId="{E5663560-08F5-4F80-B462-FA9BEB67325A}" srcOrd="0" destOrd="0" presId="urn:microsoft.com/office/officeart/2005/8/layout/chevron2"/>
    <dgm:cxn modelId="{6E05409E-0113-40FC-90C7-E4735C9404FD}" srcId="{E6C415E4-E74D-4A38-A7DD-AE43CB2401CF}" destId="{B57295BF-57AC-42D5-A092-6E8EDCDFD1DA}" srcOrd="0" destOrd="0" parTransId="{1A394C55-DF64-440E-8903-60C3E5707E40}" sibTransId="{0CCED20F-1802-44A5-B9A3-1522CBFE85BB}"/>
    <dgm:cxn modelId="{42AEB1B5-B229-483C-8872-BCC226BFDFC6}" srcId="{9E05CF8F-AAB4-4923-8BA6-19FBB0CD2A89}" destId="{A2B5618E-0092-4643-B9D7-519B36A3A5A0}" srcOrd="0" destOrd="0" parTransId="{75F5513B-4748-4E51-ADC6-31EFF9B07C38}" sibTransId="{D45AAF59-8B43-484B-A73B-154C15CE962A}"/>
    <dgm:cxn modelId="{2CF07CC9-7166-413C-BBF5-ADEC01AF56C6}" srcId="{EEF15036-A229-41AC-A3B3-8AB4FCFFFB3C}" destId="{A1AB89C6-7D4B-4E66-A228-D590302DC000}" srcOrd="0" destOrd="0" parTransId="{4D158C77-C59C-41B9-960F-9AD5C531E7ED}" sibTransId="{C5E8B833-7993-4837-810E-7CA2FC5F7152}"/>
    <dgm:cxn modelId="{4F1E28E6-AAFE-4FB7-9E55-88A63D7178B3}" srcId="{92450431-960C-485A-94A8-B165D5B1F9DC}" destId="{E6C415E4-E74D-4A38-A7DD-AE43CB2401CF}" srcOrd="2" destOrd="0" parTransId="{ADEB1138-70BE-424E-B396-FAE85F5A0D0A}" sibTransId="{9175769C-C4C5-4C12-B43D-6B45D43A5F0A}"/>
    <dgm:cxn modelId="{D45550EA-A5A1-4693-859D-C2B366DA0589}" type="presOf" srcId="{E6C415E4-E74D-4A38-A7DD-AE43CB2401CF}" destId="{14CEEDDF-A983-4790-9D5A-92845DF1AD74}" srcOrd="0" destOrd="0" presId="urn:microsoft.com/office/officeart/2005/8/layout/chevron2"/>
    <dgm:cxn modelId="{BF07B7FD-1058-4514-8230-5D47ED1AA8FE}" type="presOf" srcId="{A1AB89C6-7D4B-4E66-A228-D590302DC000}" destId="{B2C8360A-EF3A-43FF-9C90-FEED9199310F}" srcOrd="0" destOrd="0" presId="urn:microsoft.com/office/officeart/2005/8/layout/chevron2"/>
    <dgm:cxn modelId="{523010B1-D201-4F45-BA14-B104B14682E9}" type="presParOf" srcId="{E5AEC364-AF61-4FB0-AE49-DF624AB01025}" destId="{411AD68F-E302-47FB-8F53-2C8B87F49507}" srcOrd="0" destOrd="0" presId="urn:microsoft.com/office/officeart/2005/8/layout/chevron2"/>
    <dgm:cxn modelId="{BA02F5DE-9BD5-45B6-B518-3FB30F9A3176}" type="presParOf" srcId="{411AD68F-E302-47FB-8F53-2C8B87F49507}" destId="{E5663560-08F5-4F80-B462-FA9BEB67325A}" srcOrd="0" destOrd="0" presId="urn:microsoft.com/office/officeart/2005/8/layout/chevron2"/>
    <dgm:cxn modelId="{3BBE2721-E4E5-457A-9055-34DC05769A5D}" type="presParOf" srcId="{411AD68F-E302-47FB-8F53-2C8B87F49507}" destId="{9C5C375C-FC11-4E34-B577-4DB14111EDFB}" srcOrd="1" destOrd="0" presId="urn:microsoft.com/office/officeart/2005/8/layout/chevron2"/>
    <dgm:cxn modelId="{5C5E3CCF-37CB-4AF6-9033-2AAA55225937}" type="presParOf" srcId="{E5AEC364-AF61-4FB0-AE49-DF624AB01025}" destId="{3BA90D98-4C14-4384-A87A-61CB702BBCA0}" srcOrd="1" destOrd="0" presId="urn:microsoft.com/office/officeart/2005/8/layout/chevron2"/>
    <dgm:cxn modelId="{F809512D-4CF0-4879-AC81-1DB9469C7AEF}" type="presParOf" srcId="{E5AEC364-AF61-4FB0-AE49-DF624AB01025}" destId="{30157AAB-BD49-4A7B-B0B9-EB947EB290B9}" srcOrd="2" destOrd="0" presId="urn:microsoft.com/office/officeart/2005/8/layout/chevron2"/>
    <dgm:cxn modelId="{8056AD31-97FD-4619-B9B9-0607C34D88A8}" type="presParOf" srcId="{30157AAB-BD49-4A7B-B0B9-EB947EB290B9}" destId="{86B86467-A481-47B8-9BFF-4AD741F36A0D}" srcOrd="0" destOrd="0" presId="urn:microsoft.com/office/officeart/2005/8/layout/chevron2"/>
    <dgm:cxn modelId="{7FC05B6B-2846-4593-8113-5A0E2569A2C0}" type="presParOf" srcId="{30157AAB-BD49-4A7B-B0B9-EB947EB290B9}" destId="{B2C8360A-EF3A-43FF-9C90-FEED9199310F}" srcOrd="1" destOrd="0" presId="urn:microsoft.com/office/officeart/2005/8/layout/chevron2"/>
    <dgm:cxn modelId="{40F7FD2C-BF3A-4C7C-ADCE-5CE60F4E6D1D}" type="presParOf" srcId="{E5AEC364-AF61-4FB0-AE49-DF624AB01025}" destId="{DC17AE3F-8B54-40B4-8A36-6931C4DC5E26}" srcOrd="3" destOrd="0" presId="urn:microsoft.com/office/officeart/2005/8/layout/chevron2"/>
    <dgm:cxn modelId="{4B36DE52-36D3-4464-BDB4-C8E9F57B8175}" type="presParOf" srcId="{E5AEC364-AF61-4FB0-AE49-DF624AB01025}" destId="{66C84238-663B-4D4F-8A4D-0066D5F9A72F}" srcOrd="4" destOrd="0" presId="urn:microsoft.com/office/officeart/2005/8/layout/chevron2"/>
    <dgm:cxn modelId="{45CB3C98-172F-49B2-9692-3047775358A6}" type="presParOf" srcId="{66C84238-663B-4D4F-8A4D-0066D5F9A72F}" destId="{14CEEDDF-A983-4790-9D5A-92845DF1AD74}" srcOrd="0" destOrd="0" presId="urn:microsoft.com/office/officeart/2005/8/layout/chevron2"/>
    <dgm:cxn modelId="{7C1FB72E-2B71-4C26-95C7-FE36FFEAF318}" type="presParOf" srcId="{66C84238-663B-4D4F-8A4D-0066D5F9A72F}" destId="{57B7299B-C1FD-4098-AD02-B1246370E2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328BD-049E-493A-868B-6252776902D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F2A353-F987-4348-8F53-259E31E80BDD}">
      <dgm:prSet phldrT="[Text]"/>
      <dgm:spPr/>
      <dgm:t>
        <a:bodyPr/>
        <a:lstStyle/>
        <a:p>
          <a:r>
            <a:rPr lang="en-IN" dirty="0"/>
            <a:t>5</a:t>
          </a:r>
        </a:p>
      </dgm:t>
    </dgm:pt>
    <dgm:pt modelId="{C2A018EF-8E65-486C-B87F-26862AC390AC}" type="parTrans" cxnId="{B93C5E9B-49EB-4945-BCBF-EDDF67B3AF66}">
      <dgm:prSet/>
      <dgm:spPr/>
      <dgm:t>
        <a:bodyPr/>
        <a:lstStyle/>
        <a:p>
          <a:endParaRPr lang="en-IN"/>
        </a:p>
      </dgm:t>
    </dgm:pt>
    <dgm:pt modelId="{7F081C24-FCBA-4229-A7A5-245ADCF828A4}" type="sibTrans" cxnId="{B93C5E9B-49EB-4945-BCBF-EDDF67B3AF66}">
      <dgm:prSet/>
      <dgm:spPr/>
      <dgm:t>
        <a:bodyPr/>
        <a:lstStyle/>
        <a:p>
          <a:endParaRPr lang="en-IN"/>
        </a:p>
      </dgm:t>
    </dgm:pt>
    <dgm:pt modelId="{A52D009F-FBD6-4246-B441-47EF551A49B0}">
      <dgm:prSet phldrT="[Text]"/>
      <dgm:spPr/>
      <dgm:t>
        <a:bodyPr/>
        <a:lstStyle/>
        <a:p>
          <a:r>
            <a:rPr lang="en-IN" dirty="0"/>
            <a:t>BIVARIATEBIVARIAT ANALYSIS</a:t>
          </a:r>
        </a:p>
      </dgm:t>
    </dgm:pt>
    <dgm:pt modelId="{F947518C-09AE-48E1-A1A7-DEF9F2F9BA73}" type="parTrans" cxnId="{19004E1C-8E85-4839-9759-C875A0776C6F}">
      <dgm:prSet/>
      <dgm:spPr/>
      <dgm:t>
        <a:bodyPr/>
        <a:lstStyle/>
        <a:p>
          <a:endParaRPr lang="en-IN"/>
        </a:p>
      </dgm:t>
    </dgm:pt>
    <dgm:pt modelId="{781C2B25-F93D-485C-B6F3-2E18EA6BD2A3}" type="sibTrans" cxnId="{19004E1C-8E85-4839-9759-C875A0776C6F}">
      <dgm:prSet/>
      <dgm:spPr/>
      <dgm:t>
        <a:bodyPr/>
        <a:lstStyle/>
        <a:p>
          <a:endParaRPr lang="en-IN"/>
        </a:p>
      </dgm:t>
    </dgm:pt>
    <dgm:pt modelId="{C62EDC33-7F12-4071-B372-185E2747FAEC}">
      <dgm:prSet phldrT="[Text]"/>
      <dgm:spPr/>
      <dgm:t>
        <a:bodyPr/>
        <a:lstStyle/>
        <a:p>
          <a:r>
            <a:rPr lang="en-IN" dirty="0"/>
            <a:t>6</a:t>
          </a:r>
        </a:p>
      </dgm:t>
    </dgm:pt>
    <dgm:pt modelId="{4114C8D3-BF9A-4F7F-A821-E4D61F381827}" type="parTrans" cxnId="{7DDE5388-3698-48FA-8526-DFB349F8758C}">
      <dgm:prSet/>
      <dgm:spPr/>
      <dgm:t>
        <a:bodyPr/>
        <a:lstStyle/>
        <a:p>
          <a:endParaRPr lang="en-IN"/>
        </a:p>
      </dgm:t>
    </dgm:pt>
    <dgm:pt modelId="{4810434B-0C93-4F0F-8541-B50CBC53B9A1}" type="sibTrans" cxnId="{7DDE5388-3698-48FA-8526-DFB349F8758C}">
      <dgm:prSet/>
      <dgm:spPr/>
      <dgm:t>
        <a:bodyPr/>
        <a:lstStyle/>
        <a:p>
          <a:endParaRPr lang="en-IN"/>
        </a:p>
      </dgm:t>
    </dgm:pt>
    <dgm:pt modelId="{FC37C3CE-DFD8-44C2-B7A8-65027ADCED6D}">
      <dgm:prSet phldrT="[Text]"/>
      <dgm:spPr/>
      <dgm:t>
        <a:bodyPr/>
        <a:lstStyle/>
        <a:p>
          <a:r>
            <a:rPr lang="en-IN" dirty="0"/>
            <a:t>MULTIVARIATE ANALYSIS</a:t>
          </a:r>
        </a:p>
      </dgm:t>
    </dgm:pt>
    <dgm:pt modelId="{6DCBAF5E-42A6-4840-AEC4-02C09D0CCAE9}" type="parTrans" cxnId="{22244256-CEA0-44A6-AE41-12DE8F4F43AF}">
      <dgm:prSet/>
      <dgm:spPr/>
      <dgm:t>
        <a:bodyPr/>
        <a:lstStyle/>
        <a:p>
          <a:endParaRPr lang="en-IN"/>
        </a:p>
      </dgm:t>
    </dgm:pt>
    <dgm:pt modelId="{E416C2FE-C6B0-4257-8CC1-14B664A26194}" type="sibTrans" cxnId="{22244256-CEA0-44A6-AE41-12DE8F4F43AF}">
      <dgm:prSet/>
      <dgm:spPr/>
      <dgm:t>
        <a:bodyPr/>
        <a:lstStyle/>
        <a:p>
          <a:endParaRPr lang="en-IN"/>
        </a:p>
      </dgm:t>
    </dgm:pt>
    <dgm:pt modelId="{481AFBD9-F1C2-4196-9133-D2E77EEFE6B2}">
      <dgm:prSet phldrT="[Text]"/>
      <dgm:spPr/>
      <dgm:t>
        <a:bodyPr/>
        <a:lstStyle/>
        <a:p>
          <a:r>
            <a:rPr lang="en-IN" dirty="0"/>
            <a:t>4</a:t>
          </a:r>
        </a:p>
      </dgm:t>
    </dgm:pt>
    <dgm:pt modelId="{7A090FFD-5E3D-4BF7-A173-46DD09C17AB6}" type="sibTrans" cxnId="{93A7053F-3891-4DB8-8220-35ECC61222A9}">
      <dgm:prSet/>
      <dgm:spPr/>
      <dgm:t>
        <a:bodyPr/>
        <a:lstStyle/>
        <a:p>
          <a:endParaRPr lang="en-IN"/>
        </a:p>
      </dgm:t>
    </dgm:pt>
    <dgm:pt modelId="{9F3CC2D7-5C15-457C-A049-7C98F5AFC4FE}" type="parTrans" cxnId="{93A7053F-3891-4DB8-8220-35ECC61222A9}">
      <dgm:prSet/>
      <dgm:spPr/>
      <dgm:t>
        <a:bodyPr/>
        <a:lstStyle/>
        <a:p>
          <a:endParaRPr lang="en-IN"/>
        </a:p>
      </dgm:t>
    </dgm:pt>
    <dgm:pt modelId="{09E9062B-4D73-4FDF-9843-A8C0569768AA}">
      <dgm:prSet custT="1"/>
      <dgm:spPr/>
      <dgm:t>
        <a:bodyPr/>
        <a:lstStyle/>
        <a:p>
          <a:r>
            <a:rPr lang="en-IN" sz="2400" dirty="0"/>
            <a:t>UNIVARIATE ANALYSIS</a:t>
          </a:r>
        </a:p>
      </dgm:t>
    </dgm:pt>
    <dgm:pt modelId="{48F65494-6CE9-4A22-AB84-BB650F0805C7}" type="parTrans" cxnId="{E8570E6C-94A1-42E2-890C-D5559CE1252A}">
      <dgm:prSet/>
      <dgm:spPr/>
      <dgm:t>
        <a:bodyPr/>
        <a:lstStyle/>
        <a:p>
          <a:endParaRPr lang="en-IN"/>
        </a:p>
      </dgm:t>
    </dgm:pt>
    <dgm:pt modelId="{94BB26EC-D520-46EA-9FB7-C712B2787598}" type="sibTrans" cxnId="{E8570E6C-94A1-42E2-890C-D5559CE1252A}">
      <dgm:prSet/>
      <dgm:spPr/>
      <dgm:t>
        <a:bodyPr/>
        <a:lstStyle/>
        <a:p>
          <a:endParaRPr lang="en-IN"/>
        </a:p>
      </dgm:t>
    </dgm:pt>
    <dgm:pt modelId="{2134F609-0163-4FD2-85E5-56AABE6A389E}" type="pres">
      <dgm:prSet presAssocID="{51C328BD-049E-493A-868B-6252776902D6}" presName="linearFlow" presStyleCnt="0">
        <dgm:presLayoutVars>
          <dgm:dir/>
          <dgm:animLvl val="lvl"/>
          <dgm:resizeHandles val="exact"/>
        </dgm:presLayoutVars>
      </dgm:prSet>
      <dgm:spPr/>
    </dgm:pt>
    <dgm:pt modelId="{2A8F8092-6C7C-409E-B235-6F924B862A6F}" type="pres">
      <dgm:prSet presAssocID="{481AFBD9-F1C2-4196-9133-D2E77EEFE6B2}" presName="composite" presStyleCnt="0"/>
      <dgm:spPr/>
    </dgm:pt>
    <dgm:pt modelId="{29D634AE-BE5E-420F-8E1B-E095A09E2146}" type="pres">
      <dgm:prSet presAssocID="{481AFBD9-F1C2-4196-9133-D2E77EEFE6B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11E046-D366-4F57-89E4-433317E3BF30}" type="pres">
      <dgm:prSet presAssocID="{481AFBD9-F1C2-4196-9133-D2E77EEFE6B2}" presName="descendantText" presStyleLbl="alignAcc1" presStyleIdx="0" presStyleCnt="3" custLinFactNeighborX="0" custLinFactNeighborY="-200">
        <dgm:presLayoutVars>
          <dgm:bulletEnabled val="1"/>
        </dgm:presLayoutVars>
      </dgm:prSet>
      <dgm:spPr/>
    </dgm:pt>
    <dgm:pt modelId="{425CDD14-9810-4063-A622-9615310D23CD}" type="pres">
      <dgm:prSet presAssocID="{7A090FFD-5E3D-4BF7-A173-46DD09C17AB6}" presName="sp" presStyleCnt="0"/>
      <dgm:spPr/>
    </dgm:pt>
    <dgm:pt modelId="{224DD34D-56AA-40AB-B6E0-ED0B9B02C492}" type="pres">
      <dgm:prSet presAssocID="{27F2A353-F987-4348-8F53-259E31E80BDD}" presName="composite" presStyleCnt="0"/>
      <dgm:spPr/>
    </dgm:pt>
    <dgm:pt modelId="{791710A1-7477-482E-881E-73AEA5917679}" type="pres">
      <dgm:prSet presAssocID="{27F2A353-F987-4348-8F53-259E31E80B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6B05A64-FCA3-4904-A398-2B83C1F96256}" type="pres">
      <dgm:prSet presAssocID="{27F2A353-F987-4348-8F53-259E31E80BDD}" presName="descendantText" presStyleLbl="alignAcc1" presStyleIdx="1" presStyleCnt="3" custLinFactNeighborX="2083" custLinFactNeighborY="-6294">
        <dgm:presLayoutVars>
          <dgm:bulletEnabled val="1"/>
        </dgm:presLayoutVars>
      </dgm:prSet>
      <dgm:spPr/>
    </dgm:pt>
    <dgm:pt modelId="{C3ECA8BC-3AB9-400C-9830-5600DCA59C37}" type="pres">
      <dgm:prSet presAssocID="{7F081C24-FCBA-4229-A7A5-245ADCF828A4}" presName="sp" presStyleCnt="0"/>
      <dgm:spPr/>
    </dgm:pt>
    <dgm:pt modelId="{045DD288-A2AF-41A1-A873-DEFA0DF08112}" type="pres">
      <dgm:prSet presAssocID="{C62EDC33-7F12-4071-B372-185E2747FAEC}" presName="composite" presStyleCnt="0"/>
      <dgm:spPr/>
    </dgm:pt>
    <dgm:pt modelId="{C30F4A12-8907-49D5-9F96-9A420FDFF576}" type="pres">
      <dgm:prSet presAssocID="{C62EDC33-7F12-4071-B372-185E2747FAE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2C99594-41C3-44DC-9948-9F80EB53AB02}" type="pres">
      <dgm:prSet presAssocID="{C62EDC33-7F12-4071-B372-185E2747FAE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9004E1C-8E85-4839-9759-C875A0776C6F}" srcId="{27F2A353-F987-4348-8F53-259E31E80BDD}" destId="{A52D009F-FBD6-4246-B441-47EF551A49B0}" srcOrd="0" destOrd="0" parTransId="{F947518C-09AE-48E1-A1A7-DEF9F2F9BA73}" sibTransId="{781C2B25-F93D-485C-B6F3-2E18EA6BD2A3}"/>
    <dgm:cxn modelId="{2146A92F-E538-4A0E-B92F-522FF4962867}" type="presOf" srcId="{481AFBD9-F1C2-4196-9133-D2E77EEFE6B2}" destId="{29D634AE-BE5E-420F-8E1B-E095A09E2146}" srcOrd="0" destOrd="0" presId="urn:microsoft.com/office/officeart/2005/8/layout/chevron2"/>
    <dgm:cxn modelId="{93A7053F-3891-4DB8-8220-35ECC61222A9}" srcId="{51C328BD-049E-493A-868B-6252776902D6}" destId="{481AFBD9-F1C2-4196-9133-D2E77EEFE6B2}" srcOrd="0" destOrd="0" parTransId="{9F3CC2D7-5C15-457C-A049-7C98F5AFC4FE}" sibTransId="{7A090FFD-5E3D-4BF7-A173-46DD09C17AB6}"/>
    <dgm:cxn modelId="{A7A58961-3DA6-49BC-BB8D-2A6BC6B4CFC3}" type="presOf" srcId="{C62EDC33-7F12-4071-B372-185E2747FAEC}" destId="{C30F4A12-8907-49D5-9F96-9A420FDFF576}" srcOrd="0" destOrd="0" presId="urn:microsoft.com/office/officeart/2005/8/layout/chevron2"/>
    <dgm:cxn modelId="{EC82F668-EECD-4752-B460-1F41A48FD1EC}" type="presOf" srcId="{27F2A353-F987-4348-8F53-259E31E80BDD}" destId="{791710A1-7477-482E-881E-73AEA5917679}" srcOrd="0" destOrd="0" presId="urn:microsoft.com/office/officeart/2005/8/layout/chevron2"/>
    <dgm:cxn modelId="{E8570E6C-94A1-42E2-890C-D5559CE1252A}" srcId="{481AFBD9-F1C2-4196-9133-D2E77EEFE6B2}" destId="{09E9062B-4D73-4FDF-9843-A8C0569768AA}" srcOrd="0" destOrd="0" parTransId="{48F65494-6CE9-4A22-AB84-BB650F0805C7}" sibTransId="{94BB26EC-D520-46EA-9FB7-C712B2787598}"/>
    <dgm:cxn modelId="{5FFB2F4F-8D9F-4334-A89F-88A086414F05}" type="presOf" srcId="{FC37C3CE-DFD8-44C2-B7A8-65027ADCED6D}" destId="{12C99594-41C3-44DC-9948-9F80EB53AB02}" srcOrd="0" destOrd="0" presId="urn:microsoft.com/office/officeart/2005/8/layout/chevron2"/>
    <dgm:cxn modelId="{22244256-CEA0-44A6-AE41-12DE8F4F43AF}" srcId="{C62EDC33-7F12-4071-B372-185E2747FAEC}" destId="{FC37C3CE-DFD8-44C2-B7A8-65027ADCED6D}" srcOrd="0" destOrd="0" parTransId="{6DCBAF5E-42A6-4840-AEC4-02C09D0CCAE9}" sibTransId="{E416C2FE-C6B0-4257-8CC1-14B664A26194}"/>
    <dgm:cxn modelId="{3A31C076-749F-4F63-AE5A-555C63E801B8}" type="presOf" srcId="{51C328BD-049E-493A-868B-6252776902D6}" destId="{2134F609-0163-4FD2-85E5-56AABE6A389E}" srcOrd="0" destOrd="0" presId="urn:microsoft.com/office/officeart/2005/8/layout/chevron2"/>
    <dgm:cxn modelId="{55428177-A5D9-4FBF-923B-A084DACBC452}" type="presOf" srcId="{09E9062B-4D73-4FDF-9843-A8C0569768AA}" destId="{1E11E046-D366-4F57-89E4-433317E3BF30}" srcOrd="0" destOrd="0" presId="urn:microsoft.com/office/officeart/2005/8/layout/chevron2"/>
    <dgm:cxn modelId="{7DDE5388-3698-48FA-8526-DFB349F8758C}" srcId="{51C328BD-049E-493A-868B-6252776902D6}" destId="{C62EDC33-7F12-4071-B372-185E2747FAEC}" srcOrd="2" destOrd="0" parTransId="{4114C8D3-BF9A-4F7F-A821-E4D61F381827}" sibTransId="{4810434B-0C93-4F0F-8541-B50CBC53B9A1}"/>
    <dgm:cxn modelId="{B93C5E9B-49EB-4945-BCBF-EDDF67B3AF66}" srcId="{51C328BD-049E-493A-868B-6252776902D6}" destId="{27F2A353-F987-4348-8F53-259E31E80BDD}" srcOrd="1" destOrd="0" parTransId="{C2A018EF-8E65-486C-B87F-26862AC390AC}" sibTransId="{7F081C24-FCBA-4229-A7A5-245ADCF828A4}"/>
    <dgm:cxn modelId="{647355EB-DE96-460B-B94D-F15652718E6A}" type="presOf" srcId="{A52D009F-FBD6-4246-B441-47EF551A49B0}" destId="{46B05A64-FCA3-4904-A398-2B83C1F96256}" srcOrd="0" destOrd="0" presId="urn:microsoft.com/office/officeart/2005/8/layout/chevron2"/>
    <dgm:cxn modelId="{619B2F3A-366A-4EB4-9B6E-825193A81E13}" type="presParOf" srcId="{2134F609-0163-4FD2-85E5-56AABE6A389E}" destId="{2A8F8092-6C7C-409E-B235-6F924B862A6F}" srcOrd="0" destOrd="0" presId="urn:microsoft.com/office/officeart/2005/8/layout/chevron2"/>
    <dgm:cxn modelId="{1EE87D08-1607-4F25-AD48-E41F4E35CB2C}" type="presParOf" srcId="{2A8F8092-6C7C-409E-B235-6F924B862A6F}" destId="{29D634AE-BE5E-420F-8E1B-E095A09E2146}" srcOrd="0" destOrd="0" presId="urn:microsoft.com/office/officeart/2005/8/layout/chevron2"/>
    <dgm:cxn modelId="{A69DBD63-AF38-4D70-B861-6DFB3D7E3721}" type="presParOf" srcId="{2A8F8092-6C7C-409E-B235-6F924B862A6F}" destId="{1E11E046-D366-4F57-89E4-433317E3BF30}" srcOrd="1" destOrd="0" presId="urn:microsoft.com/office/officeart/2005/8/layout/chevron2"/>
    <dgm:cxn modelId="{B6D60160-C056-4286-95D5-9CD1EDFC16E3}" type="presParOf" srcId="{2134F609-0163-4FD2-85E5-56AABE6A389E}" destId="{425CDD14-9810-4063-A622-9615310D23CD}" srcOrd="1" destOrd="0" presId="urn:microsoft.com/office/officeart/2005/8/layout/chevron2"/>
    <dgm:cxn modelId="{3EC09348-FCB5-4C26-8753-97A5CD582DC7}" type="presParOf" srcId="{2134F609-0163-4FD2-85E5-56AABE6A389E}" destId="{224DD34D-56AA-40AB-B6E0-ED0B9B02C492}" srcOrd="2" destOrd="0" presId="urn:microsoft.com/office/officeart/2005/8/layout/chevron2"/>
    <dgm:cxn modelId="{E7ED2B88-D0C3-4FA7-83DB-E47A8769B0C1}" type="presParOf" srcId="{224DD34D-56AA-40AB-B6E0-ED0B9B02C492}" destId="{791710A1-7477-482E-881E-73AEA5917679}" srcOrd="0" destOrd="0" presId="urn:microsoft.com/office/officeart/2005/8/layout/chevron2"/>
    <dgm:cxn modelId="{59763D28-F695-4761-83AD-0E883C5793B0}" type="presParOf" srcId="{224DD34D-56AA-40AB-B6E0-ED0B9B02C492}" destId="{46B05A64-FCA3-4904-A398-2B83C1F96256}" srcOrd="1" destOrd="0" presId="urn:microsoft.com/office/officeart/2005/8/layout/chevron2"/>
    <dgm:cxn modelId="{FDD548DD-9D2D-43CA-AA27-8338076C5D98}" type="presParOf" srcId="{2134F609-0163-4FD2-85E5-56AABE6A389E}" destId="{C3ECA8BC-3AB9-400C-9830-5600DCA59C37}" srcOrd="3" destOrd="0" presId="urn:microsoft.com/office/officeart/2005/8/layout/chevron2"/>
    <dgm:cxn modelId="{8C70AD01-CFBF-4038-929A-D9B28F3CC07D}" type="presParOf" srcId="{2134F609-0163-4FD2-85E5-56AABE6A389E}" destId="{045DD288-A2AF-41A1-A873-DEFA0DF08112}" srcOrd="4" destOrd="0" presId="urn:microsoft.com/office/officeart/2005/8/layout/chevron2"/>
    <dgm:cxn modelId="{ECB31734-6E54-4D04-BE81-3A837CDD8DC2}" type="presParOf" srcId="{045DD288-A2AF-41A1-A873-DEFA0DF08112}" destId="{C30F4A12-8907-49D5-9F96-9A420FDFF576}" srcOrd="0" destOrd="0" presId="urn:microsoft.com/office/officeart/2005/8/layout/chevron2"/>
    <dgm:cxn modelId="{B854B95A-05BE-4852-AD33-BD40BD19AF98}" type="presParOf" srcId="{045DD288-A2AF-41A1-A873-DEFA0DF08112}" destId="{12C99594-41C3-44DC-9948-9F80EB53AB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B5EB0-57A4-4AFD-98A8-3D7053C199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3AF7B4-A0D6-4645-BEB3-B878AF070095}">
      <dgm:prSet phldrT="[Text]"/>
      <dgm:spPr/>
      <dgm:t>
        <a:bodyPr/>
        <a:lstStyle/>
        <a:p>
          <a:r>
            <a:rPr lang="en-IN" dirty="0"/>
            <a:t>7</a:t>
          </a:r>
        </a:p>
      </dgm:t>
    </dgm:pt>
    <dgm:pt modelId="{4F78271D-766D-455B-A214-3CFC8E953871}" type="parTrans" cxnId="{F820C20A-759E-419B-8987-D2B981F5B16A}">
      <dgm:prSet/>
      <dgm:spPr/>
      <dgm:t>
        <a:bodyPr/>
        <a:lstStyle/>
        <a:p>
          <a:endParaRPr lang="en-IN"/>
        </a:p>
      </dgm:t>
    </dgm:pt>
    <dgm:pt modelId="{377CAB01-B92D-4596-8A36-AE566F7C4259}" type="sibTrans" cxnId="{F820C20A-759E-419B-8987-D2B981F5B16A}">
      <dgm:prSet/>
      <dgm:spPr/>
      <dgm:t>
        <a:bodyPr/>
        <a:lstStyle/>
        <a:p>
          <a:endParaRPr lang="en-IN"/>
        </a:p>
      </dgm:t>
    </dgm:pt>
    <dgm:pt modelId="{109424A6-F646-44CD-AAC4-8B0A46624A66}">
      <dgm:prSet phldrT="[Text]"/>
      <dgm:spPr/>
      <dgm:t>
        <a:bodyPr/>
        <a:lstStyle/>
        <a:p>
          <a:r>
            <a:rPr lang="en-IN" dirty="0"/>
            <a:t>SOLUTION TO BUSINESS OBJECTIVE</a:t>
          </a:r>
        </a:p>
      </dgm:t>
    </dgm:pt>
    <dgm:pt modelId="{34FFC049-C13E-4E66-9636-F5A34C45461F}" type="parTrans" cxnId="{6B36CCAB-4351-48B6-BDAC-19B425019CF8}">
      <dgm:prSet/>
      <dgm:spPr/>
      <dgm:t>
        <a:bodyPr/>
        <a:lstStyle/>
        <a:p>
          <a:endParaRPr lang="en-IN"/>
        </a:p>
      </dgm:t>
    </dgm:pt>
    <dgm:pt modelId="{FDD8E77E-F57E-42B1-8510-CA2DB1830333}" type="sibTrans" cxnId="{6B36CCAB-4351-48B6-BDAC-19B425019CF8}">
      <dgm:prSet/>
      <dgm:spPr/>
      <dgm:t>
        <a:bodyPr/>
        <a:lstStyle/>
        <a:p>
          <a:endParaRPr lang="en-IN"/>
        </a:p>
      </dgm:t>
    </dgm:pt>
    <dgm:pt modelId="{406CFFC7-9269-4558-9098-8BC445C1DF41}">
      <dgm:prSet phldrT="[Text]"/>
      <dgm:spPr/>
      <dgm:t>
        <a:bodyPr/>
        <a:lstStyle/>
        <a:p>
          <a:r>
            <a:rPr lang="en-IN" dirty="0"/>
            <a:t>8</a:t>
          </a:r>
        </a:p>
      </dgm:t>
    </dgm:pt>
    <dgm:pt modelId="{8B3A3090-8C96-4CAE-A233-2708C2B42B84}" type="parTrans" cxnId="{7933537A-079B-4718-A916-37FB12AABCA0}">
      <dgm:prSet/>
      <dgm:spPr/>
      <dgm:t>
        <a:bodyPr/>
        <a:lstStyle/>
        <a:p>
          <a:endParaRPr lang="en-IN"/>
        </a:p>
      </dgm:t>
    </dgm:pt>
    <dgm:pt modelId="{68FB5662-22C9-4831-99ED-E77105056017}" type="sibTrans" cxnId="{7933537A-079B-4718-A916-37FB12AABCA0}">
      <dgm:prSet/>
      <dgm:spPr/>
      <dgm:t>
        <a:bodyPr/>
        <a:lstStyle/>
        <a:p>
          <a:endParaRPr lang="en-IN"/>
        </a:p>
      </dgm:t>
    </dgm:pt>
    <dgm:pt modelId="{F6FB6973-1F07-45C6-A5EB-E0EC3BB0CE4F}">
      <dgm:prSet phldrT="[Text]"/>
      <dgm:spPr/>
      <dgm:t>
        <a:bodyPr/>
        <a:lstStyle/>
        <a:p>
          <a:r>
            <a:rPr lang="en-IN" dirty="0"/>
            <a:t>CONCLUSION</a:t>
          </a:r>
        </a:p>
      </dgm:t>
    </dgm:pt>
    <dgm:pt modelId="{75F16AAC-4A26-416C-ABD3-D05EDD3BCDB2}" type="parTrans" cxnId="{AF04431B-3ACA-4E79-BF79-6023BEF6D410}">
      <dgm:prSet/>
      <dgm:spPr/>
      <dgm:t>
        <a:bodyPr/>
        <a:lstStyle/>
        <a:p>
          <a:endParaRPr lang="en-IN"/>
        </a:p>
      </dgm:t>
    </dgm:pt>
    <dgm:pt modelId="{2F9802E1-59CF-43AE-A01C-73B1BE6CC674}" type="sibTrans" cxnId="{AF04431B-3ACA-4E79-BF79-6023BEF6D410}">
      <dgm:prSet/>
      <dgm:spPr/>
      <dgm:t>
        <a:bodyPr/>
        <a:lstStyle/>
        <a:p>
          <a:endParaRPr lang="en-IN"/>
        </a:p>
      </dgm:t>
    </dgm:pt>
    <dgm:pt modelId="{519202E4-7254-4BAD-8C6D-1975556A78AD}" type="pres">
      <dgm:prSet presAssocID="{FB3B5EB0-57A4-4AFD-98A8-3D7053C1994E}" presName="linearFlow" presStyleCnt="0">
        <dgm:presLayoutVars>
          <dgm:dir/>
          <dgm:animLvl val="lvl"/>
          <dgm:resizeHandles val="exact"/>
        </dgm:presLayoutVars>
      </dgm:prSet>
      <dgm:spPr/>
    </dgm:pt>
    <dgm:pt modelId="{728DB6F4-12C8-4DEF-9961-54C8615BD2CC}" type="pres">
      <dgm:prSet presAssocID="{FA3AF7B4-A0D6-4645-BEB3-B878AF070095}" presName="composite" presStyleCnt="0"/>
      <dgm:spPr/>
    </dgm:pt>
    <dgm:pt modelId="{7C2D3E40-B326-4312-9F84-4BEAE25DD15E}" type="pres">
      <dgm:prSet presAssocID="{FA3AF7B4-A0D6-4645-BEB3-B878AF07009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04EC093-772F-4374-842A-B560BD4C4A3F}" type="pres">
      <dgm:prSet presAssocID="{FA3AF7B4-A0D6-4645-BEB3-B878AF070095}" presName="descendantText" presStyleLbl="alignAcc1" presStyleIdx="0" presStyleCnt="2" custScaleY="100000" custLinFactNeighborX="0" custLinFactNeighborY="-200">
        <dgm:presLayoutVars>
          <dgm:bulletEnabled val="1"/>
        </dgm:presLayoutVars>
      </dgm:prSet>
      <dgm:spPr/>
    </dgm:pt>
    <dgm:pt modelId="{9E098EA5-71A5-47D8-9FBB-BE5D7F53C2C7}" type="pres">
      <dgm:prSet presAssocID="{377CAB01-B92D-4596-8A36-AE566F7C4259}" presName="sp" presStyleCnt="0"/>
      <dgm:spPr/>
    </dgm:pt>
    <dgm:pt modelId="{F977F515-1EB8-4320-B307-3033BFA2CE13}" type="pres">
      <dgm:prSet presAssocID="{406CFFC7-9269-4558-9098-8BC445C1DF41}" presName="composite" presStyleCnt="0"/>
      <dgm:spPr/>
    </dgm:pt>
    <dgm:pt modelId="{CEE96547-1736-47C4-B7EF-F9F85BF49CCF}" type="pres">
      <dgm:prSet presAssocID="{406CFFC7-9269-4558-9098-8BC445C1D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EF8E214-38DA-4C15-A2D1-3CD225C02201}" type="pres">
      <dgm:prSet presAssocID="{406CFFC7-9269-4558-9098-8BC445C1DF41}" presName="descendantText" presStyleLbl="alignAcc1" presStyleIdx="1" presStyleCnt="2" custLinFactNeighborX="2898" custLinFactNeighborY="4339">
        <dgm:presLayoutVars>
          <dgm:bulletEnabled val="1"/>
        </dgm:presLayoutVars>
      </dgm:prSet>
      <dgm:spPr/>
    </dgm:pt>
  </dgm:ptLst>
  <dgm:cxnLst>
    <dgm:cxn modelId="{F820C20A-759E-419B-8987-D2B981F5B16A}" srcId="{FB3B5EB0-57A4-4AFD-98A8-3D7053C1994E}" destId="{FA3AF7B4-A0D6-4645-BEB3-B878AF070095}" srcOrd="0" destOrd="0" parTransId="{4F78271D-766D-455B-A214-3CFC8E953871}" sibTransId="{377CAB01-B92D-4596-8A36-AE566F7C4259}"/>
    <dgm:cxn modelId="{AF04431B-3ACA-4E79-BF79-6023BEF6D410}" srcId="{406CFFC7-9269-4558-9098-8BC445C1DF41}" destId="{F6FB6973-1F07-45C6-A5EB-E0EC3BB0CE4F}" srcOrd="0" destOrd="0" parTransId="{75F16AAC-4A26-416C-ABD3-D05EDD3BCDB2}" sibTransId="{2F9802E1-59CF-43AE-A01C-73B1BE6CC674}"/>
    <dgm:cxn modelId="{EE027B29-DD93-4B23-BE83-5A20EB1BB74F}" type="presOf" srcId="{109424A6-F646-44CD-AAC4-8B0A46624A66}" destId="{C04EC093-772F-4374-842A-B560BD4C4A3F}" srcOrd="0" destOrd="0" presId="urn:microsoft.com/office/officeart/2005/8/layout/chevron2"/>
    <dgm:cxn modelId="{7933537A-079B-4718-A916-37FB12AABCA0}" srcId="{FB3B5EB0-57A4-4AFD-98A8-3D7053C1994E}" destId="{406CFFC7-9269-4558-9098-8BC445C1DF41}" srcOrd="1" destOrd="0" parTransId="{8B3A3090-8C96-4CAE-A233-2708C2B42B84}" sibTransId="{68FB5662-22C9-4831-99ED-E77105056017}"/>
    <dgm:cxn modelId="{E3B06D80-7322-4BFA-BA40-C790B4C38236}" type="presOf" srcId="{406CFFC7-9269-4558-9098-8BC445C1DF41}" destId="{CEE96547-1736-47C4-B7EF-F9F85BF49CCF}" srcOrd="0" destOrd="0" presId="urn:microsoft.com/office/officeart/2005/8/layout/chevron2"/>
    <dgm:cxn modelId="{6B36CCAB-4351-48B6-BDAC-19B425019CF8}" srcId="{FA3AF7B4-A0D6-4645-BEB3-B878AF070095}" destId="{109424A6-F646-44CD-AAC4-8B0A46624A66}" srcOrd="0" destOrd="0" parTransId="{34FFC049-C13E-4E66-9636-F5A34C45461F}" sibTransId="{FDD8E77E-F57E-42B1-8510-CA2DB1830333}"/>
    <dgm:cxn modelId="{146A48AF-8AA6-43E5-A241-D74F8908DFB7}" type="presOf" srcId="{FA3AF7B4-A0D6-4645-BEB3-B878AF070095}" destId="{7C2D3E40-B326-4312-9F84-4BEAE25DD15E}" srcOrd="0" destOrd="0" presId="urn:microsoft.com/office/officeart/2005/8/layout/chevron2"/>
    <dgm:cxn modelId="{2B555DB3-FC91-4A6C-AF3C-E1A5E0F37A5E}" type="presOf" srcId="{FB3B5EB0-57A4-4AFD-98A8-3D7053C1994E}" destId="{519202E4-7254-4BAD-8C6D-1975556A78AD}" srcOrd="0" destOrd="0" presId="urn:microsoft.com/office/officeart/2005/8/layout/chevron2"/>
    <dgm:cxn modelId="{D600DDFF-4BAA-4346-A4B6-5D495B3AF75B}" type="presOf" srcId="{F6FB6973-1F07-45C6-A5EB-E0EC3BB0CE4F}" destId="{EEF8E214-38DA-4C15-A2D1-3CD225C02201}" srcOrd="0" destOrd="0" presId="urn:microsoft.com/office/officeart/2005/8/layout/chevron2"/>
    <dgm:cxn modelId="{AF7FCEA5-D4E8-491D-A0CB-B06DECD11253}" type="presParOf" srcId="{519202E4-7254-4BAD-8C6D-1975556A78AD}" destId="{728DB6F4-12C8-4DEF-9961-54C8615BD2CC}" srcOrd="0" destOrd="0" presId="urn:microsoft.com/office/officeart/2005/8/layout/chevron2"/>
    <dgm:cxn modelId="{13A80D9C-D769-4099-B303-3A99959F99FB}" type="presParOf" srcId="{728DB6F4-12C8-4DEF-9961-54C8615BD2CC}" destId="{7C2D3E40-B326-4312-9F84-4BEAE25DD15E}" srcOrd="0" destOrd="0" presId="urn:microsoft.com/office/officeart/2005/8/layout/chevron2"/>
    <dgm:cxn modelId="{59D775F5-747B-4C0C-A2B6-61C3FF987881}" type="presParOf" srcId="{728DB6F4-12C8-4DEF-9961-54C8615BD2CC}" destId="{C04EC093-772F-4374-842A-B560BD4C4A3F}" srcOrd="1" destOrd="0" presId="urn:microsoft.com/office/officeart/2005/8/layout/chevron2"/>
    <dgm:cxn modelId="{64B79039-4625-4ECA-A682-3CEA34A7D8C9}" type="presParOf" srcId="{519202E4-7254-4BAD-8C6D-1975556A78AD}" destId="{9E098EA5-71A5-47D8-9FBB-BE5D7F53C2C7}" srcOrd="1" destOrd="0" presId="urn:microsoft.com/office/officeart/2005/8/layout/chevron2"/>
    <dgm:cxn modelId="{0F3F42F8-8A89-4B24-9736-B4F80BD60FE4}" type="presParOf" srcId="{519202E4-7254-4BAD-8C6D-1975556A78AD}" destId="{F977F515-1EB8-4320-B307-3033BFA2CE13}" srcOrd="2" destOrd="0" presId="urn:microsoft.com/office/officeart/2005/8/layout/chevron2"/>
    <dgm:cxn modelId="{A3A296EE-45B2-42D0-96ED-9B2EE948502F}" type="presParOf" srcId="{F977F515-1EB8-4320-B307-3033BFA2CE13}" destId="{CEE96547-1736-47C4-B7EF-F9F85BF49CCF}" srcOrd="0" destOrd="0" presId="urn:microsoft.com/office/officeart/2005/8/layout/chevron2"/>
    <dgm:cxn modelId="{C38024B3-C4E1-4DDE-B744-DF86230FB42B}" type="presParOf" srcId="{F977F515-1EB8-4320-B307-3033BFA2CE13}" destId="{EEF8E214-38DA-4C15-A2D1-3CD225C022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63560-08F5-4F80-B462-FA9BEB67325A}">
      <dsp:nvSpPr>
        <dsp:cNvPr id="0" name=""/>
        <dsp:cNvSpPr/>
      </dsp:nvSpPr>
      <dsp:spPr>
        <a:xfrm rot="5400000">
          <a:off x="-101596" y="109133"/>
          <a:ext cx="677307" cy="47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1</a:t>
          </a:r>
        </a:p>
      </dsp:txBody>
      <dsp:txXfrm rot="-5400000">
        <a:off x="1" y="244595"/>
        <a:ext cx="474115" cy="203192"/>
      </dsp:txXfrm>
    </dsp:sp>
    <dsp:sp modelId="{9C5C375C-FC11-4E34-B577-4DB14111EDFB}">
      <dsp:nvSpPr>
        <dsp:cNvPr id="0" name=""/>
        <dsp:cNvSpPr/>
      </dsp:nvSpPr>
      <dsp:spPr>
        <a:xfrm rot="5400000">
          <a:off x="3329092" y="-2854097"/>
          <a:ext cx="440249" cy="6150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AGENDA</a:t>
          </a:r>
        </a:p>
      </dsp:txBody>
      <dsp:txXfrm rot="-5400000">
        <a:off x="474115" y="22371"/>
        <a:ext cx="6128713" cy="397267"/>
      </dsp:txXfrm>
    </dsp:sp>
    <dsp:sp modelId="{86B86467-A481-47B8-9BFF-4AD741F36A0D}">
      <dsp:nvSpPr>
        <dsp:cNvPr id="0" name=""/>
        <dsp:cNvSpPr/>
      </dsp:nvSpPr>
      <dsp:spPr>
        <a:xfrm rot="5400000">
          <a:off x="-101596" y="637548"/>
          <a:ext cx="677307" cy="47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</a:t>
          </a:r>
        </a:p>
      </dsp:txBody>
      <dsp:txXfrm rot="-5400000">
        <a:off x="1" y="773010"/>
        <a:ext cx="474115" cy="203192"/>
      </dsp:txXfrm>
    </dsp:sp>
    <dsp:sp modelId="{B2C8360A-EF3A-43FF-9C90-FEED9199310F}">
      <dsp:nvSpPr>
        <dsp:cNvPr id="0" name=""/>
        <dsp:cNvSpPr/>
      </dsp:nvSpPr>
      <dsp:spPr>
        <a:xfrm rot="5400000">
          <a:off x="3329092" y="-2319024"/>
          <a:ext cx="440249" cy="6150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DATA DESCRIPTION</a:t>
          </a:r>
        </a:p>
      </dsp:txBody>
      <dsp:txXfrm rot="-5400000">
        <a:off x="474115" y="557444"/>
        <a:ext cx="6128713" cy="397267"/>
      </dsp:txXfrm>
    </dsp:sp>
    <dsp:sp modelId="{14CEEDDF-A983-4790-9D5A-92845DF1AD74}">
      <dsp:nvSpPr>
        <dsp:cNvPr id="0" name=""/>
        <dsp:cNvSpPr/>
      </dsp:nvSpPr>
      <dsp:spPr>
        <a:xfrm rot="5400000">
          <a:off x="-101596" y="1172621"/>
          <a:ext cx="677307" cy="47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3</a:t>
          </a:r>
        </a:p>
      </dsp:txBody>
      <dsp:txXfrm rot="-5400000">
        <a:off x="1" y="1308083"/>
        <a:ext cx="474115" cy="203192"/>
      </dsp:txXfrm>
    </dsp:sp>
    <dsp:sp modelId="{57B7299B-C1FD-4098-AD02-B1246370E26A}">
      <dsp:nvSpPr>
        <dsp:cNvPr id="0" name=""/>
        <dsp:cNvSpPr/>
      </dsp:nvSpPr>
      <dsp:spPr>
        <a:xfrm rot="5400000">
          <a:off x="3329092" y="-1753257"/>
          <a:ext cx="440249" cy="6150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DATA SUMMERY</a:t>
          </a:r>
        </a:p>
      </dsp:txBody>
      <dsp:txXfrm rot="-5400000">
        <a:off x="474115" y="1123211"/>
        <a:ext cx="6128713" cy="397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634AE-BE5E-420F-8E1B-E095A09E2146}">
      <dsp:nvSpPr>
        <dsp:cNvPr id="0" name=""/>
        <dsp:cNvSpPr/>
      </dsp:nvSpPr>
      <dsp:spPr>
        <a:xfrm rot="5400000">
          <a:off x="-107988" y="108924"/>
          <a:ext cx="719926" cy="503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</a:t>
          </a:r>
        </a:p>
      </dsp:txBody>
      <dsp:txXfrm rot="-5400000">
        <a:off x="1" y="252909"/>
        <a:ext cx="503948" cy="215978"/>
      </dsp:txXfrm>
    </dsp:sp>
    <dsp:sp modelId="{1E11E046-D366-4F57-89E4-433317E3BF30}">
      <dsp:nvSpPr>
        <dsp:cNvPr id="0" name=""/>
        <dsp:cNvSpPr/>
      </dsp:nvSpPr>
      <dsp:spPr>
        <a:xfrm rot="5400000">
          <a:off x="3330158" y="-2826209"/>
          <a:ext cx="467952" cy="6120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UNIVARIATE ANALYSIS</a:t>
          </a:r>
        </a:p>
      </dsp:txBody>
      <dsp:txXfrm rot="-5400000">
        <a:off x="503949" y="22844"/>
        <a:ext cx="6097527" cy="422264"/>
      </dsp:txXfrm>
    </dsp:sp>
    <dsp:sp modelId="{791710A1-7477-482E-881E-73AEA5917679}">
      <dsp:nvSpPr>
        <dsp:cNvPr id="0" name=""/>
        <dsp:cNvSpPr/>
      </dsp:nvSpPr>
      <dsp:spPr>
        <a:xfrm rot="5400000">
          <a:off x="-107988" y="677665"/>
          <a:ext cx="719926" cy="503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5</a:t>
          </a:r>
        </a:p>
      </dsp:txBody>
      <dsp:txXfrm rot="-5400000">
        <a:off x="1" y="821650"/>
        <a:ext cx="503948" cy="215978"/>
      </dsp:txXfrm>
    </dsp:sp>
    <dsp:sp modelId="{46B05A64-FCA3-4904-A398-2B83C1F96256}">
      <dsp:nvSpPr>
        <dsp:cNvPr id="0" name=""/>
        <dsp:cNvSpPr/>
      </dsp:nvSpPr>
      <dsp:spPr>
        <a:xfrm rot="5400000">
          <a:off x="3330158" y="-2285985"/>
          <a:ext cx="467952" cy="6120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BIVARIATEBIVARIAT ANALYSIS</a:t>
          </a:r>
        </a:p>
      </dsp:txBody>
      <dsp:txXfrm rot="-5400000">
        <a:off x="503949" y="563068"/>
        <a:ext cx="6097527" cy="422264"/>
      </dsp:txXfrm>
    </dsp:sp>
    <dsp:sp modelId="{C30F4A12-8907-49D5-9F96-9A420FDFF576}">
      <dsp:nvSpPr>
        <dsp:cNvPr id="0" name=""/>
        <dsp:cNvSpPr/>
      </dsp:nvSpPr>
      <dsp:spPr>
        <a:xfrm rot="5400000">
          <a:off x="-107988" y="1246407"/>
          <a:ext cx="719926" cy="503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</a:t>
          </a:r>
        </a:p>
      </dsp:txBody>
      <dsp:txXfrm rot="-5400000">
        <a:off x="1" y="1390392"/>
        <a:ext cx="503948" cy="215978"/>
      </dsp:txXfrm>
    </dsp:sp>
    <dsp:sp modelId="{12C99594-41C3-44DC-9948-9F80EB53AB02}">
      <dsp:nvSpPr>
        <dsp:cNvPr id="0" name=""/>
        <dsp:cNvSpPr/>
      </dsp:nvSpPr>
      <dsp:spPr>
        <a:xfrm rot="5400000">
          <a:off x="3330158" y="-1687791"/>
          <a:ext cx="467952" cy="6120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MULTIVARIATE ANALYSIS</a:t>
          </a:r>
        </a:p>
      </dsp:txBody>
      <dsp:txXfrm rot="-5400000">
        <a:off x="503949" y="1161262"/>
        <a:ext cx="6097527" cy="42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D3E40-B326-4312-9F84-4BEAE25DD15E}">
      <dsp:nvSpPr>
        <dsp:cNvPr id="0" name=""/>
        <dsp:cNvSpPr/>
      </dsp:nvSpPr>
      <dsp:spPr>
        <a:xfrm rot="5400000">
          <a:off x="-124435" y="124522"/>
          <a:ext cx="829570" cy="580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7</a:t>
          </a:r>
        </a:p>
      </dsp:txBody>
      <dsp:txXfrm rot="-5400000">
        <a:off x="1" y="290437"/>
        <a:ext cx="580699" cy="248871"/>
      </dsp:txXfrm>
    </dsp:sp>
    <dsp:sp modelId="{C04EC093-772F-4374-842A-B560BD4C4A3F}">
      <dsp:nvSpPr>
        <dsp:cNvPr id="0" name=""/>
        <dsp:cNvSpPr/>
      </dsp:nvSpPr>
      <dsp:spPr>
        <a:xfrm rot="5400000">
          <a:off x="3332899" y="-2752199"/>
          <a:ext cx="539220" cy="6043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SOLUTION TO BUSINESS OBJECTIVE</a:t>
          </a:r>
        </a:p>
      </dsp:txBody>
      <dsp:txXfrm rot="-5400000">
        <a:off x="580700" y="26323"/>
        <a:ext cx="6017297" cy="486574"/>
      </dsp:txXfrm>
    </dsp:sp>
    <dsp:sp modelId="{CEE96547-1736-47C4-B7EF-F9F85BF49CCF}">
      <dsp:nvSpPr>
        <dsp:cNvPr id="0" name=""/>
        <dsp:cNvSpPr/>
      </dsp:nvSpPr>
      <dsp:spPr>
        <a:xfrm rot="5400000">
          <a:off x="-124435" y="779883"/>
          <a:ext cx="829570" cy="580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8</a:t>
          </a:r>
        </a:p>
      </dsp:txBody>
      <dsp:txXfrm rot="-5400000">
        <a:off x="1" y="945798"/>
        <a:ext cx="580699" cy="248871"/>
      </dsp:txXfrm>
    </dsp:sp>
    <dsp:sp modelId="{EEF8E214-38DA-4C15-A2D1-3CD225C02201}">
      <dsp:nvSpPr>
        <dsp:cNvPr id="0" name=""/>
        <dsp:cNvSpPr/>
      </dsp:nvSpPr>
      <dsp:spPr>
        <a:xfrm rot="5400000">
          <a:off x="3332899" y="-2073355"/>
          <a:ext cx="539220" cy="60436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CONCLUSION</a:t>
          </a:r>
        </a:p>
      </dsp:txBody>
      <dsp:txXfrm rot="-5400000">
        <a:off x="580700" y="705167"/>
        <a:ext cx="6017297" cy="486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9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5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0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3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1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0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0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5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4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C0D173-3EB2-4930-B92F-E559232E72F8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8FC381-56EE-4C4A-AFB8-227381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819-CF39-B670-4ED2-1AA3732D4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313B-9F2D-5A93-3915-33914A91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84BB3B-5CC3-58C2-2BBB-A3FBF0E9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01C9B-E419-D24F-E5C8-3FF2726D7AC2}"/>
              </a:ext>
            </a:extLst>
          </p:cNvPr>
          <p:cNvSpPr txBox="1"/>
          <p:nvPr/>
        </p:nvSpPr>
        <p:spPr>
          <a:xfrm>
            <a:off x="2255520" y="2531369"/>
            <a:ext cx="93167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HOTEL BOOKING ANALYSIS </a:t>
            </a:r>
          </a:p>
        </p:txBody>
      </p:sp>
    </p:spTree>
    <p:extLst>
      <p:ext uri="{BB962C8B-B14F-4D97-AF65-F5344CB8AC3E}">
        <p14:creationId xmlns:p14="http://schemas.microsoft.com/office/powerpoint/2010/main" val="17821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D0C7-5692-DC69-B9B9-612FF547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31BA-D653-CDFC-8816-401077FD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HOTEL BOOKING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FFCB8-47E0-B6E3-4CBD-5B8723FF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2960" y="365125"/>
            <a:ext cx="12334240" cy="6360794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B72BE3-BA6F-946D-1025-C1236B612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879683"/>
              </p:ext>
            </p:extLst>
          </p:nvPr>
        </p:nvGraphicFramePr>
        <p:xfrm>
          <a:off x="2032000" y="719667"/>
          <a:ext cx="6624320" cy="174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8A6B6F0-2C5E-4951-585B-0FD92D3F4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584083"/>
              </p:ext>
            </p:extLst>
          </p:nvPr>
        </p:nvGraphicFramePr>
        <p:xfrm>
          <a:off x="2032000" y="2316480"/>
          <a:ext cx="6624320" cy="185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F65E7E-5180-7C5B-BE18-7930A74C0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254925"/>
              </p:ext>
            </p:extLst>
          </p:nvPr>
        </p:nvGraphicFramePr>
        <p:xfrm>
          <a:off x="2032000" y="4001295"/>
          <a:ext cx="6624320" cy="148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2927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C75-559D-A8B2-C023-0DAC8EAD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289F-BB2D-D19C-618D-4647773F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given a  year hotel booking dataset and I </a:t>
            </a:r>
            <a:r>
              <a:rPr lang="en-IN" dirty="0" err="1"/>
              <a:t>analyzed</a:t>
            </a:r>
            <a:r>
              <a:rPr lang="en-IN" dirty="0"/>
              <a:t> it as follows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5EFBC-77A4-90B5-0B1D-0DB5103E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36" y="3636237"/>
            <a:ext cx="609652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8463-0611-7BB7-F4DD-CDC56BB3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SUMMERY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B562-3278-57DF-B37A-38A35830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Basic summary of dataset 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 this dataset, there are 119390 rows and 32 columns.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 this dataset, there are both duplicates and missing values available. So, I have to deal with that and as a result, I have replaced the null and missing values and also dropped the duplicate values.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 this project, I divided the data manipulation workflow into three categories i.e. Data Collection, Data cleaning &amp; and manipulation, and EDA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So, I explored and analyzed the data to discover important factors that govern the bookings.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1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152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Century Gothic</vt:lpstr>
      <vt:lpstr>Courier New</vt:lpstr>
      <vt:lpstr>Wingdings 3</vt:lpstr>
      <vt:lpstr>Ion Boardroom</vt:lpstr>
      <vt:lpstr>PowerPoint Presentation</vt:lpstr>
      <vt:lpstr>PowerPoint Presentation</vt:lpstr>
      <vt:lpstr>AGENDA : </vt:lpstr>
      <vt:lpstr>DATASET SUMMERY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 sonawane</dc:creator>
  <cp:lastModifiedBy>karuna sonawane</cp:lastModifiedBy>
  <cp:revision>1</cp:revision>
  <dcterms:created xsi:type="dcterms:W3CDTF">2024-01-14T17:17:33Z</dcterms:created>
  <dcterms:modified xsi:type="dcterms:W3CDTF">2024-01-14T17:30:15Z</dcterms:modified>
</cp:coreProperties>
</file>