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89" autoAdjust="0"/>
  </p:normalViewPr>
  <p:slideViewPr>
    <p:cSldViewPr snapToGrid="0">
      <p:cViewPr>
        <p:scale>
          <a:sx n="66" d="100"/>
          <a:sy n="66" d="100"/>
        </p:scale>
        <p:origin x="1282" y="590"/>
      </p:cViewPr>
      <p:guideLst/>
    </p:cSldViewPr>
  </p:slideViewPr>
  <p:outlineViewPr>
    <p:cViewPr>
      <p:scale>
        <a:sx n="33" d="100"/>
        <a:sy n="33" d="100"/>
      </p:scale>
      <p:origin x="0" y="-6533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8334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23868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9090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2456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120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9948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999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133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75027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7604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8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17723F-64FB-4BE9-8344-A537705B69A2}" type="datetimeFigureOut">
              <a:rPr lang="en-IN" smtClean="0"/>
              <a:t>02-04-2025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860F38-63F0-4E37-A898-3EE9EFDBD83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672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roverdata2-production.up.railway.app/api/rover/charge?session_id=%3csession_id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07584-ACFE-B136-B4E2-E1D59B2C69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296"/>
            <a:ext cx="9144000" cy="2387600"/>
          </a:xfrm>
        </p:spPr>
        <p:txBody>
          <a:bodyPr/>
          <a:lstStyle/>
          <a:p>
            <a:r>
              <a:rPr lang="en-IN" dirty="0"/>
              <a:t>Autonomous Rescue Rover for Disaster Zones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22D495-F4C1-4FA1-5114-56C0C6CA0C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221038"/>
            <a:ext cx="9144000" cy="1655762"/>
          </a:xfrm>
        </p:spPr>
        <p:txBody>
          <a:bodyPr/>
          <a:lstStyle/>
          <a:p>
            <a:r>
              <a:rPr lang="en-US" dirty="0"/>
              <a:t>A Smart Navigation System with Sensor-Based Decision Making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DFC88-6E0A-E3CB-8F80-74E969B0FC10}"/>
              </a:ext>
            </a:extLst>
          </p:cNvPr>
          <p:cNvSpPr txBox="1"/>
          <p:nvPr/>
        </p:nvSpPr>
        <p:spPr>
          <a:xfrm>
            <a:off x="2201333" y="4326467"/>
            <a:ext cx="8001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Team Name </a:t>
            </a:r>
            <a:r>
              <a:rPr lang="en-IN" dirty="0"/>
              <a:t>: Lorem Ipsum </a:t>
            </a:r>
            <a:r>
              <a:rPr lang="en-IN" dirty="0" err="1"/>
              <a:t>Codeurs</a:t>
            </a:r>
            <a:r>
              <a:rPr lang="en-IN" dirty="0"/>
              <a:t>                                                    </a:t>
            </a:r>
            <a:r>
              <a:rPr lang="en-IN" b="1" dirty="0"/>
              <a:t>Date</a:t>
            </a:r>
            <a:r>
              <a:rPr lang="en-IN" dirty="0"/>
              <a:t> : 02-04-2025</a:t>
            </a:r>
          </a:p>
          <a:p>
            <a:endParaRPr lang="en-IN" dirty="0"/>
          </a:p>
          <a:p>
            <a:r>
              <a:rPr lang="en-IN" b="1" dirty="0"/>
              <a:t>Members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Praveen Venkatesh NA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Karunesh Murugan T				           				   </a:t>
            </a:r>
            <a:r>
              <a:rPr lang="en-IN" b="1" dirty="0"/>
              <a:t>Team ID : </a:t>
            </a:r>
            <a:r>
              <a:rPr lang="en-IN" dirty="0"/>
              <a:t>78413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Nithin Y 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 err="1"/>
              <a:t>Kaviprakash</a:t>
            </a:r>
            <a:r>
              <a:rPr lang="en-IN" dirty="0"/>
              <a:t> J</a:t>
            </a:r>
          </a:p>
        </p:txBody>
      </p:sp>
    </p:spTree>
    <p:extLst>
      <p:ext uri="{BB962C8B-B14F-4D97-AF65-F5344CB8AC3E}">
        <p14:creationId xmlns:p14="http://schemas.microsoft.com/office/powerpoint/2010/main" val="2106956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61569-40F7-45CD-AED1-9BCF1E52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62F5D-B3EA-3D89-48E6-D38189003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dirty="0"/>
              <a:t>Key Takeaways:</a:t>
            </a:r>
          </a:p>
          <a:p>
            <a:r>
              <a:rPr lang="en-US" sz="2400" b="1" dirty="0"/>
              <a:t>Autonomous &amp; Efficient Navigation</a:t>
            </a:r>
            <a:r>
              <a:rPr lang="en-US" sz="2400" dirty="0"/>
              <a:t> – The rover intelligently moves using real-time sensor data.</a:t>
            </a:r>
          </a:p>
          <a:p>
            <a:r>
              <a:rPr lang="en-US" sz="2400" b="1" dirty="0"/>
              <a:t>Multi-Sensor Decision Making</a:t>
            </a:r>
            <a:r>
              <a:rPr lang="en-US" sz="2400" dirty="0"/>
              <a:t> – Combines RFID, IR, Ultrasonic, and Accelerometer data for precise movement.</a:t>
            </a:r>
          </a:p>
          <a:p>
            <a:r>
              <a:rPr lang="en-US" sz="2400" b="1" dirty="0"/>
              <a:t>Optimized Package Delivery</a:t>
            </a:r>
            <a:r>
              <a:rPr lang="en-US" sz="2400" dirty="0"/>
              <a:t> – Ensures supplies are dropped only when conditions are met.</a:t>
            </a:r>
          </a:p>
          <a:p>
            <a:r>
              <a:rPr lang="en-US" sz="2400" b="1" dirty="0"/>
              <a:t>Safe Return with A</a:t>
            </a:r>
            <a:r>
              <a:rPr lang="en-US" sz="2400" dirty="0"/>
              <a:t>* – Uses the </a:t>
            </a:r>
            <a:r>
              <a:rPr lang="en-US" sz="2400" i="1" dirty="0"/>
              <a:t>A algorithm</a:t>
            </a:r>
            <a:r>
              <a:rPr lang="en-US" sz="2400" dirty="0"/>
              <a:t>* to find the shortest path back to base.</a:t>
            </a:r>
          </a:p>
          <a:p>
            <a:r>
              <a:rPr lang="en-US" sz="2400" b="1" dirty="0"/>
              <a:t>Smart Battery Management</a:t>
            </a:r>
            <a:r>
              <a:rPr lang="en-US" sz="2400" dirty="0"/>
              <a:t> – Automatically halts &amp; recharges when power is low.</a:t>
            </a:r>
          </a:p>
          <a:p>
            <a:pPr marL="0" indent="0">
              <a:buNone/>
            </a:pPr>
            <a:r>
              <a:rPr lang="en-US" sz="2400" dirty="0"/>
              <a:t>    </a:t>
            </a:r>
            <a:r>
              <a:rPr lang="en-US" sz="2400" b="1" dirty="0"/>
              <a:t>Impact:</a:t>
            </a:r>
            <a:r>
              <a:rPr lang="en-US" sz="2400" dirty="0"/>
              <a:t> A reliable and autonomous rescue rover for disaster zones, minimizing human intervention.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3093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28AA9-216C-1459-D436-A2130FCAF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64B8F-50E9-31BB-9715-1FF46AD29B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IN" sz="2400" b="1" dirty="0"/>
              <a:t>Objective:</a:t>
            </a:r>
          </a:p>
          <a:p>
            <a:pPr>
              <a:buNone/>
            </a:pPr>
            <a:r>
              <a:rPr lang="en-IN" sz="2000" dirty="0"/>
              <a:t>To develop an </a:t>
            </a:r>
            <a:r>
              <a:rPr lang="en-IN" sz="2000" b="1" dirty="0"/>
              <a:t>Autonomous Rescue Rover</a:t>
            </a:r>
            <a:r>
              <a:rPr lang="en-IN" sz="2000" dirty="0"/>
              <a:t> capable of efficiently navigating disaster zones, detecting survivors, and delivering supplies with minimal human intervention.</a:t>
            </a:r>
          </a:p>
          <a:p>
            <a:pPr>
              <a:buNone/>
            </a:pPr>
            <a:r>
              <a:rPr lang="en-IN" sz="2400" b="1" dirty="0"/>
              <a:t>Key Features:</a:t>
            </a:r>
          </a:p>
          <a:p>
            <a:r>
              <a:rPr lang="en-IN" sz="2000" b="1" dirty="0"/>
              <a:t>API-Driven Autonomous Movement</a:t>
            </a:r>
            <a:r>
              <a:rPr lang="en-IN" sz="2000" dirty="0"/>
              <a:t> – Uses API calls for session creation, movement, status updates, and recharging.</a:t>
            </a:r>
          </a:p>
          <a:p>
            <a:r>
              <a:rPr lang="en-IN" sz="2000" dirty="0"/>
              <a:t> </a:t>
            </a:r>
            <a:r>
              <a:rPr lang="en-IN" sz="2000" b="1" dirty="0"/>
              <a:t>Sensor-Based Navigation</a:t>
            </a:r>
            <a:r>
              <a:rPr lang="en-IN" sz="2000" dirty="0"/>
              <a:t> – Makes intelligent decisions based on </a:t>
            </a:r>
            <a:r>
              <a:rPr lang="en-IN" sz="2000" b="1" dirty="0"/>
              <a:t>RFID, IR, Ultrasonic, and Accelerometer data</a:t>
            </a:r>
            <a:r>
              <a:rPr lang="en-IN" sz="2000" dirty="0"/>
              <a:t>.</a:t>
            </a:r>
          </a:p>
          <a:p>
            <a:r>
              <a:rPr lang="en-IN" sz="2000" dirty="0"/>
              <a:t> </a:t>
            </a:r>
            <a:r>
              <a:rPr lang="en-IN" sz="2000" b="1" dirty="0"/>
              <a:t>Efficient Supply Drop Mechanism</a:t>
            </a:r>
            <a:r>
              <a:rPr lang="en-IN" sz="2000" dirty="0"/>
              <a:t> – Detects survivors using multiple sensor inputs and delivers package with minimal human interaction.</a:t>
            </a:r>
          </a:p>
          <a:p>
            <a:r>
              <a:rPr lang="en-IN" sz="2000" dirty="0"/>
              <a:t> </a:t>
            </a:r>
            <a:r>
              <a:rPr lang="en-IN" sz="2000" b="1" dirty="0"/>
              <a:t>Intelligent Return-to-Base Functionality</a:t>
            </a:r>
            <a:r>
              <a:rPr lang="en-IN" sz="2000" dirty="0"/>
              <a:t> – Uses </a:t>
            </a:r>
            <a:r>
              <a:rPr lang="en-IN" sz="2000" i="1" dirty="0"/>
              <a:t>A</a:t>
            </a:r>
            <a:r>
              <a:rPr lang="en-IN" sz="2000" dirty="0"/>
              <a:t> *</a:t>
            </a:r>
            <a:r>
              <a:rPr lang="en-IN" sz="2000" i="1" dirty="0"/>
              <a:t> algorithm</a:t>
            </a:r>
            <a:r>
              <a:rPr lang="en-IN" sz="2000" dirty="0"/>
              <a:t> for optimal navigation back to the base, considering battery constraints.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06511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92C205-8674-AE63-D7CF-6D4B7F059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Flow Chart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FF68E9-0A76-F039-ACD8-1574DCA3C3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3507"/>
          <a:stretch/>
        </p:blipFill>
        <p:spPr>
          <a:xfrm>
            <a:off x="6671309" y="1747435"/>
            <a:ext cx="2621281" cy="489951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72E4273-4872-A9B1-64FB-30D45D2D980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627"/>
          <a:stretch/>
        </p:blipFill>
        <p:spPr>
          <a:xfrm>
            <a:off x="1701800" y="1690688"/>
            <a:ext cx="3208868" cy="5167312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662DD8F-59BA-66C1-0C7E-1E85B908D741}"/>
              </a:ext>
            </a:extLst>
          </p:cNvPr>
          <p:cNvCxnSpPr>
            <a:cxnSpLocks/>
          </p:cNvCxnSpPr>
          <p:nvPr/>
        </p:nvCxnSpPr>
        <p:spPr>
          <a:xfrm flipV="1">
            <a:off x="9109710" y="905933"/>
            <a:ext cx="0" cy="84150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F47EA86-A7BD-6563-F91F-3B7C9FD3F841}"/>
              </a:ext>
            </a:extLst>
          </p:cNvPr>
          <p:cNvCxnSpPr>
            <a:cxnSpLocks/>
          </p:cNvCxnSpPr>
          <p:nvPr/>
        </p:nvCxnSpPr>
        <p:spPr>
          <a:xfrm flipH="1">
            <a:off x="5334000" y="905933"/>
            <a:ext cx="377571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4ECB3ED-0751-A31A-5159-051AE0E455BE}"/>
              </a:ext>
            </a:extLst>
          </p:cNvPr>
          <p:cNvCxnSpPr/>
          <p:nvPr/>
        </p:nvCxnSpPr>
        <p:spPr>
          <a:xfrm>
            <a:off x="5334000" y="897467"/>
            <a:ext cx="0" cy="57912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79A28D8-7328-1DCC-FED7-022061781BE4}"/>
              </a:ext>
            </a:extLst>
          </p:cNvPr>
          <p:cNvCxnSpPr/>
          <p:nvPr/>
        </p:nvCxnSpPr>
        <p:spPr>
          <a:xfrm flipH="1">
            <a:off x="4614333" y="6688667"/>
            <a:ext cx="719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15AA6E2-7DA4-4CA7-4481-B363CA5A34E8}"/>
              </a:ext>
            </a:extLst>
          </p:cNvPr>
          <p:cNvCxnSpPr/>
          <p:nvPr/>
        </p:nvCxnSpPr>
        <p:spPr>
          <a:xfrm>
            <a:off x="3048000" y="6832600"/>
            <a:ext cx="304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09EDB49-1D28-EC0E-61B1-5A601B88D07F}"/>
              </a:ext>
            </a:extLst>
          </p:cNvPr>
          <p:cNvCxnSpPr/>
          <p:nvPr/>
        </p:nvCxnSpPr>
        <p:spPr>
          <a:xfrm flipV="1">
            <a:off x="6096000" y="1253067"/>
            <a:ext cx="0" cy="560493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6FF7B4D-8AD1-8DB0-9EAD-C633BB8E011A}"/>
              </a:ext>
            </a:extLst>
          </p:cNvPr>
          <p:cNvCxnSpPr/>
          <p:nvPr/>
        </p:nvCxnSpPr>
        <p:spPr>
          <a:xfrm>
            <a:off x="6096000" y="1244600"/>
            <a:ext cx="173566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C33D221-8C92-4A00-C640-A28CA790EBC1}"/>
              </a:ext>
            </a:extLst>
          </p:cNvPr>
          <p:cNvCxnSpPr/>
          <p:nvPr/>
        </p:nvCxnSpPr>
        <p:spPr>
          <a:xfrm>
            <a:off x="7848600" y="1253067"/>
            <a:ext cx="0" cy="4582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C39FDC6B-5F19-AD7D-D5E8-8A87F0A2D02D}"/>
              </a:ext>
            </a:extLst>
          </p:cNvPr>
          <p:cNvSpPr/>
          <p:nvPr/>
        </p:nvSpPr>
        <p:spPr>
          <a:xfrm>
            <a:off x="4474844" y="6703694"/>
            <a:ext cx="358141" cy="128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41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B233B-6B58-C0D5-2791-BCCF4F72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Session Initialization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59690-28E7-4D78-7E06-076F06C01F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3200" b="1" dirty="0"/>
              <a:t>Process: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 </a:t>
            </a:r>
            <a:r>
              <a:rPr lang="en-US" b="1" dirty="0"/>
              <a:t>Start Session API is Invoked</a:t>
            </a:r>
            <a:endParaRPr lang="en-US" dirty="0"/>
          </a:p>
          <a:p>
            <a:pPr lvl="1"/>
            <a:r>
              <a:rPr lang="en-US" dirty="0"/>
              <a:t>Initiates a new rover session.</a:t>
            </a:r>
          </a:p>
          <a:p>
            <a:pPr lvl="1"/>
            <a:r>
              <a:rPr lang="en-US" dirty="0"/>
              <a:t>Receives a </a:t>
            </a:r>
            <a:r>
              <a:rPr lang="en-US" b="1" dirty="0"/>
              <a:t>unique session ID</a:t>
            </a:r>
            <a:r>
              <a:rPr lang="en-US" dirty="0"/>
              <a:t> from the API.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Fetch Rover Status &amp; Initial Coordinates</a:t>
            </a:r>
            <a:endParaRPr lang="en-US" dirty="0"/>
          </a:p>
          <a:p>
            <a:pPr lvl="1"/>
            <a:r>
              <a:rPr lang="en-US" dirty="0"/>
              <a:t>API retrieves </a:t>
            </a:r>
            <a:r>
              <a:rPr lang="en-US" b="1" dirty="0"/>
              <a:t>current status, battery level, and position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Initial coordinates are </a:t>
            </a:r>
            <a:r>
              <a:rPr lang="en-US" b="1" dirty="0"/>
              <a:t>stored in memory</a:t>
            </a:r>
            <a:r>
              <a:rPr lang="en-US" dirty="0"/>
              <a:t> for reference.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Display Real-Time Status in Web App</a:t>
            </a:r>
            <a:endParaRPr lang="en-US" dirty="0"/>
          </a:p>
          <a:p>
            <a:pPr lvl="1"/>
            <a:r>
              <a:rPr lang="en-US" dirty="0"/>
              <a:t>Updates the UI with </a:t>
            </a:r>
            <a:r>
              <a:rPr lang="en-US" b="1" dirty="0"/>
              <a:t>session ID, rover status, battery level, position, and communication status</a:t>
            </a:r>
            <a:r>
              <a:rPr lang="en-US" dirty="0"/>
              <a:t>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525322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64D6E-EDC1-732F-CA21-C1DC41F4B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Sensor-Based Navigation Logic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5F18B-2F69-EF0B-B69A-453BC56BBC57}"/>
              </a:ext>
            </a:extLst>
          </p:cNvPr>
          <p:cNvSpPr txBox="1"/>
          <p:nvPr/>
        </p:nvSpPr>
        <p:spPr>
          <a:xfrm>
            <a:off x="528320" y="1838960"/>
            <a:ext cx="372872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IN" sz="2000" b="1" dirty="0"/>
              <a:t>Inputs:</a:t>
            </a:r>
          </a:p>
          <a:p>
            <a:pPr>
              <a:buNone/>
            </a:pPr>
            <a:r>
              <a:rPr lang="en-IN" dirty="0"/>
              <a:t>📡 </a:t>
            </a:r>
            <a:r>
              <a:rPr lang="en-IN" b="1" dirty="0"/>
              <a:t>Sensors Used for Decision-Making:</a:t>
            </a:r>
          </a:p>
          <a:p>
            <a:pPr>
              <a:buNone/>
            </a:pPr>
            <a:endParaRPr lang="en-IN" dirty="0"/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RFID</a:t>
            </a:r>
            <a:r>
              <a:rPr lang="en-IN" dirty="0"/>
              <a:t> (Detects designated drop zone)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IR Sensor</a:t>
            </a:r>
            <a:r>
              <a:rPr lang="en-IN" dirty="0"/>
              <a:t> (Detects heat signatures)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Ultrasonic Sensor</a:t>
            </a:r>
            <a:r>
              <a:rPr lang="en-IN" dirty="0"/>
              <a:t> (Measures distance to obstacles/survivors)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Accelerometer</a:t>
            </a:r>
            <a:r>
              <a:rPr lang="en-IN" dirty="0"/>
              <a:t> (Measures movement &amp; vibrations)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Current Direction</a:t>
            </a:r>
            <a:r>
              <a:rPr lang="en-IN" dirty="0"/>
              <a:t> (Determines rover’s orientation)</a:t>
            </a:r>
          </a:p>
          <a:p>
            <a:endParaRPr lang="en-IN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C3A55B7-02A8-BEC3-83E8-5467A5F60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25085" y="1362620"/>
            <a:ext cx="6838950" cy="467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9457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0772-EE15-D3B4-3039-12D16E1B9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API-Driven Rover Movement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BD1BC-1F3A-9E3D-9387-3B5CFDA62E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IN" sz="2400" b="1" dirty="0"/>
              <a:t>Process Flow:</a:t>
            </a:r>
          </a:p>
          <a:p>
            <a:pPr marL="457200" lvl="1" indent="0">
              <a:buNone/>
            </a:pPr>
            <a:r>
              <a:rPr lang="en-IN" sz="1800" dirty="0"/>
              <a:t> </a:t>
            </a:r>
            <a:r>
              <a:rPr lang="en-IN" sz="1800" b="1" dirty="0"/>
              <a:t>Determine next move</a:t>
            </a:r>
            <a:r>
              <a:rPr lang="en-IN" sz="1800" dirty="0"/>
              <a:t> based on sensor inputs (RFID, IR, Ultrasonic, Accelerometer, and Current Direction).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b="1" dirty="0"/>
              <a:t>Send API request</a:t>
            </a:r>
            <a:r>
              <a:rPr lang="en-IN" sz="1800" dirty="0"/>
              <a:t> to move the rover in the selected direction.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b="1" dirty="0"/>
              <a:t>Fetch rover status</a:t>
            </a:r>
            <a:r>
              <a:rPr lang="en-IN" sz="1800" dirty="0"/>
              <a:t> via API to update its real-time position.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b="1" dirty="0"/>
              <a:t>Repeat recursively</a:t>
            </a:r>
            <a:r>
              <a:rPr lang="en-IN" sz="1800" dirty="0"/>
              <a:t> until the rover detects a valid drop zone (RFID + IR + Ultrasonic within ±5 cm).</a:t>
            </a:r>
            <a:br>
              <a:rPr lang="en-IN" sz="1800" dirty="0"/>
            </a:br>
            <a:r>
              <a:rPr lang="en-IN" sz="1800" dirty="0"/>
              <a:t> </a:t>
            </a:r>
            <a:r>
              <a:rPr lang="en-IN" sz="1800" b="1" dirty="0"/>
              <a:t>Once drop conditions are met</a:t>
            </a:r>
            <a:r>
              <a:rPr lang="en-IN" sz="1800" dirty="0"/>
              <a:t> → Stop movement and confirm package drop.</a:t>
            </a:r>
          </a:p>
          <a:p>
            <a:pPr marL="0" indent="0">
              <a:buNone/>
            </a:pPr>
            <a:endParaRPr lang="en-IN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Key API Calls Used: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 Rover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https://roverdata2-production.up.railway.app/api/rover/move?session_id=&lt;session_id&gt;&amp;direction=&lt;direction&gt;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 Rover Status: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https://roverdata2-production.up.railway.app/api/rover/status?session_id=&lt;session_id&gt;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 Rover: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https://roverdata2-production.up.railway.app/api/rover/stop?session_id=&lt;session_id&gt;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77061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DAEF7-BD2E-4A7F-7126-64F15C7AE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Package Drop Confirmation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A0B8A-A5C9-DFC5-B117-68AA3E723D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Conditions for Package Drop: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RFID tag detected</a:t>
            </a:r>
            <a:r>
              <a:rPr lang="en-US" dirty="0"/>
              <a:t> – Confirms a valid drop zone.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IR Sensor confirms human presence</a:t>
            </a:r>
            <a:r>
              <a:rPr lang="en-US" dirty="0"/>
              <a:t> – Ensures supplies are delivered to survivors.</a:t>
            </a:r>
            <a:br>
              <a:rPr lang="en-US" dirty="0"/>
            </a:br>
            <a:r>
              <a:rPr lang="en-US" dirty="0"/>
              <a:t> </a:t>
            </a:r>
            <a:r>
              <a:rPr lang="en-US" b="1" dirty="0"/>
              <a:t>Ultrasonic Sensor within ±5 cm</a:t>
            </a:r>
            <a:r>
              <a:rPr lang="en-US" dirty="0"/>
              <a:t> – Confirms precise proximity to the target.</a:t>
            </a:r>
          </a:p>
          <a:p>
            <a:pPr lvl="1"/>
            <a:r>
              <a:rPr lang="en-IN" dirty="0"/>
              <a:t>Actions Taken by Rover:</a:t>
            </a:r>
            <a:endParaRPr lang="en-US" dirty="0"/>
          </a:p>
          <a:p>
            <a:pPr lvl="2"/>
            <a:r>
              <a:rPr lang="en-US" b="1" dirty="0"/>
              <a:t>Stops movement</a:t>
            </a:r>
            <a:r>
              <a:rPr lang="en-US" dirty="0"/>
              <a:t> and marks the location as </a:t>
            </a:r>
            <a:r>
              <a:rPr lang="en-US" b="1" dirty="0"/>
              <a:t>"Package Delivered.“</a:t>
            </a:r>
          </a:p>
          <a:p>
            <a:pPr lvl="2"/>
            <a:r>
              <a:rPr lang="en-US" dirty="0"/>
              <a:t> </a:t>
            </a:r>
            <a:r>
              <a:rPr lang="en-US" b="1" dirty="0"/>
              <a:t>Sends Stop API request</a:t>
            </a:r>
            <a:r>
              <a:rPr lang="en-US" dirty="0"/>
              <a:t> to halt operations.</a:t>
            </a:r>
          </a:p>
          <a:p>
            <a:pPr lvl="2"/>
            <a:r>
              <a:rPr lang="en-US" b="1" dirty="0"/>
              <a:t>Final coordinates are stored in memory</a:t>
            </a:r>
            <a:r>
              <a:rPr lang="en-US" dirty="0"/>
              <a:t> for the return journey.</a:t>
            </a:r>
          </a:p>
          <a:p>
            <a:pPr marL="914400" lvl="2" indent="0">
              <a:buNone/>
            </a:pPr>
            <a:r>
              <a:rPr lang="en-IN" dirty="0"/>
              <a:t>Key API Calls Used</a:t>
            </a:r>
          </a:p>
          <a:p>
            <a:pPr marL="914400" lvl="2" indent="0">
              <a:buNone/>
            </a:pPr>
            <a:r>
              <a:rPr lang="en-IN" dirty="0"/>
              <a:t>	Stop Rover:</a:t>
            </a:r>
          </a:p>
          <a:p>
            <a:pPr marL="914400" lvl="2" indent="0">
              <a:buNone/>
            </a:pPr>
            <a:r>
              <a:rPr lang="en-IN" dirty="0"/>
              <a:t>		</a:t>
            </a:r>
            <a:r>
              <a:rPr lang="en-IN" sz="1600" dirty="0"/>
              <a:t>https://roverdata2-production.up.railway.app/api/rover/stop?session_id=&lt;session_id&gt;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04010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B3EBB-8AFE-85DD-3127-1A3C2F258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Return to Base Using A</a:t>
            </a:r>
            <a:r>
              <a:rPr lang="en-US" dirty="0"/>
              <a:t>*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294CA-F90D-DAF7-C155-F9601187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/>
              <a:t>Goal:</a:t>
            </a:r>
          </a:p>
          <a:p>
            <a:r>
              <a:rPr lang="en-US" sz="2000" dirty="0"/>
              <a:t>🚀 </a:t>
            </a:r>
            <a:r>
              <a:rPr lang="en-US" sz="2000" b="1" dirty="0"/>
              <a:t>Find the shortest path</a:t>
            </a:r>
            <a:r>
              <a:rPr lang="en-US" sz="2000" dirty="0"/>
              <a:t> from the final drop location back to the initial starting position.</a:t>
            </a:r>
          </a:p>
          <a:p>
            <a:pPr marL="0" indent="0">
              <a:buNone/>
            </a:pPr>
            <a:r>
              <a:rPr lang="en-IN" sz="2000" b="1" dirty="0"/>
              <a:t>Steps:</a:t>
            </a:r>
            <a:endParaRPr lang="en-IN" sz="2400" b="1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Apply 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*</a:t>
            </a: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Algorithm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initial and final coordinates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stored in memory.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efficient 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back to base.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 Using API Calls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Sends API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movement requests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along the computed path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 Battery Depletion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charge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drops to 0%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the rover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halts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sends a recharge API request: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Arial Unicode MS"/>
              </a:rPr>
              <a:t>https://roverdata2-production.up.railway.app/api/rover/charge?session_id=&lt;session_id&gt;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Resumes journey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after recharging.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Continue Until Base is Reached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🏁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Rover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stops at initial coordinates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completing the mission.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19220881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663F7-5738-248E-2FEB-03B8F0DC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Battery Management &amp; Recharge Logic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319DA-6862-1DD1-8407-C67F38BC85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If battery is low: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Rover halts, sends </a:t>
            </a:r>
            <a:r>
              <a:rPr lang="en-US" b="1" dirty="0"/>
              <a:t>Recharge API request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Resumes movement after charging</a:t>
            </a:r>
          </a:p>
          <a:p>
            <a:pPr lvl="1"/>
            <a:r>
              <a:rPr lang="en-IN" sz="2000" dirty="0">
                <a:solidFill>
                  <a:schemeClr val="accent1"/>
                </a:solidFill>
                <a:hlinkClick r:id="rId2"/>
              </a:rPr>
              <a:t>https://roverdata2-production.up.railway.app/api/rover/charge?session_id=&lt;session_id</a:t>
            </a:r>
            <a:r>
              <a:rPr lang="en-IN" sz="2000" dirty="0">
                <a:solidFill>
                  <a:schemeClr val="accent1"/>
                </a:solidFill>
              </a:rPr>
              <a:t>&gt;</a:t>
            </a:r>
          </a:p>
          <a:p>
            <a:pPr lvl="1"/>
            <a:endParaRPr lang="en-IN" sz="2000" dirty="0">
              <a:solidFill>
                <a:schemeClr val="accent1"/>
              </a:solidFill>
            </a:endParaRPr>
          </a:p>
          <a:p>
            <a:r>
              <a:rPr lang="en-US" b="1" dirty="0"/>
              <a:t>Resuming the Mission:</a:t>
            </a:r>
          </a:p>
          <a:p>
            <a:pPr lvl="1"/>
            <a:r>
              <a:rPr lang="en-US" dirty="0"/>
              <a:t> </a:t>
            </a:r>
            <a:r>
              <a:rPr lang="en-US" b="1" dirty="0"/>
              <a:t>If still navigating to the drop point:</a:t>
            </a:r>
            <a:endParaRPr lang="en-US" dirty="0"/>
          </a:p>
          <a:p>
            <a:pPr lvl="2"/>
            <a:r>
              <a:rPr lang="en-US" b="1" dirty="0"/>
              <a:t>Continues toward target location</a:t>
            </a:r>
            <a:r>
              <a:rPr lang="en-US" dirty="0"/>
              <a:t> after charging.</a:t>
            </a:r>
            <a:endParaRPr lang="en-US" sz="1800" dirty="0"/>
          </a:p>
          <a:p>
            <a:pPr lvl="1"/>
            <a:r>
              <a:rPr lang="en-US" b="1" dirty="0"/>
              <a:t>If returning to base:</a:t>
            </a:r>
            <a:endParaRPr lang="en-US" dirty="0"/>
          </a:p>
          <a:p>
            <a:pPr lvl="2"/>
            <a:r>
              <a:rPr lang="en-US" b="1" dirty="0"/>
              <a:t>Resumes shortest path</a:t>
            </a:r>
            <a:r>
              <a:rPr lang="en-US" dirty="0"/>
              <a:t> using A* algorithm.</a:t>
            </a:r>
          </a:p>
          <a:p>
            <a:pPr marL="457200" lvl="1" indent="0">
              <a:buNone/>
            </a:pPr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7287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150</TotalTime>
  <Words>898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Autonomous Rescue Rover for Disaster Zones</vt:lpstr>
      <vt:lpstr>Introduction</vt:lpstr>
      <vt:lpstr>Flow Chart</vt:lpstr>
      <vt:lpstr>Session Initialization</vt:lpstr>
      <vt:lpstr>Sensor-Based Navigation Logic</vt:lpstr>
      <vt:lpstr>API-Driven Rover Movement</vt:lpstr>
      <vt:lpstr>Package Drop Confirmation</vt:lpstr>
      <vt:lpstr>Return to Base Using A*</vt:lpstr>
      <vt:lpstr>Battery Management &amp; Recharge Logic</vt:lpstr>
      <vt:lpstr>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Strange CEG</dc:creator>
  <cp:lastModifiedBy>Strange CEG</cp:lastModifiedBy>
  <cp:revision>1</cp:revision>
  <dcterms:created xsi:type="dcterms:W3CDTF">2025-04-02T06:55:19Z</dcterms:created>
  <dcterms:modified xsi:type="dcterms:W3CDTF">2025-04-02T09:25:34Z</dcterms:modified>
</cp:coreProperties>
</file>